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media/image11.svg" ContentType="image/svg+xml"/>
  <Override PartName="/ppt/media/image14.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57" r:id="rId4"/>
    <p:sldId id="258" r:id="rId5"/>
    <p:sldId id="259" r:id="rId6"/>
    <p:sldId id="267" r:id="rId8"/>
    <p:sldId id="268" r:id="rId9"/>
    <p:sldId id="269" r:id="rId10"/>
    <p:sldId id="260" r:id="rId11"/>
    <p:sldId id="261" r:id="rId12"/>
    <p:sldId id="262" r:id="rId13"/>
    <p:sldId id="270" r:id="rId14"/>
    <p:sldId id="263" r:id="rId15"/>
    <p:sldId id="271" r:id="rId16"/>
    <p:sldId id="272" r:id="rId17"/>
    <p:sldId id="273" r:id="rId18"/>
    <p:sldId id="274" r:id="rId19"/>
    <p:sldId id="266"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8" d="100"/>
          <a:sy n="5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A5A0A8-E970-47DE-884D-D6854536CF0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EA1FD78-71AB-444D-A1F9-DDF9581D54BB}">
      <dgm:prSet/>
      <dgm:spPr/>
      <dgm:t>
        <a:bodyPr/>
        <a:lstStyle/>
        <a:p>
          <a:r>
            <a:rPr lang="en-US" b="0" i="0">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dgm:t>
    </dgm:pt>
    <dgm:pt modelId="{6188FC1C-1729-4513-82E0-C196F65D0D08}" cxnId="{A54FD6A1-942A-4FE2-819E-797A2D410E09}" type="parTrans">
      <dgm:prSet/>
      <dgm:spPr/>
      <dgm:t>
        <a:bodyPr/>
        <a:lstStyle/>
        <a:p>
          <a:endParaRPr lang="en-US" sz="3200"/>
        </a:p>
      </dgm:t>
    </dgm:pt>
    <dgm:pt modelId="{A847A45E-CADC-4C1B-BA88-C24AEF1F4375}" cxnId="{A54FD6A1-942A-4FE2-819E-797A2D410E09}" type="sibTrans">
      <dgm:prSet/>
      <dgm:spPr/>
      <dgm:t>
        <a:bodyPr/>
        <a:lstStyle/>
        <a:p>
          <a:endParaRPr lang="en-US"/>
        </a:p>
      </dgm:t>
    </dgm:pt>
    <dgm:pt modelId="{F4103EFE-BF8F-423F-B368-B6D9E3ED8AF5}">
      <dgm:prSet/>
      <dgm:spPr/>
      <dgm:t>
        <a:bodyPr/>
        <a:lstStyle/>
        <a:p>
          <a:r>
            <a:rPr lang="en-US" b="0" i="0">
              <a:latin typeface="Times New Roman" panose="02020603050405020304" pitchFamily="18" charset="0"/>
              <a:cs typeface="Times New Roman" panose="02020603050405020304" pitchFamily="18" charset="0"/>
            </a:rPr>
            <a:t>BENEFITS OF METADATA</a:t>
          </a:r>
          <a:endParaRPr lang="en-US">
            <a:latin typeface="Times New Roman" panose="02020603050405020304" pitchFamily="18" charset="0"/>
            <a:cs typeface="Times New Roman" panose="02020603050405020304" pitchFamily="18" charset="0"/>
          </a:endParaRPr>
        </a:p>
      </dgm:t>
    </dgm:pt>
    <dgm:pt modelId="{B8A4BC73-7603-4364-A77C-DEFD61E251DE}" cxnId="{4C359532-69AB-4973-AE36-C6EFF034CC6D}" type="parTrans">
      <dgm:prSet/>
      <dgm:spPr/>
      <dgm:t>
        <a:bodyPr/>
        <a:lstStyle/>
        <a:p>
          <a:endParaRPr lang="en-US" sz="3200"/>
        </a:p>
      </dgm:t>
    </dgm:pt>
    <dgm:pt modelId="{0C1821F4-3631-48B9-A34F-292002E0D923}" cxnId="{4C359532-69AB-4973-AE36-C6EFF034CC6D}" type="sibTrans">
      <dgm:prSet/>
      <dgm:spPr/>
      <dgm:t>
        <a:bodyPr/>
        <a:lstStyle/>
        <a:p>
          <a:endParaRPr lang="en-US"/>
        </a:p>
      </dgm:t>
    </dgm:pt>
    <dgm:pt modelId="{00746CCB-9AF0-4D30-80F1-8D1309CAA268}">
      <dgm:prSet/>
      <dgm:spPr/>
      <dgm:t>
        <a:bodyPr/>
        <a:lstStyle/>
        <a:p>
          <a:r>
            <a:rPr lang="en-US" b="0" i="0">
              <a:latin typeface="Times New Roman" panose="02020603050405020304" pitchFamily="18" charset="0"/>
              <a:cs typeface="Times New Roman" panose="02020603050405020304" pitchFamily="18" charset="0"/>
            </a:rPr>
            <a:t>TYPES OF METADATA</a:t>
          </a:r>
          <a:endParaRPr lang="en-US">
            <a:latin typeface="Times New Roman" panose="02020603050405020304" pitchFamily="18" charset="0"/>
            <a:cs typeface="Times New Roman" panose="02020603050405020304" pitchFamily="18" charset="0"/>
          </a:endParaRPr>
        </a:p>
      </dgm:t>
    </dgm:pt>
    <dgm:pt modelId="{3CC896B4-D614-4355-ACE1-EB3D86EF2DFD}" cxnId="{4E7EEC91-E8B3-4762-8082-0786B0E70B98}" type="parTrans">
      <dgm:prSet/>
      <dgm:spPr/>
      <dgm:t>
        <a:bodyPr/>
        <a:lstStyle/>
        <a:p>
          <a:endParaRPr lang="en-US" sz="3200"/>
        </a:p>
      </dgm:t>
    </dgm:pt>
    <dgm:pt modelId="{56A7283C-4577-423D-94DB-57355246A4A6}" cxnId="{4E7EEC91-E8B3-4762-8082-0786B0E70B98}" type="sibTrans">
      <dgm:prSet/>
      <dgm:spPr/>
      <dgm:t>
        <a:bodyPr/>
        <a:lstStyle/>
        <a:p>
          <a:endParaRPr lang="en-US"/>
        </a:p>
      </dgm:t>
    </dgm:pt>
    <dgm:pt modelId="{ED6EFE91-584C-4DDB-BF56-B28353C23396}">
      <dgm:prSet/>
      <dgm:spPr/>
      <dgm:t>
        <a:bodyPr/>
        <a:lstStyle/>
        <a:p>
          <a:r>
            <a:rPr lang="en-US" b="0" i="0" dirty="0">
              <a:latin typeface="Times New Roman" panose="02020603050405020304" pitchFamily="18" charset="0"/>
              <a:cs typeface="Times New Roman" panose="02020603050405020304" pitchFamily="18" charset="0"/>
            </a:rPr>
            <a:t>BEST PRACTICES FOR METADATA MANAGEMENT</a:t>
          </a:r>
          <a:endParaRPr lang="en-US" dirty="0">
            <a:latin typeface="Times New Roman" panose="02020603050405020304" pitchFamily="18" charset="0"/>
            <a:cs typeface="Times New Roman" panose="02020603050405020304" pitchFamily="18" charset="0"/>
          </a:endParaRPr>
        </a:p>
      </dgm:t>
    </dgm:pt>
    <dgm:pt modelId="{C1407DAC-AD3E-411B-B766-435B8C52015B}" cxnId="{7907B9E4-402A-4241-A51F-1D6EBC041C4F}" type="parTrans">
      <dgm:prSet/>
      <dgm:spPr/>
      <dgm:t>
        <a:bodyPr/>
        <a:lstStyle/>
        <a:p>
          <a:endParaRPr lang="en-US" sz="3200"/>
        </a:p>
      </dgm:t>
    </dgm:pt>
    <dgm:pt modelId="{C6CC9EBB-2FB2-498B-8B0E-01FC009C347E}" cxnId="{7907B9E4-402A-4241-A51F-1D6EBC041C4F}" type="sibTrans">
      <dgm:prSet/>
      <dgm:spPr/>
      <dgm:t>
        <a:bodyPr/>
        <a:lstStyle/>
        <a:p>
          <a:endParaRPr lang="en-US"/>
        </a:p>
      </dgm:t>
    </dgm:pt>
    <dgm:pt modelId="{45C285F3-7A5A-4A87-BEF8-0512122102F9}">
      <dgm:prSet/>
      <dgm:spPr/>
      <dgm:t>
        <a:bodyPr/>
        <a:lstStyle/>
        <a:p>
          <a:r>
            <a:rPr lang="en-US" b="0" i="0" dirty="0">
              <a:latin typeface="Times New Roman" panose="02020603050405020304" pitchFamily="18" charset="0"/>
              <a:cs typeface="Times New Roman" panose="02020603050405020304" pitchFamily="18" charset="0"/>
            </a:rPr>
            <a:t>TAILORED APPROACH</a:t>
          </a:r>
          <a:endParaRPr lang="en-US" dirty="0">
            <a:latin typeface="Times New Roman" panose="02020603050405020304" pitchFamily="18" charset="0"/>
            <a:cs typeface="Times New Roman" panose="02020603050405020304" pitchFamily="18" charset="0"/>
          </a:endParaRPr>
        </a:p>
      </dgm:t>
    </dgm:pt>
    <dgm:pt modelId="{BE0A69DC-7673-464F-B4D3-DF2B682EDDF3}" cxnId="{EDC1BFE5-96D2-4FB1-A8E3-534CEA3549D8}" type="parTrans">
      <dgm:prSet/>
      <dgm:spPr/>
      <dgm:t>
        <a:bodyPr/>
        <a:lstStyle/>
        <a:p>
          <a:endParaRPr lang="en-US" sz="3200"/>
        </a:p>
      </dgm:t>
    </dgm:pt>
    <dgm:pt modelId="{38001291-A70E-4F10-8A64-496B43B62913}" cxnId="{EDC1BFE5-96D2-4FB1-A8E3-534CEA3549D8}" type="sibTrans">
      <dgm:prSet/>
      <dgm:spPr/>
      <dgm:t>
        <a:bodyPr/>
        <a:lstStyle/>
        <a:p>
          <a:endParaRPr lang="en-US"/>
        </a:p>
      </dgm:t>
    </dgm:pt>
    <dgm:pt modelId="{BAE0DCEF-0029-4763-B7E4-81812FBB4E76}">
      <dgm:prSet/>
      <dgm:spPr/>
      <dgm:t>
        <a:bodyPr/>
        <a:lstStyle/>
        <a:p>
          <a:r>
            <a:rPr lang="en-US" b="0" i="0">
              <a:latin typeface="Times New Roman" panose="02020603050405020304" pitchFamily="18" charset="0"/>
              <a:cs typeface="Times New Roman" panose="02020603050405020304" pitchFamily="18" charset="0"/>
            </a:rPr>
            <a:t>IMPLEMENTATION ROADMAP</a:t>
          </a:r>
          <a:endParaRPr lang="en-US">
            <a:latin typeface="Times New Roman" panose="02020603050405020304" pitchFamily="18" charset="0"/>
            <a:cs typeface="Times New Roman" panose="02020603050405020304" pitchFamily="18" charset="0"/>
          </a:endParaRPr>
        </a:p>
      </dgm:t>
    </dgm:pt>
    <dgm:pt modelId="{70450592-5EA1-4422-898B-ECDF2D1E4827}" cxnId="{0DB87E56-ACB6-4BD3-81AF-1133CF5FDB85}" type="parTrans">
      <dgm:prSet/>
      <dgm:spPr/>
      <dgm:t>
        <a:bodyPr/>
        <a:lstStyle/>
        <a:p>
          <a:endParaRPr lang="en-US" sz="3200"/>
        </a:p>
      </dgm:t>
    </dgm:pt>
    <dgm:pt modelId="{03FEEADE-CB18-4168-8D81-AAC2E39CF0B4}" cxnId="{0DB87E56-ACB6-4BD3-81AF-1133CF5FDB85}" type="sibTrans">
      <dgm:prSet/>
      <dgm:spPr/>
      <dgm:t>
        <a:bodyPr/>
        <a:lstStyle/>
        <a:p>
          <a:endParaRPr lang="en-US"/>
        </a:p>
      </dgm:t>
    </dgm:pt>
    <dgm:pt modelId="{184CF348-FD71-4332-AB05-CEAB63B410FD}">
      <dgm:prSet/>
      <dgm:spPr/>
      <dgm:t>
        <a:bodyPr/>
        <a:lstStyle/>
        <a:p>
          <a:r>
            <a:rPr lang="en-US" b="0" i="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dgm:t>
    </dgm:pt>
    <dgm:pt modelId="{58E9E8D0-9802-446A-BDBC-23C026D81B3E}" cxnId="{B3BA3053-20F6-4583-AFD4-C5BF7169F2D9}" type="parTrans">
      <dgm:prSet/>
      <dgm:spPr/>
      <dgm:t>
        <a:bodyPr/>
        <a:lstStyle/>
        <a:p>
          <a:endParaRPr lang="en-US" sz="3200"/>
        </a:p>
      </dgm:t>
    </dgm:pt>
    <dgm:pt modelId="{2E7473F8-E795-4EE6-B4E7-306099D39C22}" cxnId="{B3BA3053-20F6-4583-AFD4-C5BF7169F2D9}" type="sibTrans">
      <dgm:prSet/>
      <dgm:spPr/>
      <dgm:t>
        <a:bodyPr/>
        <a:lstStyle/>
        <a:p>
          <a:endParaRPr lang="en-US"/>
        </a:p>
      </dgm:t>
    </dgm:pt>
    <dgm:pt modelId="{AC870A70-987B-47F9-9827-93E02D01678F}">
      <dgm:prSet/>
      <dgm:spPr/>
      <dgm:t>
        <a:bodyPr/>
        <a:lstStyle/>
        <a:p>
          <a:r>
            <a:rPr lang="en-US" dirty="0">
              <a:latin typeface="Times New Roman" panose="02020603050405020304" pitchFamily="18" charset="0"/>
              <a:cs typeface="Times New Roman" panose="02020603050405020304" pitchFamily="18" charset="0"/>
            </a:rPr>
            <a:t>CONCEPTS &amp; DEFINITIONS</a:t>
          </a:r>
        </a:p>
      </dgm:t>
    </dgm:pt>
    <dgm:pt modelId="{07F5AA76-6E18-4034-BAD1-36CEBB6051C5}" cxnId="{C3E92F8B-E0A4-420E-BB42-C035FC04D30F}" type="parTrans">
      <dgm:prSet/>
      <dgm:spPr/>
      <dgm:t>
        <a:bodyPr/>
        <a:lstStyle/>
        <a:p>
          <a:endParaRPr lang="en-US"/>
        </a:p>
      </dgm:t>
    </dgm:pt>
    <dgm:pt modelId="{A5C1C38B-6659-4BBB-B7B3-2FB7CA484A13}" cxnId="{C3E92F8B-E0A4-420E-BB42-C035FC04D30F}" type="sibTrans">
      <dgm:prSet/>
      <dgm:spPr/>
      <dgm:t>
        <a:bodyPr/>
        <a:lstStyle/>
        <a:p>
          <a:endParaRPr lang="en-US"/>
        </a:p>
      </dgm:t>
    </dgm:pt>
    <dgm:pt modelId="{4D82E2EE-B69E-4413-A7E6-806C845EEEE8}">
      <dgm:prSet/>
      <dgm:spPr/>
      <dgm:t>
        <a:bodyPr/>
        <a:lstStyle/>
        <a:p>
          <a:r>
            <a:rPr lang="en-US" dirty="0">
              <a:latin typeface="Times New Roman" panose="02020603050405020304" pitchFamily="18" charset="0"/>
              <a:cs typeface="Times New Roman" panose="02020603050405020304" pitchFamily="18" charset="0"/>
            </a:rPr>
            <a:t>POTENTIAL CHALLENGES</a:t>
          </a:r>
        </a:p>
      </dgm:t>
    </dgm:pt>
    <dgm:pt modelId="{FC7343EB-FED4-4915-9F23-BAA19F2E9D86}" cxnId="{45BF4F53-CF92-4D99-9311-75B1D3129382}" type="parTrans">
      <dgm:prSet/>
      <dgm:spPr/>
      <dgm:t>
        <a:bodyPr/>
        <a:lstStyle/>
        <a:p>
          <a:endParaRPr lang="en-US"/>
        </a:p>
      </dgm:t>
    </dgm:pt>
    <dgm:pt modelId="{43E7ADC1-3565-4D83-BD9D-B99BBD6F276B}" cxnId="{45BF4F53-CF92-4D99-9311-75B1D3129382}" type="sibTrans">
      <dgm:prSet/>
      <dgm:spPr/>
      <dgm:t>
        <a:bodyPr/>
        <a:lstStyle/>
        <a:p>
          <a:endParaRPr lang="en-US"/>
        </a:p>
      </dgm:t>
    </dgm:pt>
    <dgm:pt modelId="{7EF56E37-7716-43BD-B7E7-9D63910B854D}">
      <dgm:prSet/>
      <dgm:spPr/>
      <dgm:t>
        <a:bodyPr/>
        <a:lstStyle/>
        <a:p>
          <a:r>
            <a:rPr lang="en-US" dirty="0">
              <a:latin typeface="Times New Roman" panose="02020603050405020304" pitchFamily="18" charset="0"/>
              <a:cs typeface="Times New Roman" panose="02020603050405020304" pitchFamily="18" charset="0"/>
            </a:rPr>
            <a:t>RISK FACTORS</a:t>
          </a:r>
        </a:p>
      </dgm:t>
    </dgm:pt>
    <dgm:pt modelId="{702BAFA5-7C8D-4D00-8111-4AFA0B299582}" cxnId="{C0AD64D6-0E3B-4509-9281-7854C061B9CB}" type="parTrans">
      <dgm:prSet/>
      <dgm:spPr/>
      <dgm:t>
        <a:bodyPr/>
        <a:lstStyle/>
        <a:p>
          <a:endParaRPr lang="en-US"/>
        </a:p>
      </dgm:t>
    </dgm:pt>
    <dgm:pt modelId="{E7E83B5F-C307-46D5-8B14-DD6293EF8A6B}" cxnId="{C0AD64D6-0E3B-4509-9281-7854C061B9CB}" type="sibTrans">
      <dgm:prSet/>
      <dgm:spPr/>
      <dgm:t>
        <a:bodyPr/>
        <a:lstStyle/>
        <a:p>
          <a:endParaRPr lang="en-US"/>
        </a:p>
      </dgm:t>
    </dgm:pt>
    <dgm:pt modelId="{839EC22D-C39D-480F-B6C9-EB926AFA25B3}">
      <dgm:prSet/>
      <dgm:spPr/>
      <dgm:t>
        <a:bodyPr/>
        <a:lstStyle/>
        <a:p>
          <a:r>
            <a:rPr lang="en-US" dirty="0">
              <a:latin typeface="Times New Roman" panose="02020603050405020304" pitchFamily="18" charset="0"/>
              <a:cs typeface="Times New Roman" panose="02020603050405020304" pitchFamily="18" charset="0"/>
            </a:rPr>
            <a:t>IDENTIFYING GAPS</a:t>
          </a:r>
        </a:p>
      </dgm:t>
    </dgm:pt>
    <dgm:pt modelId="{53D7D284-FEDA-4C96-91B9-2553C1437AAF}" cxnId="{1A4A715C-C93A-4B70-BBA7-6C26D885AFC6}" type="parTrans">
      <dgm:prSet/>
      <dgm:spPr/>
      <dgm:t>
        <a:bodyPr/>
        <a:lstStyle/>
        <a:p>
          <a:endParaRPr lang="en-US"/>
        </a:p>
      </dgm:t>
    </dgm:pt>
    <dgm:pt modelId="{6B5EC2E9-EFE9-43B7-AC1E-16BC7621E2A6}" cxnId="{1A4A715C-C93A-4B70-BBA7-6C26D885AFC6}" type="sibTrans">
      <dgm:prSet/>
      <dgm:spPr/>
      <dgm:t>
        <a:bodyPr/>
        <a:lstStyle/>
        <a:p>
          <a:endParaRPr lang="en-US"/>
        </a:p>
      </dgm:t>
    </dgm:pt>
    <dgm:pt modelId="{DE42B573-A6F7-4274-8101-BF6787312743}">
      <dgm:prSet/>
      <dgm:spPr/>
      <dgm:t>
        <a:bodyPr/>
        <a:lstStyle/>
        <a:p>
          <a:r>
            <a:rPr lang="en-US" dirty="0">
              <a:latin typeface="Times New Roman" panose="02020603050405020304" pitchFamily="18" charset="0"/>
              <a:cs typeface="Times New Roman" panose="02020603050405020304" pitchFamily="18" charset="0"/>
            </a:rPr>
            <a:t>BRIDGING THE GAPS</a:t>
          </a:r>
        </a:p>
      </dgm:t>
    </dgm:pt>
    <dgm:pt modelId="{DAB591AE-602F-40AD-A781-BA8F05CDE57F}" cxnId="{D0511FD8-23B0-4396-B024-D36A01905C07}" type="parTrans">
      <dgm:prSet/>
      <dgm:spPr/>
      <dgm:t>
        <a:bodyPr/>
        <a:lstStyle/>
        <a:p>
          <a:endParaRPr lang="en-US"/>
        </a:p>
      </dgm:t>
    </dgm:pt>
    <dgm:pt modelId="{AFE2F5AC-EA64-4836-9E33-C2C4C9EAE975}" cxnId="{D0511FD8-23B0-4396-B024-D36A01905C07}" type="sibTrans">
      <dgm:prSet/>
      <dgm:spPr/>
      <dgm:t>
        <a:bodyPr/>
        <a:lstStyle/>
        <a:p>
          <a:endParaRPr lang="en-US"/>
        </a:p>
      </dgm:t>
    </dgm:pt>
    <dgm:pt modelId="{ED3A8397-CCF3-4A5F-980A-F35464B99E05}">
      <dgm:prSet/>
      <dgm:spPr/>
      <dgm:t>
        <a:bodyPr/>
        <a:lstStyle/>
        <a:p>
          <a:r>
            <a:rPr lang="en-US" dirty="0">
              <a:latin typeface="Times New Roman" panose="02020603050405020304" pitchFamily="18" charset="0"/>
              <a:cs typeface="Times New Roman" panose="02020603050405020304" pitchFamily="18" charset="0"/>
            </a:rPr>
            <a:t>THE 3 PILLARS: PROCESS, PERSONNEL, TECHNOLOGY</a:t>
          </a:r>
        </a:p>
      </dgm:t>
    </dgm:pt>
    <dgm:pt modelId="{1812C6A8-3D6B-420F-ADB1-24EF23FAE9BE}" cxnId="{1E5922C3-6408-4795-82B8-975810FEEC14}" type="parTrans">
      <dgm:prSet/>
      <dgm:spPr/>
      <dgm:t>
        <a:bodyPr/>
        <a:lstStyle/>
        <a:p>
          <a:endParaRPr lang="en-US"/>
        </a:p>
      </dgm:t>
    </dgm:pt>
    <dgm:pt modelId="{1DC47061-55DC-429D-80B7-E3E8DD8347ED}" cxnId="{1E5922C3-6408-4795-82B8-975810FEEC14}" type="sibTrans">
      <dgm:prSet/>
      <dgm:spPr/>
      <dgm:t>
        <a:bodyPr/>
        <a:lstStyle/>
        <a:p>
          <a:endParaRPr lang="en-US"/>
        </a:p>
      </dgm:t>
    </dgm:pt>
    <dgm:pt modelId="{F2F568A2-8F46-4317-ABAC-4B203B452640}" type="pres">
      <dgm:prSet presAssocID="{EAA5A0A8-E970-47DE-884D-D6854536CF00}" presName="vert0" presStyleCnt="0">
        <dgm:presLayoutVars>
          <dgm:dir/>
          <dgm:animOne val="branch"/>
          <dgm:animLvl val="lvl"/>
        </dgm:presLayoutVars>
      </dgm:prSet>
      <dgm:spPr/>
    </dgm:pt>
    <dgm:pt modelId="{3763B641-9D57-4728-B4D0-324572EC5D09}" type="pres">
      <dgm:prSet presAssocID="{AEA1FD78-71AB-444D-A1F9-DDF9581D54BB}" presName="thickLine" presStyleLbl="alignNode1" presStyleIdx="0" presStyleCnt="13"/>
      <dgm:spPr/>
    </dgm:pt>
    <dgm:pt modelId="{314F28A8-1109-4829-8631-810AEE330E01}" type="pres">
      <dgm:prSet presAssocID="{AEA1FD78-71AB-444D-A1F9-DDF9581D54BB}" presName="horz1" presStyleCnt="0"/>
      <dgm:spPr/>
    </dgm:pt>
    <dgm:pt modelId="{CD1DC4E2-0FF8-4849-821E-F480DAB38F93}" type="pres">
      <dgm:prSet presAssocID="{AEA1FD78-71AB-444D-A1F9-DDF9581D54BB}" presName="tx1" presStyleLbl="revTx" presStyleIdx="0" presStyleCnt="13"/>
      <dgm:spPr/>
    </dgm:pt>
    <dgm:pt modelId="{BBDC0F9E-EB25-4B77-9469-128A0BD49D17}" type="pres">
      <dgm:prSet presAssocID="{AEA1FD78-71AB-444D-A1F9-DDF9581D54BB}" presName="vert1" presStyleCnt="0"/>
      <dgm:spPr/>
    </dgm:pt>
    <dgm:pt modelId="{E94B6F06-1262-456A-9CFC-6BC01A0C3A32}" type="pres">
      <dgm:prSet presAssocID="{AC870A70-987B-47F9-9827-93E02D01678F}" presName="thickLine" presStyleLbl="alignNode1" presStyleIdx="1" presStyleCnt="13"/>
      <dgm:spPr/>
    </dgm:pt>
    <dgm:pt modelId="{78AECB56-6A9F-467A-B2EE-161A9BAA454E}" type="pres">
      <dgm:prSet presAssocID="{AC870A70-987B-47F9-9827-93E02D01678F}" presName="horz1" presStyleCnt="0"/>
      <dgm:spPr/>
    </dgm:pt>
    <dgm:pt modelId="{F9AE1D0F-677F-471C-92B6-1AADEB26FF7A}" type="pres">
      <dgm:prSet presAssocID="{AC870A70-987B-47F9-9827-93E02D01678F}" presName="tx1" presStyleLbl="revTx" presStyleIdx="1" presStyleCnt="13"/>
      <dgm:spPr/>
    </dgm:pt>
    <dgm:pt modelId="{1A893CDA-A2FA-43CB-A08A-4F0C6C2C05A8}" type="pres">
      <dgm:prSet presAssocID="{AC870A70-987B-47F9-9827-93E02D01678F}" presName="vert1" presStyleCnt="0"/>
      <dgm:spPr/>
    </dgm:pt>
    <dgm:pt modelId="{581956AB-728C-4A63-B9BF-BB1CFFB569C1}" type="pres">
      <dgm:prSet presAssocID="{F4103EFE-BF8F-423F-B368-B6D9E3ED8AF5}" presName="thickLine" presStyleLbl="alignNode1" presStyleIdx="2" presStyleCnt="13"/>
      <dgm:spPr/>
    </dgm:pt>
    <dgm:pt modelId="{2FDFC855-5BD1-4779-BC06-AB025555AD81}" type="pres">
      <dgm:prSet presAssocID="{F4103EFE-BF8F-423F-B368-B6D9E3ED8AF5}" presName="horz1" presStyleCnt="0"/>
      <dgm:spPr/>
    </dgm:pt>
    <dgm:pt modelId="{6F4E7048-BD4F-40D0-BA7E-30716C83453D}" type="pres">
      <dgm:prSet presAssocID="{F4103EFE-BF8F-423F-B368-B6D9E3ED8AF5}" presName="tx1" presStyleLbl="revTx" presStyleIdx="2" presStyleCnt="13"/>
      <dgm:spPr/>
    </dgm:pt>
    <dgm:pt modelId="{383DC9A4-C457-44AE-AF2F-190D94429D11}" type="pres">
      <dgm:prSet presAssocID="{F4103EFE-BF8F-423F-B368-B6D9E3ED8AF5}" presName="vert1" presStyleCnt="0"/>
      <dgm:spPr/>
    </dgm:pt>
    <dgm:pt modelId="{D8A23335-5CF1-4EA0-9FDA-EACAF1504E2F}" type="pres">
      <dgm:prSet presAssocID="{00746CCB-9AF0-4D30-80F1-8D1309CAA268}" presName="thickLine" presStyleLbl="alignNode1" presStyleIdx="3" presStyleCnt="13"/>
      <dgm:spPr/>
    </dgm:pt>
    <dgm:pt modelId="{979ACE2C-F6DE-407E-AC29-22FD27BA027E}" type="pres">
      <dgm:prSet presAssocID="{00746CCB-9AF0-4D30-80F1-8D1309CAA268}" presName="horz1" presStyleCnt="0"/>
      <dgm:spPr/>
    </dgm:pt>
    <dgm:pt modelId="{F8D39BE4-8A85-4A22-A877-947BF93773AC}" type="pres">
      <dgm:prSet presAssocID="{00746CCB-9AF0-4D30-80F1-8D1309CAA268}" presName="tx1" presStyleLbl="revTx" presStyleIdx="3" presStyleCnt="13"/>
      <dgm:spPr/>
    </dgm:pt>
    <dgm:pt modelId="{5BAAB24F-3E4B-4749-BAD1-0CCBE85A0881}" type="pres">
      <dgm:prSet presAssocID="{00746CCB-9AF0-4D30-80F1-8D1309CAA268}" presName="vert1" presStyleCnt="0"/>
      <dgm:spPr/>
    </dgm:pt>
    <dgm:pt modelId="{E71DFEA4-70F3-4A3E-8C9C-45BE514C3E6B}" type="pres">
      <dgm:prSet presAssocID="{ED6EFE91-584C-4DDB-BF56-B28353C23396}" presName="thickLine" presStyleLbl="alignNode1" presStyleIdx="4" presStyleCnt="13"/>
      <dgm:spPr/>
    </dgm:pt>
    <dgm:pt modelId="{B52F0472-C56D-460E-B859-4284B650AEB4}" type="pres">
      <dgm:prSet presAssocID="{ED6EFE91-584C-4DDB-BF56-B28353C23396}" presName="horz1" presStyleCnt="0"/>
      <dgm:spPr/>
    </dgm:pt>
    <dgm:pt modelId="{A2121039-6173-42F5-8AD3-C42FA003A01C}" type="pres">
      <dgm:prSet presAssocID="{ED6EFE91-584C-4DDB-BF56-B28353C23396}" presName="tx1" presStyleLbl="revTx" presStyleIdx="4" presStyleCnt="13"/>
      <dgm:spPr/>
    </dgm:pt>
    <dgm:pt modelId="{DD30A3FE-343C-4846-92DA-BAB29475F04D}" type="pres">
      <dgm:prSet presAssocID="{ED6EFE91-584C-4DDB-BF56-B28353C23396}" presName="vert1" presStyleCnt="0"/>
      <dgm:spPr/>
    </dgm:pt>
    <dgm:pt modelId="{42881E15-F108-47D6-ADAE-82BA27359A9C}" type="pres">
      <dgm:prSet presAssocID="{4D82E2EE-B69E-4413-A7E6-806C845EEEE8}" presName="thickLine" presStyleLbl="alignNode1" presStyleIdx="5" presStyleCnt="13"/>
      <dgm:spPr/>
    </dgm:pt>
    <dgm:pt modelId="{4B8874C3-AB76-46F5-8187-614A6C82F442}" type="pres">
      <dgm:prSet presAssocID="{4D82E2EE-B69E-4413-A7E6-806C845EEEE8}" presName="horz1" presStyleCnt="0"/>
      <dgm:spPr/>
    </dgm:pt>
    <dgm:pt modelId="{88CE860E-1DD7-47C9-A52D-69A0151F266D}" type="pres">
      <dgm:prSet presAssocID="{4D82E2EE-B69E-4413-A7E6-806C845EEEE8}" presName="tx1" presStyleLbl="revTx" presStyleIdx="5" presStyleCnt="13"/>
      <dgm:spPr/>
    </dgm:pt>
    <dgm:pt modelId="{14B180D9-658F-4DE3-98C3-92F2EE277400}" type="pres">
      <dgm:prSet presAssocID="{4D82E2EE-B69E-4413-A7E6-806C845EEEE8}" presName="vert1" presStyleCnt="0"/>
      <dgm:spPr/>
    </dgm:pt>
    <dgm:pt modelId="{5C4C59CC-8F72-44DE-985C-4D15D0598342}" type="pres">
      <dgm:prSet presAssocID="{45C285F3-7A5A-4A87-BEF8-0512122102F9}" presName="thickLine" presStyleLbl="alignNode1" presStyleIdx="6" presStyleCnt="13"/>
      <dgm:spPr/>
    </dgm:pt>
    <dgm:pt modelId="{DFBFBFF6-B0F9-48B6-9D6F-3F2CEBFE9294}" type="pres">
      <dgm:prSet presAssocID="{45C285F3-7A5A-4A87-BEF8-0512122102F9}" presName="horz1" presStyleCnt="0"/>
      <dgm:spPr/>
    </dgm:pt>
    <dgm:pt modelId="{374A9F21-F6C1-4BA8-B4EF-BE62EAAF2D4A}" type="pres">
      <dgm:prSet presAssocID="{45C285F3-7A5A-4A87-BEF8-0512122102F9}" presName="tx1" presStyleLbl="revTx" presStyleIdx="6" presStyleCnt="13"/>
      <dgm:spPr/>
    </dgm:pt>
    <dgm:pt modelId="{58C77D09-A307-4F49-9EAB-20985F665E72}" type="pres">
      <dgm:prSet presAssocID="{45C285F3-7A5A-4A87-BEF8-0512122102F9}" presName="vert1" presStyleCnt="0"/>
      <dgm:spPr/>
    </dgm:pt>
    <dgm:pt modelId="{A4F99327-620A-4860-81AA-1F98C9351695}" type="pres">
      <dgm:prSet presAssocID="{7EF56E37-7716-43BD-B7E7-9D63910B854D}" presName="thickLine" presStyleLbl="alignNode1" presStyleIdx="7" presStyleCnt="13"/>
      <dgm:spPr/>
    </dgm:pt>
    <dgm:pt modelId="{C4CEB204-D2F5-416A-BA9B-AAD95FEA0525}" type="pres">
      <dgm:prSet presAssocID="{7EF56E37-7716-43BD-B7E7-9D63910B854D}" presName="horz1" presStyleCnt="0"/>
      <dgm:spPr/>
    </dgm:pt>
    <dgm:pt modelId="{048DC205-05F2-46A3-AC33-B2840E9DAA7A}" type="pres">
      <dgm:prSet presAssocID="{7EF56E37-7716-43BD-B7E7-9D63910B854D}" presName="tx1" presStyleLbl="revTx" presStyleIdx="7" presStyleCnt="13"/>
      <dgm:spPr/>
    </dgm:pt>
    <dgm:pt modelId="{7BF14103-13CE-4E8A-9C34-710AB2A43CD7}" type="pres">
      <dgm:prSet presAssocID="{7EF56E37-7716-43BD-B7E7-9D63910B854D}" presName="vert1" presStyleCnt="0"/>
      <dgm:spPr/>
    </dgm:pt>
    <dgm:pt modelId="{62FEC382-9B7E-4643-B99C-D9E71BA2BC1F}" type="pres">
      <dgm:prSet presAssocID="{839EC22D-C39D-480F-B6C9-EB926AFA25B3}" presName="thickLine" presStyleLbl="alignNode1" presStyleIdx="8" presStyleCnt="13"/>
      <dgm:spPr/>
    </dgm:pt>
    <dgm:pt modelId="{71D796D0-4B25-4518-92FA-41C721FDFECE}" type="pres">
      <dgm:prSet presAssocID="{839EC22D-C39D-480F-B6C9-EB926AFA25B3}" presName="horz1" presStyleCnt="0"/>
      <dgm:spPr/>
    </dgm:pt>
    <dgm:pt modelId="{0D469122-0888-4A28-872F-65BB9F9627FC}" type="pres">
      <dgm:prSet presAssocID="{839EC22D-C39D-480F-B6C9-EB926AFA25B3}" presName="tx1" presStyleLbl="revTx" presStyleIdx="8" presStyleCnt="13"/>
      <dgm:spPr/>
    </dgm:pt>
    <dgm:pt modelId="{3841C153-B6E8-4578-AC90-FE6FFF61A5C9}" type="pres">
      <dgm:prSet presAssocID="{839EC22D-C39D-480F-B6C9-EB926AFA25B3}" presName="vert1" presStyleCnt="0"/>
      <dgm:spPr/>
    </dgm:pt>
    <dgm:pt modelId="{B9C4ACFB-7FB8-4504-A0CF-8DD752E2AA4A}" type="pres">
      <dgm:prSet presAssocID="{DE42B573-A6F7-4274-8101-BF6787312743}" presName="thickLine" presStyleLbl="alignNode1" presStyleIdx="9" presStyleCnt="13"/>
      <dgm:spPr/>
    </dgm:pt>
    <dgm:pt modelId="{48A9F920-A08C-47F3-92FA-15567B42E50B}" type="pres">
      <dgm:prSet presAssocID="{DE42B573-A6F7-4274-8101-BF6787312743}" presName="horz1" presStyleCnt="0"/>
      <dgm:spPr/>
    </dgm:pt>
    <dgm:pt modelId="{E0D07231-F48A-48DB-87A3-BFB339AB9BCD}" type="pres">
      <dgm:prSet presAssocID="{DE42B573-A6F7-4274-8101-BF6787312743}" presName="tx1" presStyleLbl="revTx" presStyleIdx="9" presStyleCnt="13"/>
      <dgm:spPr/>
    </dgm:pt>
    <dgm:pt modelId="{DCD9ACDD-CCC2-47EC-9CC8-9FD18AD4E334}" type="pres">
      <dgm:prSet presAssocID="{DE42B573-A6F7-4274-8101-BF6787312743}" presName="vert1" presStyleCnt="0"/>
      <dgm:spPr/>
    </dgm:pt>
    <dgm:pt modelId="{CFD959EC-A2C5-463B-8923-69E8557B2B86}" type="pres">
      <dgm:prSet presAssocID="{ED3A8397-CCF3-4A5F-980A-F35464B99E05}" presName="thickLine" presStyleLbl="alignNode1" presStyleIdx="10" presStyleCnt="13"/>
      <dgm:spPr/>
    </dgm:pt>
    <dgm:pt modelId="{FB3564FF-2BA4-45E4-B96F-6AAE5FDC1915}" type="pres">
      <dgm:prSet presAssocID="{ED3A8397-CCF3-4A5F-980A-F35464B99E05}" presName="horz1" presStyleCnt="0"/>
      <dgm:spPr/>
    </dgm:pt>
    <dgm:pt modelId="{AC05FCD8-87D2-4F9D-99A0-FD64FA4AAF69}" type="pres">
      <dgm:prSet presAssocID="{ED3A8397-CCF3-4A5F-980A-F35464B99E05}" presName="tx1" presStyleLbl="revTx" presStyleIdx="10" presStyleCnt="13"/>
      <dgm:spPr/>
    </dgm:pt>
    <dgm:pt modelId="{5E248371-8058-4C40-89AC-8B93E8ECDAC4}" type="pres">
      <dgm:prSet presAssocID="{ED3A8397-CCF3-4A5F-980A-F35464B99E05}" presName="vert1" presStyleCnt="0"/>
      <dgm:spPr/>
    </dgm:pt>
    <dgm:pt modelId="{80D7AEBA-3C36-40DB-9C81-C821BE9A7F40}" type="pres">
      <dgm:prSet presAssocID="{BAE0DCEF-0029-4763-B7E4-81812FBB4E76}" presName="thickLine" presStyleLbl="alignNode1" presStyleIdx="11" presStyleCnt="13"/>
      <dgm:spPr/>
    </dgm:pt>
    <dgm:pt modelId="{0E2F9870-453B-42B7-83B9-BCA835875FB7}" type="pres">
      <dgm:prSet presAssocID="{BAE0DCEF-0029-4763-B7E4-81812FBB4E76}" presName="horz1" presStyleCnt="0"/>
      <dgm:spPr/>
    </dgm:pt>
    <dgm:pt modelId="{F1541F60-51FE-45DF-9DCA-1780A6FDA21A}" type="pres">
      <dgm:prSet presAssocID="{BAE0DCEF-0029-4763-B7E4-81812FBB4E76}" presName="tx1" presStyleLbl="revTx" presStyleIdx="11" presStyleCnt="13"/>
      <dgm:spPr/>
    </dgm:pt>
    <dgm:pt modelId="{EB4021CA-0B7B-4674-A7DF-7AAA1CB2EF02}" type="pres">
      <dgm:prSet presAssocID="{BAE0DCEF-0029-4763-B7E4-81812FBB4E76}" presName="vert1" presStyleCnt="0"/>
      <dgm:spPr/>
    </dgm:pt>
    <dgm:pt modelId="{5B59B623-8504-42AB-BC6F-2862EC32E444}" type="pres">
      <dgm:prSet presAssocID="{184CF348-FD71-4332-AB05-CEAB63B410FD}" presName="thickLine" presStyleLbl="alignNode1" presStyleIdx="12" presStyleCnt="13"/>
      <dgm:spPr/>
    </dgm:pt>
    <dgm:pt modelId="{B40F18E6-E0EC-4DF4-8475-46CCF51C6D88}" type="pres">
      <dgm:prSet presAssocID="{184CF348-FD71-4332-AB05-CEAB63B410FD}" presName="horz1" presStyleCnt="0"/>
      <dgm:spPr/>
    </dgm:pt>
    <dgm:pt modelId="{BB587236-5171-433C-9A82-AF5D182AA084}" type="pres">
      <dgm:prSet presAssocID="{184CF348-FD71-4332-AB05-CEAB63B410FD}" presName="tx1" presStyleLbl="revTx" presStyleIdx="12" presStyleCnt="13"/>
      <dgm:spPr/>
    </dgm:pt>
    <dgm:pt modelId="{8DE5C23D-5553-4CA7-8133-F32EDDCB7AC0}" type="pres">
      <dgm:prSet presAssocID="{184CF348-FD71-4332-AB05-CEAB63B410FD}" presName="vert1" presStyleCnt="0"/>
      <dgm:spPr/>
    </dgm:pt>
  </dgm:ptLst>
  <dgm:cxnLst>
    <dgm:cxn modelId="{3745A715-5504-4350-9063-1543E29B28E5}" type="presOf" srcId="{4D82E2EE-B69E-4413-A7E6-806C845EEEE8}" destId="{88CE860E-1DD7-47C9-A52D-69A0151F266D}" srcOrd="0" destOrd="0" presId="urn:microsoft.com/office/officeart/2008/layout/LinedList"/>
    <dgm:cxn modelId="{A1401318-A57F-40B3-9CCE-5400250F76A2}" type="presOf" srcId="{F4103EFE-BF8F-423F-B368-B6D9E3ED8AF5}" destId="{6F4E7048-BD4F-40D0-BA7E-30716C83453D}" srcOrd="0" destOrd="0" presId="urn:microsoft.com/office/officeart/2008/layout/LinedList"/>
    <dgm:cxn modelId="{4C359532-69AB-4973-AE36-C6EFF034CC6D}" srcId="{EAA5A0A8-E970-47DE-884D-D6854536CF00}" destId="{F4103EFE-BF8F-423F-B368-B6D9E3ED8AF5}" srcOrd="2" destOrd="0" parTransId="{B8A4BC73-7603-4364-A77C-DEFD61E251DE}" sibTransId="{0C1821F4-3631-48B9-A34F-292002E0D923}"/>
    <dgm:cxn modelId="{1A4A715C-C93A-4B70-BBA7-6C26D885AFC6}" srcId="{EAA5A0A8-E970-47DE-884D-D6854536CF00}" destId="{839EC22D-C39D-480F-B6C9-EB926AFA25B3}" srcOrd="8" destOrd="0" parTransId="{53D7D284-FEDA-4C96-91B9-2553C1437AAF}" sibTransId="{6B5EC2E9-EFE9-43B7-AC1E-16BC7621E2A6}"/>
    <dgm:cxn modelId="{3ABDD564-5990-4666-B686-EFB51266FBF4}" type="presOf" srcId="{839EC22D-C39D-480F-B6C9-EB926AFA25B3}" destId="{0D469122-0888-4A28-872F-65BB9F9627FC}" srcOrd="0" destOrd="0" presId="urn:microsoft.com/office/officeart/2008/layout/LinedList"/>
    <dgm:cxn modelId="{3BCB454B-3DF4-4AA8-A93F-C822ADC1AC9C}" type="presOf" srcId="{BAE0DCEF-0029-4763-B7E4-81812FBB4E76}" destId="{F1541F60-51FE-45DF-9DCA-1780A6FDA21A}" srcOrd="0" destOrd="0" presId="urn:microsoft.com/office/officeart/2008/layout/LinedList"/>
    <dgm:cxn modelId="{B3BA3053-20F6-4583-AFD4-C5BF7169F2D9}" srcId="{EAA5A0A8-E970-47DE-884D-D6854536CF00}" destId="{184CF348-FD71-4332-AB05-CEAB63B410FD}" srcOrd="12" destOrd="0" parTransId="{58E9E8D0-9802-446A-BDBC-23C026D81B3E}" sibTransId="{2E7473F8-E795-4EE6-B4E7-306099D39C22}"/>
    <dgm:cxn modelId="{45BF4F53-CF92-4D99-9311-75B1D3129382}" srcId="{EAA5A0A8-E970-47DE-884D-D6854536CF00}" destId="{4D82E2EE-B69E-4413-A7E6-806C845EEEE8}" srcOrd="5" destOrd="0" parTransId="{FC7343EB-FED4-4915-9F23-BAA19F2E9D86}" sibTransId="{43E7ADC1-3565-4D83-BD9D-B99BBD6F276B}"/>
    <dgm:cxn modelId="{9433A753-69C8-4812-818B-19876C913C4E}" type="presOf" srcId="{7EF56E37-7716-43BD-B7E7-9D63910B854D}" destId="{048DC205-05F2-46A3-AC33-B2840E9DAA7A}" srcOrd="0" destOrd="0" presId="urn:microsoft.com/office/officeart/2008/layout/LinedList"/>
    <dgm:cxn modelId="{0DB87E56-ACB6-4BD3-81AF-1133CF5FDB85}" srcId="{EAA5A0A8-E970-47DE-884D-D6854536CF00}" destId="{BAE0DCEF-0029-4763-B7E4-81812FBB4E76}" srcOrd="11" destOrd="0" parTransId="{70450592-5EA1-4422-898B-ECDF2D1E4827}" sibTransId="{03FEEADE-CB18-4168-8D81-AAC2E39CF0B4}"/>
    <dgm:cxn modelId="{C3E92F8B-E0A4-420E-BB42-C035FC04D30F}" srcId="{EAA5A0A8-E970-47DE-884D-D6854536CF00}" destId="{AC870A70-987B-47F9-9827-93E02D01678F}" srcOrd="1" destOrd="0" parTransId="{07F5AA76-6E18-4034-BAD1-36CEBB6051C5}" sibTransId="{A5C1C38B-6659-4BBB-B7B3-2FB7CA484A13}"/>
    <dgm:cxn modelId="{631C0C8E-9932-4EFE-AA53-83CBD7072431}" type="presOf" srcId="{45C285F3-7A5A-4A87-BEF8-0512122102F9}" destId="{374A9F21-F6C1-4BA8-B4EF-BE62EAAF2D4A}" srcOrd="0" destOrd="0" presId="urn:microsoft.com/office/officeart/2008/layout/LinedList"/>
    <dgm:cxn modelId="{F764748E-83F1-4EB0-ADBD-E28B8F27EDED}" type="presOf" srcId="{DE42B573-A6F7-4274-8101-BF6787312743}" destId="{E0D07231-F48A-48DB-87A3-BFB339AB9BCD}" srcOrd="0" destOrd="0" presId="urn:microsoft.com/office/officeart/2008/layout/LinedList"/>
    <dgm:cxn modelId="{4E7EEC91-E8B3-4762-8082-0786B0E70B98}" srcId="{EAA5A0A8-E970-47DE-884D-D6854536CF00}" destId="{00746CCB-9AF0-4D30-80F1-8D1309CAA268}" srcOrd="3" destOrd="0" parTransId="{3CC896B4-D614-4355-ACE1-EB3D86EF2DFD}" sibTransId="{56A7283C-4577-423D-94DB-57355246A4A6}"/>
    <dgm:cxn modelId="{A54FD6A1-942A-4FE2-819E-797A2D410E09}" srcId="{EAA5A0A8-E970-47DE-884D-D6854536CF00}" destId="{AEA1FD78-71AB-444D-A1F9-DDF9581D54BB}" srcOrd="0" destOrd="0" parTransId="{6188FC1C-1729-4513-82E0-C196F65D0D08}" sibTransId="{A847A45E-CADC-4C1B-BA88-C24AEF1F4375}"/>
    <dgm:cxn modelId="{3E5C26A2-8DBF-4F07-B617-9B3B574F2EAF}" type="presOf" srcId="{00746CCB-9AF0-4D30-80F1-8D1309CAA268}" destId="{F8D39BE4-8A85-4A22-A877-947BF93773AC}" srcOrd="0" destOrd="0" presId="urn:microsoft.com/office/officeart/2008/layout/LinedList"/>
    <dgm:cxn modelId="{5AB04EA8-58E3-4205-A9D9-22E2A8EDA96B}" type="presOf" srcId="{AEA1FD78-71AB-444D-A1F9-DDF9581D54BB}" destId="{CD1DC4E2-0FF8-4849-821E-F480DAB38F93}" srcOrd="0" destOrd="0" presId="urn:microsoft.com/office/officeart/2008/layout/LinedList"/>
    <dgm:cxn modelId="{B12B06B1-E57C-4F5B-838C-4C64D8CBCB12}" type="presOf" srcId="{EAA5A0A8-E970-47DE-884D-D6854536CF00}" destId="{F2F568A2-8F46-4317-ABAC-4B203B452640}" srcOrd="0" destOrd="0" presId="urn:microsoft.com/office/officeart/2008/layout/LinedList"/>
    <dgm:cxn modelId="{B9AAADBE-F284-483B-BE7D-BF183328C3FA}" type="presOf" srcId="{ED3A8397-CCF3-4A5F-980A-F35464B99E05}" destId="{AC05FCD8-87D2-4F9D-99A0-FD64FA4AAF69}" srcOrd="0" destOrd="0" presId="urn:microsoft.com/office/officeart/2008/layout/LinedList"/>
    <dgm:cxn modelId="{121B07C0-9B1B-4810-A217-7FB4A9CDBE06}" type="presOf" srcId="{ED6EFE91-584C-4DDB-BF56-B28353C23396}" destId="{A2121039-6173-42F5-8AD3-C42FA003A01C}" srcOrd="0" destOrd="0" presId="urn:microsoft.com/office/officeart/2008/layout/LinedList"/>
    <dgm:cxn modelId="{1E5922C3-6408-4795-82B8-975810FEEC14}" srcId="{EAA5A0A8-E970-47DE-884D-D6854536CF00}" destId="{ED3A8397-CCF3-4A5F-980A-F35464B99E05}" srcOrd="10" destOrd="0" parTransId="{1812C6A8-3D6B-420F-ADB1-24EF23FAE9BE}" sibTransId="{1DC47061-55DC-429D-80B7-E3E8DD8347ED}"/>
    <dgm:cxn modelId="{05FE60C9-DCAB-4A5C-AC41-C5EF879EA998}" type="presOf" srcId="{184CF348-FD71-4332-AB05-CEAB63B410FD}" destId="{BB587236-5171-433C-9A82-AF5D182AA084}" srcOrd="0" destOrd="0" presId="urn:microsoft.com/office/officeart/2008/layout/LinedList"/>
    <dgm:cxn modelId="{C0AD64D6-0E3B-4509-9281-7854C061B9CB}" srcId="{EAA5A0A8-E970-47DE-884D-D6854536CF00}" destId="{7EF56E37-7716-43BD-B7E7-9D63910B854D}" srcOrd="7" destOrd="0" parTransId="{702BAFA5-7C8D-4D00-8111-4AFA0B299582}" sibTransId="{E7E83B5F-C307-46D5-8B14-DD6293EF8A6B}"/>
    <dgm:cxn modelId="{D0511FD8-23B0-4396-B024-D36A01905C07}" srcId="{EAA5A0A8-E970-47DE-884D-D6854536CF00}" destId="{DE42B573-A6F7-4274-8101-BF6787312743}" srcOrd="9" destOrd="0" parTransId="{DAB591AE-602F-40AD-A781-BA8F05CDE57F}" sibTransId="{AFE2F5AC-EA64-4836-9E33-C2C4C9EAE975}"/>
    <dgm:cxn modelId="{C3A3BDD8-9B70-405B-9AD2-75CE7400C8CC}" type="presOf" srcId="{AC870A70-987B-47F9-9827-93E02D01678F}" destId="{F9AE1D0F-677F-471C-92B6-1AADEB26FF7A}" srcOrd="0" destOrd="0" presId="urn:microsoft.com/office/officeart/2008/layout/LinedList"/>
    <dgm:cxn modelId="{7907B9E4-402A-4241-A51F-1D6EBC041C4F}" srcId="{EAA5A0A8-E970-47DE-884D-D6854536CF00}" destId="{ED6EFE91-584C-4DDB-BF56-B28353C23396}" srcOrd="4" destOrd="0" parTransId="{C1407DAC-AD3E-411B-B766-435B8C52015B}" sibTransId="{C6CC9EBB-2FB2-498B-8B0E-01FC009C347E}"/>
    <dgm:cxn modelId="{EDC1BFE5-96D2-4FB1-A8E3-534CEA3549D8}" srcId="{EAA5A0A8-E970-47DE-884D-D6854536CF00}" destId="{45C285F3-7A5A-4A87-BEF8-0512122102F9}" srcOrd="6" destOrd="0" parTransId="{BE0A69DC-7673-464F-B4D3-DF2B682EDDF3}" sibTransId="{38001291-A70E-4F10-8A64-496B43B62913}"/>
    <dgm:cxn modelId="{28F9A8AD-774F-4E93-9CE0-13DC49106535}" type="presParOf" srcId="{F2F568A2-8F46-4317-ABAC-4B203B452640}" destId="{3763B641-9D57-4728-B4D0-324572EC5D09}" srcOrd="0" destOrd="0" presId="urn:microsoft.com/office/officeart/2008/layout/LinedList"/>
    <dgm:cxn modelId="{8CFA794B-C987-429B-980B-C77877F8FD78}" type="presParOf" srcId="{F2F568A2-8F46-4317-ABAC-4B203B452640}" destId="{314F28A8-1109-4829-8631-810AEE330E01}" srcOrd="1" destOrd="0" presId="urn:microsoft.com/office/officeart/2008/layout/LinedList"/>
    <dgm:cxn modelId="{A46E9A25-E54E-4ECE-9758-8CCC0E9B6C09}" type="presParOf" srcId="{314F28A8-1109-4829-8631-810AEE330E01}" destId="{CD1DC4E2-0FF8-4849-821E-F480DAB38F93}" srcOrd="0" destOrd="0" presId="urn:microsoft.com/office/officeart/2008/layout/LinedList"/>
    <dgm:cxn modelId="{100DD2B8-6773-452B-ACFB-881B4ED1D0E4}" type="presParOf" srcId="{314F28A8-1109-4829-8631-810AEE330E01}" destId="{BBDC0F9E-EB25-4B77-9469-128A0BD49D17}" srcOrd="1" destOrd="0" presId="urn:microsoft.com/office/officeart/2008/layout/LinedList"/>
    <dgm:cxn modelId="{CC766AFD-BA60-4F40-9478-C2459756DB6E}" type="presParOf" srcId="{F2F568A2-8F46-4317-ABAC-4B203B452640}" destId="{E94B6F06-1262-456A-9CFC-6BC01A0C3A32}" srcOrd="2" destOrd="0" presId="urn:microsoft.com/office/officeart/2008/layout/LinedList"/>
    <dgm:cxn modelId="{FBC58962-6677-46D9-8AAC-06CD7ECFFBA7}" type="presParOf" srcId="{F2F568A2-8F46-4317-ABAC-4B203B452640}" destId="{78AECB56-6A9F-467A-B2EE-161A9BAA454E}" srcOrd="3" destOrd="0" presId="urn:microsoft.com/office/officeart/2008/layout/LinedList"/>
    <dgm:cxn modelId="{9DC08027-875D-4585-BF3F-2551FA03D5A2}" type="presParOf" srcId="{78AECB56-6A9F-467A-B2EE-161A9BAA454E}" destId="{F9AE1D0F-677F-471C-92B6-1AADEB26FF7A}" srcOrd="0" destOrd="0" presId="urn:microsoft.com/office/officeart/2008/layout/LinedList"/>
    <dgm:cxn modelId="{FCCBE27F-9CE0-43A5-B545-31099B3A03B2}" type="presParOf" srcId="{78AECB56-6A9F-467A-B2EE-161A9BAA454E}" destId="{1A893CDA-A2FA-43CB-A08A-4F0C6C2C05A8}" srcOrd="1" destOrd="0" presId="urn:microsoft.com/office/officeart/2008/layout/LinedList"/>
    <dgm:cxn modelId="{B400E280-8013-407B-AE4E-A1CF6E2C056D}" type="presParOf" srcId="{F2F568A2-8F46-4317-ABAC-4B203B452640}" destId="{581956AB-728C-4A63-B9BF-BB1CFFB569C1}" srcOrd="4" destOrd="0" presId="urn:microsoft.com/office/officeart/2008/layout/LinedList"/>
    <dgm:cxn modelId="{8B1D5E64-9607-47CB-BC76-FE864E50AAFE}" type="presParOf" srcId="{F2F568A2-8F46-4317-ABAC-4B203B452640}" destId="{2FDFC855-5BD1-4779-BC06-AB025555AD81}" srcOrd="5" destOrd="0" presId="urn:microsoft.com/office/officeart/2008/layout/LinedList"/>
    <dgm:cxn modelId="{D69989D9-21BE-4DC8-9072-C0227A2D5E7D}" type="presParOf" srcId="{2FDFC855-5BD1-4779-BC06-AB025555AD81}" destId="{6F4E7048-BD4F-40D0-BA7E-30716C83453D}" srcOrd="0" destOrd="0" presId="urn:microsoft.com/office/officeart/2008/layout/LinedList"/>
    <dgm:cxn modelId="{1D3A0044-69BA-4AD0-8B2F-8DF4A519B672}" type="presParOf" srcId="{2FDFC855-5BD1-4779-BC06-AB025555AD81}" destId="{383DC9A4-C457-44AE-AF2F-190D94429D11}" srcOrd="1" destOrd="0" presId="urn:microsoft.com/office/officeart/2008/layout/LinedList"/>
    <dgm:cxn modelId="{12612609-770E-4A32-9FA4-CB7936D58288}" type="presParOf" srcId="{F2F568A2-8F46-4317-ABAC-4B203B452640}" destId="{D8A23335-5CF1-4EA0-9FDA-EACAF1504E2F}" srcOrd="6" destOrd="0" presId="urn:microsoft.com/office/officeart/2008/layout/LinedList"/>
    <dgm:cxn modelId="{0ABE9537-C32B-4260-B960-5A77E2111AF0}" type="presParOf" srcId="{F2F568A2-8F46-4317-ABAC-4B203B452640}" destId="{979ACE2C-F6DE-407E-AC29-22FD27BA027E}" srcOrd="7" destOrd="0" presId="urn:microsoft.com/office/officeart/2008/layout/LinedList"/>
    <dgm:cxn modelId="{17EF2096-FE86-4FCF-BDED-41E12FF6DAB7}" type="presParOf" srcId="{979ACE2C-F6DE-407E-AC29-22FD27BA027E}" destId="{F8D39BE4-8A85-4A22-A877-947BF93773AC}" srcOrd="0" destOrd="0" presId="urn:microsoft.com/office/officeart/2008/layout/LinedList"/>
    <dgm:cxn modelId="{45FA46D1-2DA3-4572-8C60-4270166B0A5A}" type="presParOf" srcId="{979ACE2C-F6DE-407E-AC29-22FD27BA027E}" destId="{5BAAB24F-3E4B-4749-BAD1-0CCBE85A0881}" srcOrd="1" destOrd="0" presId="urn:microsoft.com/office/officeart/2008/layout/LinedList"/>
    <dgm:cxn modelId="{DB59AFD8-9906-4741-884E-C8AB08248D3F}" type="presParOf" srcId="{F2F568A2-8F46-4317-ABAC-4B203B452640}" destId="{E71DFEA4-70F3-4A3E-8C9C-45BE514C3E6B}" srcOrd="8" destOrd="0" presId="urn:microsoft.com/office/officeart/2008/layout/LinedList"/>
    <dgm:cxn modelId="{2FC93A0F-E28D-4172-9CEF-4A1FEFC68029}" type="presParOf" srcId="{F2F568A2-8F46-4317-ABAC-4B203B452640}" destId="{B52F0472-C56D-460E-B859-4284B650AEB4}" srcOrd="9" destOrd="0" presId="urn:microsoft.com/office/officeart/2008/layout/LinedList"/>
    <dgm:cxn modelId="{6FD11A27-9A45-4688-AEFA-64A4CC5A927F}" type="presParOf" srcId="{B52F0472-C56D-460E-B859-4284B650AEB4}" destId="{A2121039-6173-42F5-8AD3-C42FA003A01C}" srcOrd="0" destOrd="0" presId="urn:microsoft.com/office/officeart/2008/layout/LinedList"/>
    <dgm:cxn modelId="{AEC9D06C-8B74-41A5-94E5-C6D4BA32B227}" type="presParOf" srcId="{B52F0472-C56D-460E-B859-4284B650AEB4}" destId="{DD30A3FE-343C-4846-92DA-BAB29475F04D}" srcOrd="1" destOrd="0" presId="urn:microsoft.com/office/officeart/2008/layout/LinedList"/>
    <dgm:cxn modelId="{8402DB26-D8E2-4C47-90BE-479855B1A074}" type="presParOf" srcId="{F2F568A2-8F46-4317-ABAC-4B203B452640}" destId="{42881E15-F108-47D6-ADAE-82BA27359A9C}" srcOrd="10" destOrd="0" presId="urn:microsoft.com/office/officeart/2008/layout/LinedList"/>
    <dgm:cxn modelId="{3CC42DE6-D8EB-4A27-9665-ECB97D5DE31E}" type="presParOf" srcId="{F2F568A2-8F46-4317-ABAC-4B203B452640}" destId="{4B8874C3-AB76-46F5-8187-614A6C82F442}" srcOrd="11" destOrd="0" presId="urn:microsoft.com/office/officeart/2008/layout/LinedList"/>
    <dgm:cxn modelId="{04EA3D9E-7D34-4DE0-8255-D397AD26F557}" type="presParOf" srcId="{4B8874C3-AB76-46F5-8187-614A6C82F442}" destId="{88CE860E-1DD7-47C9-A52D-69A0151F266D}" srcOrd="0" destOrd="0" presId="urn:microsoft.com/office/officeart/2008/layout/LinedList"/>
    <dgm:cxn modelId="{1951924F-260C-45A8-9DD4-3FA968881236}" type="presParOf" srcId="{4B8874C3-AB76-46F5-8187-614A6C82F442}" destId="{14B180D9-658F-4DE3-98C3-92F2EE277400}" srcOrd="1" destOrd="0" presId="urn:microsoft.com/office/officeart/2008/layout/LinedList"/>
    <dgm:cxn modelId="{3858011C-C59A-4D7E-B041-FD2E272B14C8}" type="presParOf" srcId="{F2F568A2-8F46-4317-ABAC-4B203B452640}" destId="{5C4C59CC-8F72-44DE-985C-4D15D0598342}" srcOrd="12" destOrd="0" presId="urn:microsoft.com/office/officeart/2008/layout/LinedList"/>
    <dgm:cxn modelId="{68D1F644-B11A-43EB-B7AF-6B9D8661A751}" type="presParOf" srcId="{F2F568A2-8F46-4317-ABAC-4B203B452640}" destId="{DFBFBFF6-B0F9-48B6-9D6F-3F2CEBFE9294}" srcOrd="13" destOrd="0" presId="urn:microsoft.com/office/officeart/2008/layout/LinedList"/>
    <dgm:cxn modelId="{ED603B4C-BC06-4457-AE91-CA68DC29A2CD}" type="presParOf" srcId="{DFBFBFF6-B0F9-48B6-9D6F-3F2CEBFE9294}" destId="{374A9F21-F6C1-4BA8-B4EF-BE62EAAF2D4A}" srcOrd="0" destOrd="0" presId="urn:microsoft.com/office/officeart/2008/layout/LinedList"/>
    <dgm:cxn modelId="{72F1D95D-3470-4ACC-99A9-179B00B61406}" type="presParOf" srcId="{DFBFBFF6-B0F9-48B6-9D6F-3F2CEBFE9294}" destId="{58C77D09-A307-4F49-9EAB-20985F665E72}" srcOrd="1" destOrd="0" presId="urn:microsoft.com/office/officeart/2008/layout/LinedList"/>
    <dgm:cxn modelId="{65097D55-503F-4C6E-84F8-F993BBA85F14}" type="presParOf" srcId="{F2F568A2-8F46-4317-ABAC-4B203B452640}" destId="{A4F99327-620A-4860-81AA-1F98C9351695}" srcOrd="14" destOrd="0" presId="urn:microsoft.com/office/officeart/2008/layout/LinedList"/>
    <dgm:cxn modelId="{B990C4F9-A78E-452A-9213-8A67628ECA46}" type="presParOf" srcId="{F2F568A2-8F46-4317-ABAC-4B203B452640}" destId="{C4CEB204-D2F5-416A-BA9B-AAD95FEA0525}" srcOrd="15" destOrd="0" presId="urn:microsoft.com/office/officeart/2008/layout/LinedList"/>
    <dgm:cxn modelId="{7D66686D-EAA3-4AF3-AC20-DD3F32FAF3FB}" type="presParOf" srcId="{C4CEB204-D2F5-416A-BA9B-AAD95FEA0525}" destId="{048DC205-05F2-46A3-AC33-B2840E9DAA7A}" srcOrd="0" destOrd="0" presId="urn:microsoft.com/office/officeart/2008/layout/LinedList"/>
    <dgm:cxn modelId="{0F16302E-87D6-45A4-815B-F5847F94D806}" type="presParOf" srcId="{C4CEB204-D2F5-416A-BA9B-AAD95FEA0525}" destId="{7BF14103-13CE-4E8A-9C34-710AB2A43CD7}" srcOrd="1" destOrd="0" presId="urn:microsoft.com/office/officeart/2008/layout/LinedList"/>
    <dgm:cxn modelId="{41000134-3E6A-4B7B-A73D-1C4F6536268A}" type="presParOf" srcId="{F2F568A2-8F46-4317-ABAC-4B203B452640}" destId="{62FEC382-9B7E-4643-B99C-D9E71BA2BC1F}" srcOrd="16" destOrd="0" presId="urn:microsoft.com/office/officeart/2008/layout/LinedList"/>
    <dgm:cxn modelId="{DD4492F5-731B-4128-A23D-71273B5E1EB2}" type="presParOf" srcId="{F2F568A2-8F46-4317-ABAC-4B203B452640}" destId="{71D796D0-4B25-4518-92FA-41C721FDFECE}" srcOrd="17" destOrd="0" presId="urn:microsoft.com/office/officeart/2008/layout/LinedList"/>
    <dgm:cxn modelId="{3040F92D-CAE7-417C-B17C-07EBF8390986}" type="presParOf" srcId="{71D796D0-4B25-4518-92FA-41C721FDFECE}" destId="{0D469122-0888-4A28-872F-65BB9F9627FC}" srcOrd="0" destOrd="0" presId="urn:microsoft.com/office/officeart/2008/layout/LinedList"/>
    <dgm:cxn modelId="{E5BB4E83-3FF4-4975-9A8F-001EB44379E6}" type="presParOf" srcId="{71D796D0-4B25-4518-92FA-41C721FDFECE}" destId="{3841C153-B6E8-4578-AC90-FE6FFF61A5C9}" srcOrd="1" destOrd="0" presId="urn:microsoft.com/office/officeart/2008/layout/LinedList"/>
    <dgm:cxn modelId="{E43D60EB-7ECE-43E9-A09A-13CF09AC02BE}" type="presParOf" srcId="{F2F568A2-8F46-4317-ABAC-4B203B452640}" destId="{B9C4ACFB-7FB8-4504-A0CF-8DD752E2AA4A}" srcOrd="18" destOrd="0" presId="urn:microsoft.com/office/officeart/2008/layout/LinedList"/>
    <dgm:cxn modelId="{F30BA6BD-46C7-48C1-AB5D-870F5BEED8C2}" type="presParOf" srcId="{F2F568A2-8F46-4317-ABAC-4B203B452640}" destId="{48A9F920-A08C-47F3-92FA-15567B42E50B}" srcOrd="19" destOrd="0" presId="urn:microsoft.com/office/officeart/2008/layout/LinedList"/>
    <dgm:cxn modelId="{5427C503-415C-45E0-9EC0-02ACF0954436}" type="presParOf" srcId="{48A9F920-A08C-47F3-92FA-15567B42E50B}" destId="{E0D07231-F48A-48DB-87A3-BFB339AB9BCD}" srcOrd="0" destOrd="0" presId="urn:microsoft.com/office/officeart/2008/layout/LinedList"/>
    <dgm:cxn modelId="{F7E16BBA-C40E-4A55-9A78-0C026600B07B}" type="presParOf" srcId="{48A9F920-A08C-47F3-92FA-15567B42E50B}" destId="{DCD9ACDD-CCC2-47EC-9CC8-9FD18AD4E334}" srcOrd="1" destOrd="0" presId="urn:microsoft.com/office/officeart/2008/layout/LinedList"/>
    <dgm:cxn modelId="{3DE4475C-FCBF-4A9E-B455-B0BDE8896834}" type="presParOf" srcId="{F2F568A2-8F46-4317-ABAC-4B203B452640}" destId="{CFD959EC-A2C5-463B-8923-69E8557B2B86}" srcOrd="20" destOrd="0" presId="urn:microsoft.com/office/officeart/2008/layout/LinedList"/>
    <dgm:cxn modelId="{76F47FFA-B808-486D-BCD4-09443FA7A3E1}" type="presParOf" srcId="{F2F568A2-8F46-4317-ABAC-4B203B452640}" destId="{FB3564FF-2BA4-45E4-B96F-6AAE5FDC1915}" srcOrd="21" destOrd="0" presId="urn:microsoft.com/office/officeart/2008/layout/LinedList"/>
    <dgm:cxn modelId="{418123E9-00E1-440B-A30C-A3380C25FF43}" type="presParOf" srcId="{FB3564FF-2BA4-45E4-B96F-6AAE5FDC1915}" destId="{AC05FCD8-87D2-4F9D-99A0-FD64FA4AAF69}" srcOrd="0" destOrd="0" presId="urn:microsoft.com/office/officeart/2008/layout/LinedList"/>
    <dgm:cxn modelId="{CF3C1D3D-1487-4CFB-92C3-FA572FA3C19D}" type="presParOf" srcId="{FB3564FF-2BA4-45E4-B96F-6AAE5FDC1915}" destId="{5E248371-8058-4C40-89AC-8B93E8ECDAC4}" srcOrd="1" destOrd="0" presId="urn:microsoft.com/office/officeart/2008/layout/LinedList"/>
    <dgm:cxn modelId="{07D74C18-342A-4DF4-A878-B3C5D6B266E6}" type="presParOf" srcId="{F2F568A2-8F46-4317-ABAC-4B203B452640}" destId="{80D7AEBA-3C36-40DB-9C81-C821BE9A7F40}" srcOrd="22" destOrd="0" presId="urn:microsoft.com/office/officeart/2008/layout/LinedList"/>
    <dgm:cxn modelId="{79160AEA-382E-4C86-A339-2686E5A2878E}" type="presParOf" srcId="{F2F568A2-8F46-4317-ABAC-4B203B452640}" destId="{0E2F9870-453B-42B7-83B9-BCA835875FB7}" srcOrd="23" destOrd="0" presId="urn:microsoft.com/office/officeart/2008/layout/LinedList"/>
    <dgm:cxn modelId="{D619F2DF-66BD-46E2-876F-87DF07DEBD2C}" type="presParOf" srcId="{0E2F9870-453B-42B7-83B9-BCA835875FB7}" destId="{F1541F60-51FE-45DF-9DCA-1780A6FDA21A}" srcOrd="0" destOrd="0" presId="urn:microsoft.com/office/officeart/2008/layout/LinedList"/>
    <dgm:cxn modelId="{148E0E3E-BF2C-448A-A18F-B133A183C2C6}" type="presParOf" srcId="{0E2F9870-453B-42B7-83B9-BCA835875FB7}" destId="{EB4021CA-0B7B-4674-A7DF-7AAA1CB2EF02}" srcOrd="1" destOrd="0" presId="urn:microsoft.com/office/officeart/2008/layout/LinedList"/>
    <dgm:cxn modelId="{708F2E1C-AD60-44D0-A3C3-2246BF03B89F}" type="presParOf" srcId="{F2F568A2-8F46-4317-ABAC-4B203B452640}" destId="{5B59B623-8504-42AB-BC6F-2862EC32E444}" srcOrd="24" destOrd="0" presId="urn:microsoft.com/office/officeart/2008/layout/LinedList"/>
    <dgm:cxn modelId="{F6DD144A-4D79-425B-B7B0-4DD2D8A6FA85}" type="presParOf" srcId="{F2F568A2-8F46-4317-ABAC-4B203B452640}" destId="{B40F18E6-E0EC-4DF4-8475-46CCF51C6D88}" srcOrd="25" destOrd="0" presId="urn:microsoft.com/office/officeart/2008/layout/LinedList"/>
    <dgm:cxn modelId="{61C8A86C-5327-46F3-9A09-F0E279D8754A}" type="presParOf" srcId="{B40F18E6-E0EC-4DF4-8475-46CCF51C6D88}" destId="{BB587236-5171-433C-9A82-AF5D182AA084}" srcOrd="0" destOrd="0" presId="urn:microsoft.com/office/officeart/2008/layout/LinedList"/>
    <dgm:cxn modelId="{BA81E65B-2E63-4A76-81C2-DDDD7D42D59D}" type="presParOf" srcId="{B40F18E6-E0EC-4DF4-8475-46CCF51C6D88}" destId="{8DE5C23D-5553-4CA7-8133-F32EDDCB7A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DA3449-4158-4BD6-ABAD-CDF68E8272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66D565-4090-4FCB-AB3D-67BA5A82BF20}">
      <dgm:prSet/>
      <dgm:spPr/>
      <dgm:t>
        <a:bodyPr/>
        <a:lstStyle/>
        <a:p>
          <a:r>
            <a:rPr lang="en-US"/>
            <a:t>🔒 Security &amp; Privacy threats to sensitive metadata</a:t>
          </a:r>
        </a:p>
      </dgm:t>
    </dgm:pt>
    <dgm:pt modelId="{A47AEA18-7590-4CBE-8C77-C7C003DC12D9}" cxnId="{446EF4FB-C7CB-4C14-A347-99ECF0049E5C}" type="parTrans">
      <dgm:prSet/>
      <dgm:spPr/>
      <dgm:t>
        <a:bodyPr/>
        <a:lstStyle/>
        <a:p>
          <a:endParaRPr lang="en-US"/>
        </a:p>
      </dgm:t>
    </dgm:pt>
    <dgm:pt modelId="{D4F07AC9-817A-4A4D-8870-5F969D739B3B}" cxnId="{446EF4FB-C7CB-4C14-A347-99ECF0049E5C}" type="sibTrans">
      <dgm:prSet/>
      <dgm:spPr/>
      <dgm:t>
        <a:bodyPr/>
        <a:lstStyle/>
        <a:p>
          <a:endParaRPr lang="en-US"/>
        </a:p>
      </dgm:t>
    </dgm:pt>
    <dgm:pt modelId="{B7FE6E07-996E-4151-BFD1-D81ACEC76A19}">
      <dgm:prSet/>
      <dgm:spPr/>
      <dgm:t>
        <a:bodyPr/>
        <a:lstStyle/>
        <a:p>
          <a:r>
            <a:rPr lang="en-US"/>
            <a:t>📈 Scalability limits as IoT data grows</a:t>
          </a:r>
        </a:p>
      </dgm:t>
    </dgm:pt>
    <dgm:pt modelId="{6F05CB4E-FFE0-449B-8A15-C7BC1815DE21}" cxnId="{4C9BB71E-1EE4-479D-8C59-6FC5453619DA}" type="parTrans">
      <dgm:prSet/>
      <dgm:spPr/>
      <dgm:t>
        <a:bodyPr/>
        <a:lstStyle/>
        <a:p>
          <a:endParaRPr lang="en-US"/>
        </a:p>
      </dgm:t>
    </dgm:pt>
    <dgm:pt modelId="{C7316DAB-EFE9-4B7B-AEFC-26047F6B625B}" cxnId="{4C9BB71E-1EE4-479D-8C59-6FC5453619DA}" type="sibTrans">
      <dgm:prSet/>
      <dgm:spPr/>
      <dgm:t>
        <a:bodyPr/>
        <a:lstStyle/>
        <a:p>
          <a:endParaRPr lang="en-US"/>
        </a:p>
      </dgm:t>
    </dgm:pt>
    <dgm:pt modelId="{E05F02F8-AF51-4CF2-AC6B-66C4C9071D65}">
      <dgm:prSet/>
      <dgm:spPr/>
      <dgm:t>
        <a:bodyPr/>
        <a:lstStyle/>
        <a:p>
          <a:r>
            <a:rPr lang="en-US" dirty="0"/>
            <a:t>⚠️ Poor data quality reduces reliability</a:t>
          </a:r>
        </a:p>
      </dgm:t>
    </dgm:pt>
    <dgm:pt modelId="{648BF056-B011-4682-BA12-709C46437CC3}" cxnId="{B14A8718-C5F5-447D-A167-9FD37FB3495F}" type="parTrans">
      <dgm:prSet/>
      <dgm:spPr/>
      <dgm:t>
        <a:bodyPr/>
        <a:lstStyle/>
        <a:p>
          <a:endParaRPr lang="en-US"/>
        </a:p>
      </dgm:t>
    </dgm:pt>
    <dgm:pt modelId="{2AB5626E-C7EF-4CF2-B1A3-EAB06959C908}" cxnId="{B14A8718-C5F5-447D-A167-9FD37FB3495F}" type="sibTrans">
      <dgm:prSet/>
      <dgm:spPr/>
      <dgm:t>
        <a:bodyPr/>
        <a:lstStyle/>
        <a:p>
          <a:endParaRPr lang="en-US"/>
        </a:p>
      </dgm:t>
    </dgm:pt>
    <dgm:pt modelId="{60C88128-31CB-4A44-9F47-54DA973BCE82}">
      <dgm:prSet/>
      <dgm:spPr/>
      <dgm:t>
        <a:bodyPr/>
        <a:lstStyle/>
        <a:p>
          <a:r>
            <a:rPr lang="en-US"/>
            <a:t>🔗 Dependency on AWS-native tools</a:t>
          </a:r>
        </a:p>
      </dgm:t>
    </dgm:pt>
    <dgm:pt modelId="{E0730D64-DB29-4ADD-BB46-3DA168BB9A67}" cxnId="{3D752FE5-FC09-4AA8-A4D2-3490E3BE58FC}" type="parTrans">
      <dgm:prSet/>
      <dgm:spPr/>
      <dgm:t>
        <a:bodyPr/>
        <a:lstStyle/>
        <a:p>
          <a:endParaRPr lang="en-US"/>
        </a:p>
      </dgm:t>
    </dgm:pt>
    <dgm:pt modelId="{0BF5441C-D324-41B1-B642-A3F862A6E6B8}" cxnId="{3D752FE5-FC09-4AA8-A4D2-3490E3BE58FC}" type="sibTrans">
      <dgm:prSet/>
      <dgm:spPr/>
      <dgm:t>
        <a:bodyPr/>
        <a:lstStyle/>
        <a:p>
          <a:endParaRPr lang="en-US"/>
        </a:p>
      </dgm:t>
    </dgm:pt>
    <dgm:pt modelId="{2C1C309D-B485-455F-B5D0-6BCEC6B96E41}" type="pres">
      <dgm:prSet presAssocID="{28DA3449-4158-4BD6-ABAD-CDF68E827283}" presName="linear" presStyleCnt="0">
        <dgm:presLayoutVars>
          <dgm:animLvl val="lvl"/>
          <dgm:resizeHandles val="exact"/>
        </dgm:presLayoutVars>
      </dgm:prSet>
      <dgm:spPr/>
    </dgm:pt>
    <dgm:pt modelId="{1F977B95-AF24-4109-974B-B4A9CB3B25CE}" type="pres">
      <dgm:prSet presAssocID="{1766D565-4090-4FCB-AB3D-67BA5A82BF20}" presName="parentText" presStyleLbl="node1" presStyleIdx="0" presStyleCnt="4">
        <dgm:presLayoutVars>
          <dgm:chMax val="0"/>
          <dgm:bulletEnabled val="1"/>
        </dgm:presLayoutVars>
      </dgm:prSet>
      <dgm:spPr/>
    </dgm:pt>
    <dgm:pt modelId="{D057751D-FDF1-4A08-A4A0-D69B30B80D27}" type="pres">
      <dgm:prSet presAssocID="{D4F07AC9-817A-4A4D-8870-5F969D739B3B}" presName="spacer" presStyleCnt="0"/>
      <dgm:spPr/>
    </dgm:pt>
    <dgm:pt modelId="{1840718E-781E-4274-A7BC-0DCA82BF3962}" type="pres">
      <dgm:prSet presAssocID="{B7FE6E07-996E-4151-BFD1-D81ACEC76A19}" presName="parentText" presStyleLbl="node1" presStyleIdx="1" presStyleCnt="4">
        <dgm:presLayoutVars>
          <dgm:chMax val="0"/>
          <dgm:bulletEnabled val="1"/>
        </dgm:presLayoutVars>
      </dgm:prSet>
      <dgm:spPr/>
    </dgm:pt>
    <dgm:pt modelId="{C25337CC-3125-4419-A485-A767C7EA1177}" type="pres">
      <dgm:prSet presAssocID="{C7316DAB-EFE9-4B7B-AEFC-26047F6B625B}" presName="spacer" presStyleCnt="0"/>
      <dgm:spPr/>
    </dgm:pt>
    <dgm:pt modelId="{5E3590E0-34D1-439B-97CC-BFA2A096025D}" type="pres">
      <dgm:prSet presAssocID="{E05F02F8-AF51-4CF2-AC6B-66C4C9071D65}" presName="parentText" presStyleLbl="node1" presStyleIdx="2" presStyleCnt="4">
        <dgm:presLayoutVars>
          <dgm:chMax val="0"/>
          <dgm:bulletEnabled val="1"/>
        </dgm:presLayoutVars>
      </dgm:prSet>
      <dgm:spPr/>
    </dgm:pt>
    <dgm:pt modelId="{C4C9A18E-E9DA-4253-B60E-1F974F98FE13}" type="pres">
      <dgm:prSet presAssocID="{2AB5626E-C7EF-4CF2-B1A3-EAB06959C908}" presName="spacer" presStyleCnt="0"/>
      <dgm:spPr/>
    </dgm:pt>
    <dgm:pt modelId="{48F8DC6E-B617-46FA-B92E-BF93C0316113}" type="pres">
      <dgm:prSet presAssocID="{60C88128-31CB-4A44-9F47-54DA973BCE82}" presName="parentText" presStyleLbl="node1" presStyleIdx="3" presStyleCnt="4">
        <dgm:presLayoutVars>
          <dgm:chMax val="0"/>
          <dgm:bulletEnabled val="1"/>
        </dgm:presLayoutVars>
      </dgm:prSet>
      <dgm:spPr/>
    </dgm:pt>
  </dgm:ptLst>
  <dgm:cxnLst>
    <dgm:cxn modelId="{88D25A04-9418-4B44-8D81-F6B372773341}" type="presOf" srcId="{E05F02F8-AF51-4CF2-AC6B-66C4C9071D65}" destId="{5E3590E0-34D1-439B-97CC-BFA2A096025D}" srcOrd="0" destOrd="0" presId="urn:microsoft.com/office/officeart/2005/8/layout/vList2"/>
    <dgm:cxn modelId="{B14A8718-C5F5-447D-A167-9FD37FB3495F}" srcId="{28DA3449-4158-4BD6-ABAD-CDF68E827283}" destId="{E05F02F8-AF51-4CF2-AC6B-66C4C9071D65}" srcOrd="2" destOrd="0" parTransId="{648BF056-B011-4682-BA12-709C46437CC3}" sibTransId="{2AB5626E-C7EF-4CF2-B1A3-EAB06959C908}"/>
    <dgm:cxn modelId="{4C9BB71E-1EE4-479D-8C59-6FC5453619DA}" srcId="{28DA3449-4158-4BD6-ABAD-CDF68E827283}" destId="{B7FE6E07-996E-4151-BFD1-D81ACEC76A19}" srcOrd="1" destOrd="0" parTransId="{6F05CB4E-FFE0-449B-8A15-C7BC1815DE21}" sibTransId="{C7316DAB-EFE9-4B7B-AEFC-26047F6B625B}"/>
    <dgm:cxn modelId="{3FD8598B-B190-4F7B-BF3D-E17238E94210}" type="presOf" srcId="{1766D565-4090-4FCB-AB3D-67BA5A82BF20}" destId="{1F977B95-AF24-4109-974B-B4A9CB3B25CE}" srcOrd="0" destOrd="0" presId="urn:microsoft.com/office/officeart/2005/8/layout/vList2"/>
    <dgm:cxn modelId="{3B319DC9-C949-44AA-B0F5-74B3BC1246F8}" type="presOf" srcId="{60C88128-31CB-4A44-9F47-54DA973BCE82}" destId="{48F8DC6E-B617-46FA-B92E-BF93C0316113}" srcOrd="0" destOrd="0" presId="urn:microsoft.com/office/officeart/2005/8/layout/vList2"/>
    <dgm:cxn modelId="{EB2894D0-A32D-437C-8B80-F61017D9DE89}" type="presOf" srcId="{B7FE6E07-996E-4151-BFD1-D81ACEC76A19}" destId="{1840718E-781E-4274-A7BC-0DCA82BF3962}" srcOrd="0" destOrd="0" presId="urn:microsoft.com/office/officeart/2005/8/layout/vList2"/>
    <dgm:cxn modelId="{3D752FE5-FC09-4AA8-A4D2-3490E3BE58FC}" srcId="{28DA3449-4158-4BD6-ABAD-CDF68E827283}" destId="{60C88128-31CB-4A44-9F47-54DA973BCE82}" srcOrd="3" destOrd="0" parTransId="{E0730D64-DB29-4ADD-BB46-3DA168BB9A67}" sibTransId="{0BF5441C-D324-41B1-B642-A3F862A6E6B8}"/>
    <dgm:cxn modelId="{4CEBFFE6-AC54-4013-B8A5-40CA4DDC2B8C}" type="presOf" srcId="{28DA3449-4158-4BD6-ABAD-CDF68E827283}" destId="{2C1C309D-B485-455F-B5D0-6BCEC6B96E41}" srcOrd="0" destOrd="0" presId="urn:microsoft.com/office/officeart/2005/8/layout/vList2"/>
    <dgm:cxn modelId="{446EF4FB-C7CB-4C14-A347-99ECF0049E5C}" srcId="{28DA3449-4158-4BD6-ABAD-CDF68E827283}" destId="{1766D565-4090-4FCB-AB3D-67BA5A82BF20}" srcOrd="0" destOrd="0" parTransId="{A47AEA18-7590-4CBE-8C77-C7C003DC12D9}" sibTransId="{D4F07AC9-817A-4A4D-8870-5F969D739B3B}"/>
    <dgm:cxn modelId="{1EBC89D1-B355-44C9-8B48-102F0C3880B1}" type="presParOf" srcId="{2C1C309D-B485-455F-B5D0-6BCEC6B96E41}" destId="{1F977B95-AF24-4109-974B-B4A9CB3B25CE}" srcOrd="0" destOrd="0" presId="urn:microsoft.com/office/officeart/2005/8/layout/vList2"/>
    <dgm:cxn modelId="{EB2AF46D-FE9A-4D7C-83DC-BB0253475804}" type="presParOf" srcId="{2C1C309D-B485-455F-B5D0-6BCEC6B96E41}" destId="{D057751D-FDF1-4A08-A4A0-D69B30B80D27}" srcOrd="1" destOrd="0" presId="urn:microsoft.com/office/officeart/2005/8/layout/vList2"/>
    <dgm:cxn modelId="{E3F078E9-4AC0-4D1F-9772-FBE4DE7668A0}" type="presParOf" srcId="{2C1C309D-B485-455F-B5D0-6BCEC6B96E41}" destId="{1840718E-781E-4274-A7BC-0DCA82BF3962}" srcOrd="2" destOrd="0" presId="urn:microsoft.com/office/officeart/2005/8/layout/vList2"/>
    <dgm:cxn modelId="{C18619D0-F573-4FB2-9B01-248BF880DD2E}" type="presParOf" srcId="{2C1C309D-B485-455F-B5D0-6BCEC6B96E41}" destId="{C25337CC-3125-4419-A485-A767C7EA1177}" srcOrd="3" destOrd="0" presId="urn:microsoft.com/office/officeart/2005/8/layout/vList2"/>
    <dgm:cxn modelId="{63CEB27C-E769-458B-B1FE-5B73DC3269B5}" type="presParOf" srcId="{2C1C309D-B485-455F-B5D0-6BCEC6B96E41}" destId="{5E3590E0-34D1-439B-97CC-BFA2A096025D}" srcOrd="4" destOrd="0" presId="urn:microsoft.com/office/officeart/2005/8/layout/vList2"/>
    <dgm:cxn modelId="{34540C19-74B8-43E2-82F6-D7DA442A13A4}" type="presParOf" srcId="{2C1C309D-B485-455F-B5D0-6BCEC6B96E41}" destId="{C4C9A18E-E9DA-4253-B60E-1F974F98FE13}" srcOrd="5" destOrd="0" presId="urn:microsoft.com/office/officeart/2005/8/layout/vList2"/>
    <dgm:cxn modelId="{16E1F9F4-86AA-4FF4-8D20-C6E3AC5D89C7}" type="presParOf" srcId="{2C1C309D-B485-455F-B5D0-6BCEC6B96E41}" destId="{48F8DC6E-B617-46FA-B92E-BF93C0316113}"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1400" b="1" i="0" dirty="0"/>
            <a:t>Amazon Web Services (AWS):</a:t>
          </a:r>
          <a:endParaRPr lang="en-US" sz="1400" dirty="0"/>
        </a:p>
      </dgm:t>
    </dgm:pt>
    <dgm:pt modelId="{7359C2A1-AA8E-459D-80DC-090A24044A32}" cxnId="{3A9A0AA2-4789-4B14-952E-2667FA43D2D6}" type="parTrans">
      <dgm:prSet/>
      <dgm:spPr/>
      <dgm:t>
        <a:bodyPr/>
        <a:lstStyle/>
        <a:p>
          <a:endParaRPr lang="en-US" sz="3200"/>
        </a:p>
      </dgm:t>
    </dgm:pt>
    <dgm:pt modelId="{159BD04F-1292-48A8-B7C2-9546BCEA829F}" cxnId="{3A9A0AA2-4789-4B14-952E-2667FA43D2D6}" type="sibTrans">
      <dgm:prSet/>
      <dgm:spPr/>
      <dgm:t>
        <a:bodyPr/>
        <a:lstStyle/>
        <a:p>
          <a:endParaRPr lang="en-US" sz="3200"/>
        </a:p>
      </dgm:t>
    </dgm:pt>
    <dgm:pt modelId="{2D7344BB-3250-4276-B289-8B7B7476B743}">
      <dgm:prSet custT="1"/>
      <dgm:spPr/>
      <dgm:t>
        <a:bodyPr/>
        <a:lstStyle/>
        <a:p>
          <a:r>
            <a:rPr lang="en-US" sz="1400" b="1" i="0" dirty="0"/>
            <a:t>Internet of Things (IoT):</a:t>
          </a:r>
          <a:endParaRPr lang="en-US" sz="1400" dirty="0"/>
        </a:p>
      </dgm:t>
    </dgm:pt>
    <dgm:pt modelId="{04EE2C04-CF95-4463-AD9C-8C6D425C22B3}" cxnId="{2BEA38F2-4250-427A-948A-869DE1C57B0D}" type="parTrans">
      <dgm:prSet/>
      <dgm:spPr/>
      <dgm:t>
        <a:bodyPr/>
        <a:lstStyle/>
        <a:p>
          <a:endParaRPr lang="en-US" sz="3200"/>
        </a:p>
      </dgm:t>
    </dgm:pt>
    <dgm:pt modelId="{EF420C04-19DB-456C-8FCD-95153560C6EE}" cxnId="{2BEA38F2-4250-427A-948A-869DE1C57B0D}" type="sibTrans">
      <dgm:prSet/>
      <dgm:spPr/>
      <dgm:t>
        <a:bodyPr/>
        <a:lstStyle/>
        <a:p>
          <a:endParaRPr lang="en-US" sz="3200"/>
        </a:p>
      </dgm:t>
    </dgm:pt>
    <dgm:pt modelId="{47847C91-73E6-41FA-A244-88E378BBE347}">
      <dgm:prSet custT="1"/>
      <dgm:spPr/>
      <dgm:t>
        <a:bodyPr/>
        <a:lstStyle/>
        <a:p>
          <a:r>
            <a:rPr lang="en-US" sz="1400" b="1" i="0" dirty="0"/>
            <a:t>GDPR</a:t>
          </a:r>
          <a:r>
            <a:rPr lang="en-US" sz="1400" b="0" i="0" dirty="0"/>
            <a:t> </a:t>
          </a:r>
          <a:r>
            <a:rPr lang="en-US" sz="1400" b="0" i="1" dirty="0"/>
            <a:t>(General Data Protection Regulation)</a:t>
          </a:r>
          <a:endParaRPr lang="en-US" sz="1400" dirty="0"/>
        </a:p>
      </dgm:t>
    </dgm:pt>
    <dgm:pt modelId="{E05A6FA9-B937-403C-9E0F-E7B461ABC085}" cxnId="{529E91AE-13E7-4BB4-BDEE-C981983EE823}" type="parTrans">
      <dgm:prSet/>
      <dgm:spPr/>
      <dgm:t>
        <a:bodyPr/>
        <a:lstStyle/>
        <a:p>
          <a:endParaRPr lang="en-US" sz="3200"/>
        </a:p>
      </dgm:t>
    </dgm:pt>
    <dgm:pt modelId="{50148B59-4D59-4074-85DA-AD3B8581B361}" cxnId="{529E91AE-13E7-4BB4-BDEE-C981983EE823}" type="sibTrans">
      <dgm:prSet/>
      <dgm:spPr/>
      <dgm:t>
        <a:bodyPr/>
        <a:lstStyle/>
        <a:p>
          <a:endParaRPr lang="en-US" sz="3200"/>
        </a:p>
      </dgm:t>
    </dgm:pt>
    <dgm:pt modelId="{F6E1B47B-6A70-4FB7-B5CA-C6C9E53698F2}">
      <dgm:prSet custT="1"/>
      <dgm:spPr/>
      <dgm:t>
        <a:bodyPr/>
        <a:lstStyle/>
        <a:p>
          <a:r>
            <a:rPr lang="en-US" sz="1400" b="1" i="0" dirty="0"/>
            <a:t>HIPAA</a:t>
          </a:r>
          <a:r>
            <a:rPr lang="en-US" sz="1400" b="0" i="0" dirty="0"/>
            <a:t> </a:t>
          </a:r>
          <a:r>
            <a:rPr lang="en-US" sz="1400" b="0" i="1" dirty="0"/>
            <a:t>(Health Insurance Portability and Accountability Act)</a:t>
          </a:r>
          <a:endParaRPr lang="en-US" sz="1400" dirty="0"/>
        </a:p>
      </dgm:t>
    </dgm:pt>
    <dgm:pt modelId="{21A180B2-8BCC-457A-9575-287B1C7B7390}" cxnId="{A8795C1E-075D-4F1F-8393-772E92DBEBF2}" type="parTrans">
      <dgm:prSet/>
      <dgm:spPr/>
      <dgm:t>
        <a:bodyPr/>
        <a:lstStyle/>
        <a:p>
          <a:endParaRPr lang="en-US" sz="3200"/>
        </a:p>
      </dgm:t>
    </dgm:pt>
    <dgm:pt modelId="{85754278-2358-4A1E-8A5C-FC87A05522D2}" cxnId="{A8795C1E-075D-4F1F-8393-772E92DBEBF2}" type="sibTrans">
      <dgm:prSet/>
      <dgm:spPr/>
      <dgm:t>
        <a:bodyPr/>
        <a:lstStyle/>
        <a:p>
          <a:endParaRPr lang="en-US" sz="3200"/>
        </a:p>
      </dgm:t>
    </dgm:pt>
    <dgm:pt modelId="{564CF59C-DC2D-48E2-B8FD-CB9F01009C84}">
      <dgm:prSet custT="1"/>
      <dgm:spPr/>
      <dgm:t>
        <a:bodyPr/>
        <a:lstStyle/>
        <a:p>
          <a:r>
            <a:rPr lang="en-US" sz="1400" b="0" i="0" dirty="0"/>
            <a:t>It is a secure, scalable cloud computing platform by Amazon, that provides on-demand technology services—including storage, computing power, databases, networking, analytics, and Internet of Things (IoT) tools—over the internet.</a:t>
          </a:r>
          <a:endParaRPr lang="en-US" sz="1400" dirty="0"/>
        </a:p>
      </dgm:t>
    </dgm:pt>
    <dgm:pt modelId="{E4A310DF-8E35-4A0D-A43B-2823BD5C0D3F}" cxnId="{7649CC07-5583-409C-BB50-EFFAADA01300}" type="parTrans">
      <dgm:prSet/>
      <dgm:spPr/>
      <dgm:t>
        <a:bodyPr/>
        <a:lstStyle/>
        <a:p>
          <a:endParaRPr lang="en-US"/>
        </a:p>
      </dgm:t>
    </dgm:pt>
    <dgm:pt modelId="{68ABCE82-7D4A-422A-B268-456148D3753A}" cxnId="{7649CC07-5583-409C-BB50-EFFAADA01300}" type="sibTrans">
      <dgm:prSet/>
      <dgm:spPr/>
      <dgm:t>
        <a:bodyPr/>
        <a:lstStyle/>
        <a:p>
          <a:endParaRPr lang="en-US"/>
        </a:p>
      </dgm:t>
    </dgm:pt>
    <dgm:pt modelId="{48826639-BF77-4850-94A9-D05BF1251720}">
      <dgm:prSet custT="1"/>
      <dgm:spPr/>
      <dgm:t>
        <a:bodyPr/>
        <a:lstStyle/>
        <a:p>
          <a:r>
            <a:rPr lang="en-US" sz="1400" b="0" i="0" dirty="0"/>
            <a:t>It refers to a network of </a:t>
          </a:r>
          <a:r>
            <a:rPr lang="en-US" sz="1400" b="1" i="0" dirty="0"/>
            <a:t>physical objects </a:t>
          </a:r>
          <a:r>
            <a:rPr lang="en-US" sz="1400" b="0" i="0" dirty="0"/>
            <a:t>such as sensors, machines, appliances, and vehicles—that are embedded with electronics, software, and connectivity so they can </a:t>
          </a:r>
          <a:r>
            <a:rPr lang="en-US" sz="1400" b="1" i="0" dirty="0"/>
            <a:t>collect, send, and receive data</a:t>
          </a:r>
          <a:r>
            <a:rPr lang="en-US" sz="1400" b="0" i="0" dirty="0"/>
            <a:t> over the internet.</a:t>
          </a:r>
          <a:endParaRPr lang="en-US" sz="1400" dirty="0"/>
        </a:p>
      </dgm:t>
    </dgm:pt>
    <dgm:pt modelId="{7C96FFE8-0DCB-4C92-A649-D0A5EF8F6FDF}" cxnId="{86C83466-FA26-4A45-B604-9395985576B3}" type="parTrans">
      <dgm:prSet/>
      <dgm:spPr/>
      <dgm:t>
        <a:bodyPr/>
        <a:lstStyle/>
        <a:p>
          <a:endParaRPr lang="en-US"/>
        </a:p>
      </dgm:t>
    </dgm:pt>
    <dgm:pt modelId="{9CB84FE6-7E4B-42EB-B1F4-58BC44ABADEF}" cxnId="{86C83466-FA26-4A45-B604-9395985576B3}" type="sibTrans">
      <dgm:prSet/>
      <dgm:spPr/>
      <dgm:t>
        <a:bodyPr/>
        <a:lstStyle/>
        <a:p>
          <a:endParaRPr lang="en-US"/>
        </a:p>
      </dgm:t>
    </dgm:pt>
    <dgm:pt modelId="{44D4E0D8-B2F9-4C19-9ADD-99A23A2FF555}">
      <dgm:prSet custT="1"/>
      <dgm:spPr/>
      <dgm:t>
        <a:bodyPr/>
        <a:lstStyle/>
        <a:p>
          <a:r>
            <a:rPr lang="en-US" sz="1200" b="0" i="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p>
      </dgm:t>
    </dgm:pt>
    <dgm:pt modelId="{B25DB54F-3EA5-453C-9B4E-3FDF9FF9598E}" cxnId="{BE7C6BDC-6737-4BC8-AC3D-F7E27F6F8A82}" type="parTrans">
      <dgm:prSet/>
      <dgm:spPr/>
      <dgm:t>
        <a:bodyPr/>
        <a:lstStyle/>
        <a:p>
          <a:endParaRPr lang="en-US"/>
        </a:p>
      </dgm:t>
    </dgm:pt>
    <dgm:pt modelId="{23CD0317-0D84-41F1-8350-0895F751C571}" cxnId="{BE7C6BDC-6737-4BC8-AC3D-F7E27F6F8A82}" type="sibTrans">
      <dgm:prSet/>
      <dgm:spPr/>
      <dgm:t>
        <a:bodyPr/>
        <a:lstStyle/>
        <a:p>
          <a:endParaRPr lang="en-US"/>
        </a:p>
      </dgm:t>
    </dgm:pt>
    <dgm:pt modelId="{D3C78258-BCC7-4027-BE7F-B124FEBD8A8B}">
      <dgm:prSet custT="1"/>
      <dgm:spPr/>
      <dgm:t>
        <a:bodyPr/>
        <a:lstStyle/>
        <a:p>
          <a:r>
            <a:rPr lang="en-US" sz="1400" b="0" i="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p>
      </dgm:t>
    </dgm:pt>
    <dgm:pt modelId="{0EE6B0DB-D6FA-44CA-AA61-564F1C3472C3}" cxnId="{F3A39AD3-F7F3-4F15-8B61-F1371AEDE9CC}" type="parTrans">
      <dgm:prSet/>
      <dgm:spPr/>
      <dgm:t>
        <a:bodyPr/>
        <a:lstStyle/>
        <a:p>
          <a:endParaRPr lang="en-US"/>
        </a:p>
      </dgm:t>
    </dgm:pt>
    <dgm:pt modelId="{904116BC-6467-435F-84FE-455B36484C44}" cxnId="{F3A39AD3-F7F3-4F15-8B61-F1371AEDE9CC}" type="sibTrans">
      <dgm:prSet/>
      <dgm:spPr/>
      <dgm:t>
        <a:bodyPr/>
        <a:lstStyle/>
        <a:p>
          <a:endParaRPr lang="en-US"/>
        </a:p>
      </dgm:t>
    </dgm:pt>
    <dgm:pt modelId="{902ED1B3-2467-46B6-8DFA-4946AA28B5EA}" type="pres">
      <dgm:prSet presAssocID="{2DB1E497-E4F0-4413-821D-C6BB7D1E8223}" presName="Name0" presStyleCnt="0">
        <dgm:presLayoutVars>
          <dgm:dir/>
          <dgm:animLvl val="lvl"/>
          <dgm:resizeHandles/>
        </dgm:presLayoutVars>
      </dgm:prSet>
      <dgm:spPr/>
    </dgm:pt>
    <dgm:pt modelId="{B54C92A4-CE70-4E75-A319-1F00B36226CC}" type="pres">
      <dgm:prSet presAssocID="{26CA9DE5-014F-4A47-AEBE-C2EB2EEE7596}" presName="linNode" presStyleCnt="0"/>
      <dgm:spPr/>
    </dgm:pt>
    <dgm:pt modelId="{4C345420-2C05-4A72-98C2-28A5FD6E3BAA}" type="pres">
      <dgm:prSet presAssocID="{26CA9DE5-014F-4A47-AEBE-C2EB2EEE7596}" presName="parentShp" presStyleLbl="node1" presStyleIdx="0" presStyleCnt="4" custScaleX="75940" custLinFactNeighborX="-6877" custLinFactNeighborY="-1968">
        <dgm:presLayoutVars>
          <dgm:bulletEnabled val="1"/>
        </dgm:presLayoutVars>
      </dgm:prSet>
      <dgm:spPr/>
    </dgm:pt>
    <dgm:pt modelId="{E7A9D595-AFC3-492F-A4E7-C41E109A1105}" type="pres">
      <dgm:prSet presAssocID="{26CA9DE5-014F-4A47-AEBE-C2EB2EEE7596}" presName="childShp" presStyleLbl="bgAccFollowNode1" presStyleIdx="0" presStyleCnt="4" custScaleX="116209">
        <dgm:presLayoutVars>
          <dgm:bulletEnabled val="1"/>
        </dgm:presLayoutVars>
      </dgm:prSet>
      <dgm:spPr/>
    </dgm:pt>
    <dgm:pt modelId="{2CB41DAD-800F-4EAE-BD01-02DE2B9AD8DE}" type="pres">
      <dgm:prSet presAssocID="{159BD04F-1292-48A8-B7C2-9546BCEA829F}" presName="spacing" presStyleCnt="0"/>
      <dgm:spPr/>
    </dgm:pt>
    <dgm:pt modelId="{062F4D61-6A78-41DB-B9BE-17952340391E}" type="pres">
      <dgm:prSet presAssocID="{2D7344BB-3250-4276-B289-8B7B7476B743}" presName="linNode" presStyleCnt="0"/>
      <dgm:spPr/>
    </dgm:pt>
    <dgm:pt modelId="{A3A569CF-97BF-4750-9754-9C07EE6910DC}" type="pres">
      <dgm:prSet presAssocID="{2D7344BB-3250-4276-B289-8B7B7476B743}" presName="parentShp" presStyleLbl="node1" presStyleIdx="1" presStyleCnt="4" custScaleX="75940" custLinFactNeighborX="-6877" custLinFactNeighborY="-1968">
        <dgm:presLayoutVars>
          <dgm:bulletEnabled val="1"/>
        </dgm:presLayoutVars>
      </dgm:prSet>
      <dgm:spPr/>
    </dgm:pt>
    <dgm:pt modelId="{0B5EE1AB-C7EE-4461-BAA8-E8AE3DAC4D2A}" type="pres">
      <dgm:prSet presAssocID="{2D7344BB-3250-4276-B289-8B7B7476B743}" presName="childShp" presStyleLbl="bgAccFollowNode1" presStyleIdx="1" presStyleCnt="4" custScaleX="116209">
        <dgm:presLayoutVars>
          <dgm:bulletEnabled val="1"/>
        </dgm:presLayoutVars>
      </dgm:prSet>
      <dgm:spPr/>
    </dgm:pt>
    <dgm:pt modelId="{327C6A75-6F20-41FF-9C2E-C0C5C4D68054}" type="pres">
      <dgm:prSet presAssocID="{EF420C04-19DB-456C-8FCD-95153560C6EE}" presName="spacing" presStyleCnt="0"/>
      <dgm:spPr/>
    </dgm:pt>
    <dgm:pt modelId="{54B840B4-4361-4E46-A835-876C7C3195D7}" type="pres">
      <dgm:prSet presAssocID="{47847C91-73E6-41FA-A244-88E378BBE347}" presName="linNode" presStyleCnt="0"/>
      <dgm:spPr/>
    </dgm:pt>
    <dgm:pt modelId="{4B587215-7199-4E7D-AC7F-6A7BBE190802}" type="pres">
      <dgm:prSet presAssocID="{47847C91-73E6-41FA-A244-88E378BBE347}" presName="parentShp" presStyleLbl="node1" presStyleIdx="2" presStyleCnt="4" custScaleX="75940" custLinFactNeighborX="-6877" custLinFactNeighborY="-1968">
        <dgm:presLayoutVars>
          <dgm:bulletEnabled val="1"/>
        </dgm:presLayoutVars>
      </dgm:prSet>
      <dgm:spPr/>
    </dgm:pt>
    <dgm:pt modelId="{733E41DB-D2AB-4DD3-AB49-26750EDD8A4D}" type="pres">
      <dgm:prSet presAssocID="{47847C91-73E6-41FA-A244-88E378BBE347}" presName="childShp" presStyleLbl="bgAccFollowNode1" presStyleIdx="2" presStyleCnt="4" custScaleX="116209">
        <dgm:presLayoutVars>
          <dgm:bulletEnabled val="1"/>
        </dgm:presLayoutVars>
      </dgm:prSet>
      <dgm:spPr/>
    </dgm:pt>
    <dgm:pt modelId="{C6203CFB-0F0E-439D-BDE0-8A11D88D7D43}" type="pres">
      <dgm:prSet presAssocID="{50148B59-4D59-4074-85DA-AD3B8581B361}" presName="spacing" presStyleCnt="0"/>
      <dgm:spPr/>
    </dgm:pt>
    <dgm:pt modelId="{0FF470A8-BF53-4E68-9FEB-3223899B0120}" type="pres">
      <dgm:prSet presAssocID="{F6E1B47B-6A70-4FB7-B5CA-C6C9E53698F2}" presName="linNode" presStyleCnt="0"/>
      <dgm:spPr/>
    </dgm:pt>
    <dgm:pt modelId="{95672E74-57E3-4728-A8C9-511617E04CF4}" type="pres">
      <dgm:prSet presAssocID="{F6E1B47B-6A70-4FB7-B5CA-C6C9E53698F2}" presName="parentShp" presStyleLbl="node1" presStyleIdx="3" presStyleCnt="4" custScaleX="75940" custLinFactNeighborX="-6877" custLinFactNeighborY="-1968">
        <dgm:presLayoutVars>
          <dgm:bulletEnabled val="1"/>
        </dgm:presLayoutVars>
      </dgm:prSet>
      <dgm:spPr/>
    </dgm:pt>
    <dgm:pt modelId="{8DCD33F4-E7A0-4037-9738-891EA06C33C4}" type="pres">
      <dgm:prSet presAssocID="{F6E1B47B-6A70-4FB7-B5CA-C6C9E53698F2}" presName="childShp" presStyleLbl="bgAccFollowNode1" presStyleIdx="3" presStyleCnt="4" custScaleX="116209">
        <dgm:presLayoutVars>
          <dgm:bulletEnabled val="1"/>
        </dgm:presLayoutVars>
      </dgm:prSet>
      <dgm:spPr/>
    </dgm:pt>
  </dgm:ptLst>
  <dgm:cxnLst>
    <dgm:cxn modelId="{3586DF01-970B-4BDF-8596-37B8356B4BBE}" type="presOf" srcId="{44D4E0D8-B2F9-4C19-9ADD-99A23A2FF555}" destId="{733E41DB-D2AB-4DD3-AB49-26750EDD8A4D}" srcOrd="0" destOrd="0" presId="urn:microsoft.com/office/officeart/2005/8/layout/vList6"/>
    <dgm:cxn modelId="{7649CC07-5583-409C-BB50-EFFAADA01300}" srcId="{26CA9DE5-014F-4A47-AEBE-C2EB2EEE7596}" destId="{564CF59C-DC2D-48E2-B8FD-CB9F01009C84}" srcOrd="0" destOrd="0" parTransId="{E4A310DF-8E35-4A0D-A43B-2823BD5C0D3F}" sibTransId="{68ABCE82-7D4A-422A-B268-456148D3753A}"/>
    <dgm:cxn modelId="{A8795C1E-075D-4F1F-8393-772E92DBEBF2}" srcId="{2DB1E497-E4F0-4413-821D-C6BB7D1E8223}" destId="{F6E1B47B-6A70-4FB7-B5CA-C6C9E53698F2}" srcOrd="3" destOrd="0" parTransId="{21A180B2-8BCC-457A-9575-287B1C7B7390}" sibTransId="{85754278-2358-4A1E-8A5C-FC87A05522D2}"/>
    <dgm:cxn modelId="{BB8A3E2E-D511-488D-B334-CFF2F1EE3FB9}" type="presOf" srcId="{F6E1B47B-6A70-4FB7-B5CA-C6C9E53698F2}" destId="{95672E74-57E3-4728-A8C9-511617E04CF4}" srcOrd="0" destOrd="0" presId="urn:microsoft.com/office/officeart/2005/8/layout/vList6"/>
    <dgm:cxn modelId="{2C6B7034-A6DD-4F93-8FA5-2CCDD501A13D}" type="presOf" srcId="{26CA9DE5-014F-4A47-AEBE-C2EB2EEE7596}" destId="{4C345420-2C05-4A72-98C2-28A5FD6E3BAA}" srcOrd="0" destOrd="0" presId="urn:microsoft.com/office/officeart/2005/8/layout/vList6"/>
    <dgm:cxn modelId="{5F8F295C-4767-4F2B-8DF0-E7A7FC544804}" type="presOf" srcId="{48826639-BF77-4850-94A9-D05BF1251720}" destId="{0B5EE1AB-C7EE-4461-BAA8-E8AE3DAC4D2A}" srcOrd="0" destOrd="0" presId="urn:microsoft.com/office/officeart/2005/8/layout/vList6"/>
    <dgm:cxn modelId="{86C83466-FA26-4A45-B604-9395985576B3}" srcId="{2D7344BB-3250-4276-B289-8B7B7476B743}" destId="{48826639-BF77-4850-94A9-D05BF1251720}" srcOrd="0" destOrd="0" parTransId="{7C96FFE8-0DCB-4C92-A649-D0A5EF8F6FDF}" sibTransId="{9CB84FE6-7E4B-42EB-B1F4-58BC44ABADEF}"/>
    <dgm:cxn modelId="{F071F279-8117-4B39-9BB7-47E8181F3072}" type="presOf" srcId="{2D7344BB-3250-4276-B289-8B7B7476B743}" destId="{A3A569CF-97BF-4750-9754-9C07EE6910DC}" srcOrd="0" destOrd="0" presId="urn:microsoft.com/office/officeart/2005/8/layout/vList6"/>
    <dgm:cxn modelId="{A0B2847E-CEA8-466F-A047-7A48EC5C4280}" type="presOf" srcId="{564CF59C-DC2D-48E2-B8FD-CB9F01009C84}" destId="{E7A9D595-AFC3-492F-A4E7-C41E109A1105}" srcOrd="0" destOrd="0" presId="urn:microsoft.com/office/officeart/2005/8/layout/vList6"/>
    <dgm:cxn modelId="{7343D19C-6C93-48C5-B2D1-49A26460D72B}" type="presOf" srcId="{47847C91-73E6-41FA-A244-88E378BBE347}" destId="{4B587215-7199-4E7D-AC7F-6A7BBE190802}" srcOrd="0" destOrd="0" presId="urn:microsoft.com/office/officeart/2005/8/layout/vList6"/>
    <dgm:cxn modelId="{3A9A0AA2-4789-4B14-952E-2667FA43D2D6}" srcId="{2DB1E497-E4F0-4413-821D-C6BB7D1E8223}" destId="{26CA9DE5-014F-4A47-AEBE-C2EB2EEE7596}" srcOrd="0" destOrd="0" parTransId="{7359C2A1-AA8E-459D-80DC-090A24044A32}" sibTransId="{159BD04F-1292-48A8-B7C2-9546BCEA829F}"/>
    <dgm:cxn modelId="{EF7AE6AB-DDC5-4CC3-B624-26503C961299}" type="presOf" srcId="{D3C78258-BCC7-4027-BE7F-B124FEBD8A8B}" destId="{8DCD33F4-E7A0-4037-9738-891EA06C33C4}" srcOrd="0" destOrd="0" presId="urn:microsoft.com/office/officeart/2005/8/layout/vList6"/>
    <dgm:cxn modelId="{529E91AE-13E7-4BB4-BDEE-C981983EE823}" srcId="{2DB1E497-E4F0-4413-821D-C6BB7D1E8223}" destId="{47847C91-73E6-41FA-A244-88E378BBE347}" srcOrd="2" destOrd="0" parTransId="{E05A6FA9-B937-403C-9E0F-E7B461ABC085}" sibTransId="{50148B59-4D59-4074-85DA-AD3B8581B361}"/>
    <dgm:cxn modelId="{80B783B9-363A-4F82-A6F0-C24678B8FA99}" type="presOf" srcId="{2DB1E497-E4F0-4413-821D-C6BB7D1E8223}" destId="{902ED1B3-2467-46B6-8DFA-4946AA28B5EA}" srcOrd="0" destOrd="0" presId="urn:microsoft.com/office/officeart/2005/8/layout/vList6"/>
    <dgm:cxn modelId="{F3A39AD3-F7F3-4F15-8B61-F1371AEDE9CC}" srcId="{F6E1B47B-6A70-4FB7-B5CA-C6C9E53698F2}" destId="{D3C78258-BCC7-4027-BE7F-B124FEBD8A8B}" srcOrd="0" destOrd="0" parTransId="{0EE6B0DB-D6FA-44CA-AA61-564F1C3472C3}" sibTransId="{904116BC-6467-435F-84FE-455B36484C44}"/>
    <dgm:cxn modelId="{BE7C6BDC-6737-4BC8-AC3D-F7E27F6F8A82}" srcId="{47847C91-73E6-41FA-A244-88E378BBE347}" destId="{44D4E0D8-B2F9-4C19-9ADD-99A23A2FF555}" srcOrd="0" destOrd="0" parTransId="{B25DB54F-3EA5-453C-9B4E-3FDF9FF9598E}" sibTransId="{23CD0317-0D84-41F1-8350-0895F751C571}"/>
    <dgm:cxn modelId="{2BEA38F2-4250-427A-948A-869DE1C57B0D}" srcId="{2DB1E497-E4F0-4413-821D-C6BB7D1E8223}" destId="{2D7344BB-3250-4276-B289-8B7B7476B743}" srcOrd="1" destOrd="0" parTransId="{04EE2C04-CF95-4463-AD9C-8C6D425C22B3}" sibTransId="{EF420C04-19DB-456C-8FCD-95153560C6EE}"/>
    <dgm:cxn modelId="{4A7987BB-3FA1-4A44-9DE3-1BDF69D38C8F}" type="presParOf" srcId="{902ED1B3-2467-46B6-8DFA-4946AA28B5EA}" destId="{B54C92A4-CE70-4E75-A319-1F00B36226CC}" srcOrd="0" destOrd="0" presId="urn:microsoft.com/office/officeart/2005/8/layout/vList6"/>
    <dgm:cxn modelId="{BFC5D1DD-E3C5-44FD-97B6-4D928F62A666}" type="presParOf" srcId="{B54C92A4-CE70-4E75-A319-1F00B36226CC}" destId="{4C345420-2C05-4A72-98C2-28A5FD6E3BAA}" srcOrd="0" destOrd="0" presId="urn:microsoft.com/office/officeart/2005/8/layout/vList6"/>
    <dgm:cxn modelId="{DEBE0612-8162-4E8A-84F0-A5FF3DC49360}" type="presParOf" srcId="{B54C92A4-CE70-4E75-A319-1F00B36226CC}" destId="{E7A9D595-AFC3-492F-A4E7-C41E109A1105}" srcOrd="1" destOrd="0" presId="urn:microsoft.com/office/officeart/2005/8/layout/vList6"/>
    <dgm:cxn modelId="{DE6DAA7A-0C51-435A-84D4-AC7D4444666A}" type="presParOf" srcId="{902ED1B3-2467-46B6-8DFA-4946AA28B5EA}" destId="{2CB41DAD-800F-4EAE-BD01-02DE2B9AD8DE}" srcOrd="1" destOrd="0" presId="urn:microsoft.com/office/officeart/2005/8/layout/vList6"/>
    <dgm:cxn modelId="{2BF884BD-E2DC-4989-9CFB-71B88F4331B7}" type="presParOf" srcId="{902ED1B3-2467-46B6-8DFA-4946AA28B5EA}" destId="{062F4D61-6A78-41DB-B9BE-17952340391E}" srcOrd="2" destOrd="0" presId="urn:microsoft.com/office/officeart/2005/8/layout/vList6"/>
    <dgm:cxn modelId="{3D85CCFF-AA3D-4E41-86B6-591AAC1A5529}" type="presParOf" srcId="{062F4D61-6A78-41DB-B9BE-17952340391E}" destId="{A3A569CF-97BF-4750-9754-9C07EE6910DC}" srcOrd="0" destOrd="0" presId="urn:microsoft.com/office/officeart/2005/8/layout/vList6"/>
    <dgm:cxn modelId="{B5D629E7-AEB3-4A3F-BCE2-E319BCD016F0}" type="presParOf" srcId="{062F4D61-6A78-41DB-B9BE-17952340391E}" destId="{0B5EE1AB-C7EE-4461-BAA8-E8AE3DAC4D2A}" srcOrd="1" destOrd="0" presId="urn:microsoft.com/office/officeart/2005/8/layout/vList6"/>
    <dgm:cxn modelId="{82A1CD8B-435E-4C88-8F03-DC4A6A7EE084}" type="presParOf" srcId="{902ED1B3-2467-46B6-8DFA-4946AA28B5EA}" destId="{327C6A75-6F20-41FF-9C2E-C0C5C4D68054}" srcOrd="3" destOrd="0" presId="urn:microsoft.com/office/officeart/2005/8/layout/vList6"/>
    <dgm:cxn modelId="{A615959D-11A8-4593-91B6-E43B6215B588}" type="presParOf" srcId="{902ED1B3-2467-46B6-8DFA-4946AA28B5EA}" destId="{54B840B4-4361-4E46-A835-876C7C3195D7}" srcOrd="4" destOrd="0" presId="urn:microsoft.com/office/officeart/2005/8/layout/vList6"/>
    <dgm:cxn modelId="{EECCA892-9110-4C3D-AC27-8740B4DC9997}" type="presParOf" srcId="{54B840B4-4361-4E46-A835-876C7C3195D7}" destId="{4B587215-7199-4E7D-AC7F-6A7BBE190802}" srcOrd="0" destOrd="0" presId="urn:microsoft.com/office/officeart/2005/8/layout/vList6"/>
    <dgm:cxn modelId="{3DE5A4CB-3309-4970-878B-D62F7BDA1547}" type="presParOf" srcId="{54B840B4-4361-4E46-A835-876C7C3195D7}" destId="{733E41DB-D2AB-4DD3-AB49-26750EDD8A4D}" srcOrd="1" destOrd="0" presId="urn:microsoft.com/office/officeart/2005/8/layout/vList6"/>
    <dgm:cxn modelId="{83FD4FCB-62A0-4606-BE63-91415AA810DC}" type="presParOf" srcId="{902ED1B3-2467-46B6-8DFA-4946AA28B5EA}" destId="{C6203CFB-0F0E-439D-BDE0-8A11D88D7D43}" srcOrd="5" destOrd="0" presId="urn:microsoft.com/office/officeart/2005/8/layout/vList6"/>
    <dgm:cxn modelId="{D48816D5-1FC5-4438-97D3-902B4AFA2C2C}" type="presParOf" srcId="{902ED1B3-2467-46B6-8DFA-4946AA28B5EA}" destId="{0FF470A8-BF53-4E68-9FEB-3223899B0120}" srcOrd="6" destOrd="0" presId="urn:microsoft.com/office/officeart/2005/8/layout/vList6"/>
    <dgm:cxn modelId="{3A3E7A8F-10A3-4C9E-BD40-EB9A924EC5DF}" type="presParOf" srcId="{0FF470A8-BF53-4E68-9FEB-3223899B0120}" destId="{95672E74-57E3-4728-A8C9-511617E04CF4}" srcOrd="0" destOrd="0" presId="urn:microsoft.com/office/officeart/2005/8/layout/vList6"/>
    <dgm:cxn modelId="{404A2A9B-AD9A-4EEE-AB16-FE630790D81A}" type="presParOf" srcId="{0FF470A8-BF53-4E68-9FEB-3223899B0120}" destId="{8DCD33F4-E7A0-4037-9738-891EA06C33C4}"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2200" b="1" i="0" dirty="0"/>
            <a:t>Administrative Metadata</a:t>
          </a:r>
          <a:r>
            <a:rPr lang="en-US" sz="2200" b="0" i="0" dirty="0"/>
            <a:t>:</a:t>
          </a:r>
          <a:endParaRPr lang="en-US" sz="2200" dirty="0"/>
        </a:p>
      </dgm:t>
    </dgm:pt>
    <dgm:pt modelId="{7359C2A1-AA8E-459D-80DC-090A24044A32}" cxnId="{3A9A0AA2-4789-4B14-952E-2667FA43D2D6}" type="parTrans">
      <dgm:prSet/>
      <dgm:spPr/>
      <dgm:t>
        <a:bodyPr/>
        <a:lstStyle/>
        <a:p>
          <a:endParaRPr lang="en-US" sz="3200"/>
        </a:p>
      </dgm:t>
    </dgm:pt>
    <dgm:pt modelId="{159BD04F-1292-48A8-B7C2-9546BCEA829F}" cxnId="{3A9A0AA2-4789-4B14-952E-2667FA43D2D6}" type="sibTrans">
      <dgm:prSet/>
      <dgm:spPr/>
      <dgm:t>
        <a:bodyPr/>
        <a:lstStyle/>
        <a:p>
          <a:endParaRPr lang="en-US" sz="3200"/>
        </a:p>
      </dgm:t>
    </dgm:pt>
    <dgm:pt modelId="{71BCA02C-E9A1-4D8A-9CFA-E010904884AF}">
      <dgm:prSet custT="1"/>
      <dgm:spPr/>
      <dgm:t>
        <a:bodyPr/>
        <a:lstStyle/>
        <a:p>
          <a:r>
            <a:rPr lang="en-US" sz="1500" b="0" i="0" dirty="0"/>
            <a:t>It provides information needed to manage a resource over its lifecycle, including access rights, usage restrictions, and retention policies. It supports governance, compliance, and secure operations of IoT data assets.</a:t>
          </a:r>
          <a:endParaRPr lang="en-US" sz="1500" dirty="0"/>
        </a:p>
      </dgm:t>
    </dgm:pt>
    <dgm:pt modelId="{2D4DF6BB-FC08-409F-91C2-A1EDEDBE7D9B}" cxnId="{D06CFED8-08EE-4D3F-A29C-68CC5DF24A52}" type="parTrans">
      <dgm:prSet/>
      <dgm:spPr/>
      <dgm:t>
        <a:bodyPr/>
        <a:lstStyle/>
        <a:p>
          <a:endParaRPr lang="en-US"/>
        </a:p>
      </dgm:t>
    </dgm:pt>
    <dgm:pt modelId="{B452E4EE-45F0-43AF-81BE-FE1B1F17123A}" cxnId="{D06CFED8-08EE-4D3F-A29C-68CC5DF24A52}" type="sibTrans">
      <dgm:prSet/>
      <dgm:spPr/>
      <dgm:t>
        <a:bodyPr/>
        <a:lstStyle/>
        <a:p>
          <a:endParaRPr lang="en-US"/>
        </a:p>
      </dgm:t>
    </dgm:pt>
    <dgm:pt modelId="{A3B2A3B3-69D4-4E15-8ACF-1A401984AA78}">
      <dgm:prSet custT="1"/>
      <dgm:spPr/>
      <dgm:t>
        <a:bodyPr/>
        <a:lstStyle/>
        <a:p>
          <a:r>
            <a:rPr lang="en-US" sz="2200" b="1" dirty="0"/>
            <a:t>Metadata:</a:t>
          </a:r>
        </a:p>
      </dgm:t>
    </dgm:pt>
    <dgm:pt modelId="{C85A80DA-740C-4E4E-B1E1-8FF37F418275}" cxnId="{8D433A6D-5443-41B7-ACE7-1C4181804039}" type="parTrans">
      <dgm:prSet/>
      <dgm:spPr/>
      <dgm:t>
        <a:bodyPr/>
        <a:lstStyle/>
        <a:p>
          <a:endParaRPr lang="en-US"/>
        </a:p>
      </dgm:t>
    </dgm:pt>
    <dgm:pt modelId="{5F8CF391-10AA-4BB1-9300-47F4E10316E6}" cxnId="{8D433A6D-5443-41B7-ACE7-1C4181804039}" type="sibTrans">
      <dgm:prSet/>
      <dgm:spPr/>
      <dgm:t>
        <a:bodyPr/>
        <a:lstStyle/>
        <a:p>
          <a:endParaRPr lang="en-US"/>
        </a:p>
      </dgm:t>
    </dgm:pt>
    <dgm:pt modelId="{AE3FFA0F-863F-4167-AB4B-E1B06CA46C47}">
      <dgm:prSet custT="1"/>
      <dgm:spPr/>
      <dgm:t>
        <a:bodyPr/>
        <a:lstStyle/>
        <a:p>
          <a:r>
            <a:rPr lang="en-US" sz="1500" dirty="0"/>
            <a:t>It is simply “data about data.” It’s the information that describes, explains, or gives context to other data so people and systems can find it, understand it, and manage it effectively.</a:t>
          </a:r>
        </a:p>
      </dgm:t>
    </dgm:pt>
    <dgm:pt modelId="{D41E056E-16C6-4EF6-8286-F3A428915190}" cxnId="{CF7F17CF-21DD-4320-8D1E-568F9962CD01}" type="parTrans">
      <dgm:prSet/>
      <dgm:spPr/>
      <dgm:t>
        <a:bodyPr/>
        <a:lstStyle/>
        <a:p>
          <a:endParaRPr lang="en-US"/>
        </a:p>
      </dgm:t>
    </dgm:pt>
    <dgm:pt modelId="{8945C55A-3A29-4539-92E3-688CF87FE5C8}" cxnId="{CF7F17CF-21DD-4320-8D1E-568F9962CD01}" type="sibTrans">
      <dgm:prSet/>
      <dgm:spPr/>
      <dgm:t>
        <a:bodyPr/>
        <a:lstStyle/>
        <a:p>
          <a:endParaRPr lang="en-US"/>
        </a:p>
      </dgm:t>
    </dgm:pt>
    <dgm:pt modelId="{310B951C-415A-480E-9B18-07A5643EF7B5}">
      <dgm:prSet custT="1"/>
      <dgm:spPr/>
      <dgm:t>
        <a:bodyPr/>
        <a:lstStyle/>
        <a:p>
          <a:r>
            <a:rPr lang="en-US" sz="2200" b="1" dirty="0"/>
            <a:t>Descriptive Metadata:</a:t>
          </a:r>
        </a:p>
      </dgm:t>
    </dgm:pt>
    <dgm:pt modelId="{9FE5C53A-523C-4164-B21F-D7063E8A9188}" cxnId="{A71840B0-467E-46D4-BCC3-894C11F7F46F}" type="parTrans">
      <dgm:prSet/>
      <dgm:spPr/>
      <dgm:t>
        <a:bodyPr/>
        <a:lstStyle/>
        <a:p>
          <a:endParaRPr lang="en-US"/>
        </a:p>
      </dgm:t>
    </dgm:pt>
    <dgm:pt modelId="{7320A6F2-1967-4A06-BEBB-E5E8A9262EFE}" cxnId="{A71840B0-467E-46D4-BCC3-894C11F7F46F}" type="sibTrans">
      <dgm:prSet/>
      <dgm:spPr/>
      <dgm:t>
        <a:bodyPr/>
        <a:lstStyle/>
        <a:p>
          <a:endParaRPr lang="en-US"/>
        </a:p>
      </dgm:t>
    </dgm:pt>
    <dgm:pt modelId="{8E64C1F7-937C-489C-828F-9FCD3E6A6018}">
      <dgm:prSet custT="1"/>
      <dgm:spPr/>
      <dgm:t>
        <a:bodyPr/>
        <a:lstStyle/>
        <a:p>
          <a:r>
            <a:rPr lang="en-US" sz="13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gm:t>
    </dgm:pt>
    <dgm:pt modelId="{3B450C75-1FF9-4EC6-B8CC-3D467F511959}" cxnId="{3058A0C2-00B8-4E11-A587-FDB15F0A1355}" type="parTrans">
      <dgm:prSet/>
      <dgm:spPr/>
      <dgm:t>
        <a:bodyPr/>
        <a:lstStyle/>
        <a:p>
          <a:endParaRPr lang="en-US"/>
        </a:p>
      </dgm:t>
    </dgm:pt>
    <dgm:pt modelId="{366292C4-6399-4C27-960D-7E7BB6F27CDC}" cxnId="{3058A0C2-00B8-4E11-A587-FDB15F0A1355}" type="sibTrans">
      <dgm:prSet/>
      <dgm:spPr/>
      <dgm:t>
        <a:bodyPr/>
        <a:lstStyle/>
        <a:p>
          <a:endParaRPr lang="en-US"/>
        </a:p>
      </dgm:t>
    </dgm:pt>
    <dgm:pt modelId="{58908276-8D2E-49AD-A76B-31ECB09DD6C1}">
      <dgm:prSet custT="1"/>
      <dgm:spPr/>
      <dgm:t>
        <a:bodyPr/>
        <a:lstStyle/>
        <a:p>
          <a:r>
            <a:rPr lang="en-US" sz="2200" b="1" dirty="0"/>
            <a:t>Structural Metadata:</a:t>
          </a:r>
        </a:p>
      </dgm:t>
    </dgm:pt>
    <dgm:pt modelId="{543DD6B4-8E96-488D-9216-D72AD952E39A}" cxnId="{2AD8C511-2CE6-4AA0-9571-4B972044D469}" type="parTrans">
      <dgm:prSet/>
      <dgm:spPr/>
      <dgm:t>
        <a:bodyPr/>
        <a:lstStyle/>
        <a:p>
          <a:endParaRPr lang="en-US"/>
        </a:p>
      </dgm:t>
    </dgm:pt>
    <dgm:pt modelId="{52822AAE-4E6C-4FAB-A12B-EBB45DDC9153}" cxnId="{2AD8C511-2CE6-4AA0-9571-4B972044D469}" type="sibTrans">
      <dgm:prSet/>
      <dgm:spPr/>
      <dgm:t>
        <a:bodyPr/>
        <a:lstStyle/>
        <a:p>
          <a:endParaRPr lang="en-US"/>
        </a:p>
      </dgm:t>
    </dgm:pt>
    <dgm:pt modelId="{BF230DE9-B330-4C3D-9306-3076A213292F}">
      <dgm:prSet custT="1"/>
      <dgm:spPr/>
      <dgm:t>
        <a:bodyPr/>
        <a:lstStyle/>
        <a:p>
          <a:r>
            <a:rPr lang="en-US" sz="1500" dirty="0"/>
            <a:t>It describes how data is organized, stored, and linked, essentially the blueprint of the dataset or resource. It ensures systems and applications understand the format, schema, and relationships between different data elements.</a:t>
          </a:r>
        </a:p>
      </dgm:t>
    </dgm:pt>
    <dgm:pt modelId="{4EDA1E26-FA2D-4092-B0BE-F9B391846A85}" cxnId="{D76EA8E1-5F46-45C5-BB55-6516A5E5165B}" type="parTrans">
      <dgm:prSet/>
      <dgm:spPr/>
      <dgm:t>
        <a:bodyPr/>
        <a:lstStyle/>
        <a:p>
          <a:endParaRPr lang="en-US"/>
        </a:p>
      </dgm:t>
    </dgm:pt>
    <dgm:pt modelId="{5F41445C-BA30-4F09-AE7C-13D11F9A4080}" cxnId="{D76EA8E1-5F46-45C5-BB55-6516A5E5165B}" type="sibTrans">
      <dgm:prSet/>
      <dgm:spPr/>
      <dgm:t>
        <a:bodyPr/>
        <a:lstStyle/>
        <a:p>
          <a:endParaRPr lang="en-US"/>
        </a:p>
      </dgm:t>
    </dgm:pt>
    <dgm:pt modelId="{2C76BDA9-6C84-4F03-98FC-804C1607AEBD}" type="pres">
      <dgm:prSet presAssocID="{2DB1E497-E4F0-4413-821D-C6BB7D1E8223}" presName="Name0" presStyleCnt="0">
        <dgm:presLayoutVars>
          <dgm:dir/>
          <dgm:animLvl val="lvl"/>
          <dgm:resizeHandles/>
        </dgm:presLayoutVars>
      </dgm:prSet>
      <dgm:spPr/>
    </dgm:pt>
    <dgm:pt modelId="{2C7F1218-53CC-4921-A44E-7388DE0EDD8F}" type="pres">
      <dgm:prSet presAssocID="{A3B2A3B3-69D4-4E15-8ACF-1A401984AA78}" presName="linNode" presStyleCnt="0"/>
      <dgm:spPr/>
    </dgm:pt>
    <dgm:pt modelId="{0106FBBC-825A-4E74-99D7-045BBB745A8D}" type="pres">
      <dgm:prSet presAssocID="{A3B2A3B3-69D4-4E15-8ACF-1A401984AA78}" presName="parentShp" presStyleLbl="node1" presStyleIdx="0" presStyleCnt="4" custScaleX="74420" custLinFactNeighborX="-8611" custLinFactNeighborY="-2592">
        <dgm:presLayoutVars>
          <dgm:bulletEnabled val="1"/>
        </dgm:presLayoutVars>
      </dgm:prSet>
      <dgm:spPr/>
    </dgm:pt>
    <dgm:pt modelId="{4F2534A2-074C-4B5F-B01C-94EAF2597579}" type="pres">
      <dgm:prSet presAssocID="{A3B2A3B3-69D4-4E15-8ACF-1A401984AA78}" presName="childShp" presStyleLbl="bgAccFollowNode1" presStyleIdx="0" presStyleCnt="4" custScaleX="124661" custLinFactNeighborX="595" custLinFactNeighborY="126">
        <dgm:presLayoutVars>
          <dgm:bulletEnabled val="1"/>
        </dgm:presLayoutVars>
      </dgm:prSet>
      <dgm:spPr/>
    </dgm:pt>
    <dgm:pt modelId="{FDD6EA0F-4FB2-45A6-B683-48AB5CA9CAAC}" type="pres">
      <dgm:prSet presAssocID="{5F8CF391-10AA-4BB1-9300-47F4E10316E6}" presName="spacing" presStyleCnt="0"/>
      <dgm:spPr/>
    </dgm:pt>
    <dgm:pt modelId="{B2C27DFB-3B4F-44A8-AF20-D5BBB06D8E74}" type="pres">
      <dgm:prSet presAssocID="{310B951C-415A-480E-9B18-07A5643EF7B5}" presName="linNode" presStyleCnt="0"/>
      <dgm:spPr/>
    </dgm:pt>
    <dgm:pt modelId="{BB1A5610-5443-4764-BECE-231F5CB39CC9}" type="pres">
      <dgm:prSet presAssocID="{310B951C-415A-480E-9B18-07A5643EF7B5}" presName="parentShp" presStyleLbl="node1" presStyleIdx="1" presStyleCnt="4" custScaleX="74420" custLinFactNeighborX="-8611" custLinFactNeighborY="-2592">
        <dgm:presLayoutVars>
          <dgm:bulletEnabled val="1"/>
        </dgm:presLayoutVars>
      </dgm:prSet>
      <dgm:spPr/>
    </dgm:pt>
    <dgm:pt modelId="{1ED0EF10-254E-470F-AF56-A54B18999040}" type="pres">
      <dgm:prSet presAssocID="{310B951C-415A-480E-9B18-07A5643EF7B5}" presName="childShp" presStyleLbl="bgAccFollowNode1" presStyleIdx="1" presStyleCnt="4" custScaleX="124661" custLinFactNeighborX="595" custLinFactNeighborY="126">
        <dgm:presLayoutVars>
          <dgm:bulletEnabled val="1"/>
        </dgm:presLayoutVars>
      </dgm:prSet>
      <dgm:spPr/>
    </dgm:pt>
    <dgm:pt modelId="{F6097672-7825-4174-9D29-6910FDDC44BB}" type="pres">
      <dgm:prSet presAssocID="{7320A6F2-1967-4A06-BEBB-E5E8A9262EFE}" presName="spacing" presStyleCnt="0"/>
      <dgm:spPr/>
    </dgm:pt>
    <dgm:pt modelId="{DCD9618B-BE0F-4829-97E2-63F0A6BC9D45}" type="pres">
      <dgm:prSet presAssocID="{58908276-8D2E-49AD-A76B-31ECB09DD6C1}" presName="linNode" presStyleCnt="0"/>
      <dgm:spPr/>
    </dgm:pt>
    <dgm:pt modelId="{3057170C-47EE-4DC1-B766-E352C8F3A6C8}" type="pres">
      <dgm:prSet presAssocID="{58908276-8D2E-49AD-A76B-31ECB09DD6C1}" presName="parentShp" presStyleLbl="node1" presStyleIdx="2" presStyleCnt="4" custScaleX="74420" custLinFactNeighborX="-8611" custLinFactNeighborY="-2592">
        <dgm:presLayoutVars>
          <dgm:bulletEnabled val="1"/>
        </dgm:presLayoutVars>
      </dgm:prSet>
      <dgm:spPr/>
    </dgm:pt>
    <dgm:pt modelId="{26AD4910-1ED7-4360-A7BB-B5CA4DF1FA31}" type="pres">
      <dgm:prSet presAssocID="{58908276-8D2E-49AD-A76B-31ECB09DD6C1}" presName="childShp" presStyleLbl="bgAccFollowNode1" presStyleIdx="2" presStyleCnt="4" custScaleX="124661" custLinFactNeighborX="595" custLinFactNeighborY="126">
        <dgm:presLayoutVars>
          <dgm:bulletEnabled val="1"/>
        </dgm:presLayoutVars>
      </dgm:prSet>
      <dgm:spPr/>
    </dgm:pt>
    <dgm:pt modelId="{DA69B2EB-6236-4A67-9A1A-2FC5AAEEA24C}" type="pres">
      <dgm:prSet presAssocID="{52822AAE-4E6C-4FAB-A12B-EBB45DDC9153}" presName="spacing" presStyleCnt="0"/>
      <dgm:spPr/>
    </dgm:pt>
    <dgm:pt modelId="{2488B0E5-8C63-46EE-87C4-DA2C39DE551A}" type="pres">
      <dgm:prSet presAssocID="{26CA9DE5-014F-4A47-AEBE-C2EB2EEE7596}" presName="linNode" presStyleCnt="0"/>
      <dgm:spPr/>
    </dgm:pt>
    <dgm:pt modelId="{ABBF378E-9881-4CDD-82FF-4AD192D9E397}" type="pres">
      <dgm:prSet presAssocID="{26CA9DE5-014F-4A47-AEBE-C2EB2EEE7596}" presName="parentShp" presStyleLbl="node1" presStyleIdx="3" presStyleCnt="4" custScaleX="74420" custLinFactNeighborX="-8611" custLinFactNeighborY="-2592">
        <dgm:presLayoutVars>
          <dgm:bulletEnabled val="1"/>
        </dgm:presLayoutVars>
      </dgm:prSet>
      <dgm:spPr/>
    </dgm:pt>
    <dgm:pt modelId="{522ADE8E-96D4-4C68-B6EC-D58AE92F3682}" type="pres">
      <dgm:prSet presAssocID="{26CA9DE5-014F-4A47-AEBE-C2EB2EEE7596}" presName="childShp" presStyleLbl="bgAccFollowNode1" presStyleIdx="3" presStyleCnt="4" custScaleX="124661" custLinFactNeighborX="595" custLinFactNeighborY="126">
        <dgm:presLayoutVars>
          <dgm:bulletEnabled val="1"/>
        </dgm:presLayoutVars>
      </dgm:prSet>
      <dgm:spPr/>
    </dgm:pt>
  </dgm:ptLst>
  <dgm:cxnLst>
    <dgm:cxn modelId="{2AD8C511-2CE6-4AA0-9571-4B972044D469}" srcId="{2DB1E497-E4F0-4413-821D-C6BB7D1E8223}" destId="{58908276-8D2E-49AD-A76B-31ECB09DD6C1}" srcOrd="2" destOrd="0" parTransId="{543DD6B4-8E96-488D-9216-D72AD952E39A}" sibTransId="{52822AAE-4E6C-4FAB-A12B-EBB45DDC9153}"/>
    <dgm:cxn modelId="{7843743E-AA87-4146-BB09-ED0738939DBE}" type="presOf" srcId="{26CA9DE5-014F-4A47-AEBE-C2EB2EEE7596}" destId="{ABBF378E-9881-4CDD-82FF-4AD192D9E397}" srcOrd="0" destOrd="0" presId="urn:microsoft.com/office/officeart/2005/8/layout/vList6"/>
    <dgm:cxn modelId="{9192B444-6CD6-4279-87D7-3FC733FED4AE}" type="presOf" srcId="{A3B2A3B3-69D4-4E15-8ACF-1A401984AA78}" destId="{0106FBBC-825A-4E74-99D7-045BBB745A8D}" srcOrd="0" destOrd="0" presId="urn:microsoft.com/office/officeart/2005/8/layout/vList6"/>
    <dgm:cxn modelId="{85424369-5A5A-4082-BA2F-889DF87D0A38}" type="presOf" srcId="{2DB1E497-E4F0-4413-821D-C6BB7D1E8223}" destId="{2C76BDA9-6C84-4F03-98FC-804C1607AEBD}"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C91F984E-70E8-4A36-A7A3-49C9D38B5146}" type="presOf" srcId="{71BCA02C-E9A1-4D8A-9CFA-E010904884AF}" destId="{522ADE8E-96D4-4C68-B6EC-D58AE92F3682}" srcOrd="0" destOrd="0" presId="urn:microsoft.com/office/officeart/2005/8/layout/vList6"/>
    <dgm:cxn modelId="{AACE5F55-A59D-45AC-B4CB-A1B90C168726}" type="presOf" srcId="{310B951C-415A-480E-9B18-07A5643EF7B5}" destId="{BB1A5610-5443-4764-BECE-231F5CB39CC9}" srcOrd="0" destOrd="0" presId="urn:microsoft.com/office/officeart/2005/8/layout/vList6"/>
    <dgm:cxn modelId="{6AC60D8A-538C-4A95-B650-87F0A48F3A93}" type="presOf" srcId="{BF230DE9-B330-4C3D-9306-3076A213292F}" destId="{26AD4910-1ED7-4360-A7BB-B5CA4DF1FA31}" srcOrd="0" destOrd="0" presId="urn:microsoft.com/office/officeart/2005/8/layout/vList6"/>
    <dgm:cxn modelId="{3A9A0AA2-4789-4B14-952E-2667FA43D2D6}" srcId="{2DB1E497-E4F0-4413-821D-C6BB7D1E8223}" destId="{26CA9DE5-014F-4A47-AEBE-C2EB2EEE7596}" srcOrd="3" destOrd="0" parTransId="{7359C2A1-AA8E-459D-80DC-090A24044A32}" sibTransId="{159BD04F-1292-48A8-B7C2-9546BCEA829F}"/>
    <dgm:cxn modelId="{A71840B0-467E-46D4-BCC3-894C11F7F46F}" srcId="{2DB1E497-E4F0-4413-821D-C6BB7D1E8223}" destId="{310B951C-415A-480E-9B18-07A5643EF7B5}" srcOrd="1" destOrd="0" parTransId="{9FE5C53A-523C-4164-B21F-D7063E8A9188}" sibTransId="{7320A6F2-1967-4A06-BEBB-E5E8A9262EFE}"/>
    <dgm:cxn modelId="{05BA79B5-537F-4ACF-A76E-78BB391816D9}" type="presOf" srcId="{AE3FFA0F-863F-4167-AB4B-E1B06CA46C47}" destId="{4F2534A2-074C-4B5F-B01C-94EAF2597579}" srcOrd="0" destOrd="0" presId="urn:microsoft.com/office/officeart/2005/8/layout/vList6"/>
    <dgm:cxn modelId="{3058A0C2-00B8-4E11-A587-FDB15F0A1355}" srcId="{310B951C-415A-480E-9B18-07A5643EF7B5}" destId="{8E64C1F7-937C-489C-828F-9FCD3E6A6018}" srcOrd="0" destOrd="0" parTransId="{3B450C75-1FF9-4EC6-B8CC-3D467F511959}" sibTransId="{366292C4-6399-4C27-960D-7E7BB6F27CDC}"/>
    <dgm:cxn modelId="{CF7F17CF-21DD-4320-8D1E-568F9962CD01}" srcId="{A3B2A3B3-69D4-4E15-8ACF-1A401984AA78}" destId="{AE3FFA0F-863F-4167-AB4B-E1B06CA46C47}" srcOrd="0" destOrd="0" parTransId="{D41E056E-16C6-4EF6-8286-F3A428915190}" sibTransId="{8945C55A-3A29-4539-92E3-688CF87FE5C8}"/>
    <dgm:cxn modelId="{8A45A7D5-2133-4C20-A0E6-640D2776C28E}" type="presOf" srcId="{58908276-8D2E-49AD-A76B-31ECB09DD6C1}" destId="{3057170C-47EE-4DC1-B766-E352C8F3A6C8}" srcOrd="0" destOrd="0" presId="urn:microsoft.com/office/officeart/2005/8/layout/vList6"/>
    <dgm:cxn modelId="{D06CFED8-08EE-4D3F-A29C-68CC5DF24A52}" srcId="{26CA9DE5-014F-4A47-AEBE-C2EB2EEE7596}" destId="{71BCA02C-E9A1-4D8A-9CFA-E010904884AF}" srcOrd="0" destOrd="0" parTransId="{2D4DF6BB-FC08-409F-91C2-A1EDEDBE7D9B}" sibTransId="{B452E4EE-45F0-43AF-81BE-FE1B1F17123A}"/>
    <dgm:cxn modelId="{CD8713D9-F2F0-4AB3-BDB7-759C30D430C7}" type="presOf" srcId="{8E64C1F7-937C-489C-828F-9FCD3E6A6018}" destId="{1ED0EF10-254E-470F-AF56-A54B18999040}" srcOrd="0" destOrd="0" presId="urn:microsoft.com/office/officeart/2005/8/layout/vList6"/>
    <dgm:cxn modelId="{D76EA8E1-5F46-45C5-BB55-6516A5E5165B}" srcId="{58908276-8D2E-49AD-A76B-31ECB09DD6C1}" destId="{BF230DE9-B330-4C3D-9306-3076A213292F}" srcOrd="0" destOrd="0" parTransId="{4EDA1E26-FA2D-4092-B0BE-F9B391846A85}" sibTransId="{5F41445C-BA30-4F09-AE7C-13D11F9A4080}"/>
    <dgm:cxn modelId="{6CAAF1C5-D324-4489-8455-33DC43BB0954}" type="presParOf" srcId="{2C76BDA9-6C84-4F03-98FC-804C1607AEBD}" destId="{2C7F1218-53CC-4921-A44E-7388DE0EDD8F}" srcOrd="0" destOrd="0" presId="urn:microsoft.com/office/officeart/2005/8/layout/vList6"/>
    <dgm:cxn modelId="{02F3377C-0F54-438B-90B8-E917D6564BFE}" type="presParOf" srcId="{2C7F1218-53CC-4921-A44E-7388DE0EDD8F}" destId="{0106FBBC-825A-4E74-99D7-045BBB745A8D}" srcOrd="0" destOrd="0" presId="urn:microsoft.com/office/officeart/2005/8/layout/vList6"/>
    <dgm:cxn modelId="{C7752BEA-5027-45C5-885C-0C4B2BEB31D1}" type="presParOf" srcId="{2C7F1218-53CC-4921-A44E-7388DE0EDD8F}" destId="{4F2534A2-074C-4B5F-B01C-94EAF2597579}" srcOrd="1" destOrd="0" presId="urn:microsoft.com/office/officeart/2005/8/layout/vList6"/>
    <dgm:cxn modelId="{CCA53691-F290-41D4-826C-56A954D28654}" type="presParOf" srcId="{2C76BDA9-6C84-4F03-98FC-804C1607AEBD}" destId="{FDD6EA0F-4FB2-45A6-B683-48AB5CA9CAAC}" srcOrd="1" destOrd="0" presId="urn:microsoft.com/office/officeart/2005/8/layout/vList6"/>
    <dgm:cxn modelId="{CE378CC1-C12F-454C-903B-AFC0B2A3CB6C}" type="presParOf" srcId="{2C76BDA9-6C84-4F03-98FC-804C1607AEBD}" destId="{B2C27DFB-3B4F-44A8-AF20-D5BBB06D8E74}" srcOrd="2" destOrd="0" presId="urn:microsoft.com/office/officeart/2005/8/layout/vList6"/>
    <dgm:cxn modelId="{8657A1BD-0994-4C94-A10D-E72CB2E59053}" type="presParOf" srcId="{B2C27DFB-3B4F-44A8-AF20-D5BBB06D8E74}" destId="{BB1A5610-5443-4764-BECE-231F5CB39CC9}" srcOrd="0" destOrd="0" presId="urn:microsoft.com/office/officeart/2005/8/layout/vList6"/>
    <dgm:cxn modelId="{0E4CDBD0-759C-4C3C-9CBE-7569B4CF6435}" type="presParOf" srcId="{B2C27DFB-3B4F-44A8-AF20-D5BBB06D8E74}" destId="{1ED0EF10-254E-470F-AF56-A54B18999040}" srcOrd="1" destOrd="0" presId="urn:microsoft.com/office/officeart/2005/8/layout/vList6"/>
    <dgm:cxn modelId="{38F34319-EB0A-4039-B4B4-3D0B7F3957D8}" type="presParOf" srcId="{2C76BDA9-6C84-4F03-98FC-804C1607AEBD}" destId="{F6097672-7825-4174-9D29-6910FDDC44BB}" srcOrd="3" destOrd="0" presId="urn:microsoft.com/office/officeart/2005/8/layout/vList6"/>
    <dgm:cxn modelId="{98D52348-30FB-4527-BD24-152A53E2C58B}" type="presParOf" srcId="{2C76BDA9-6C84-4F03-98FC-804C1607AEBD}" destId="{DCD9618B-BE0F-4829-97E2-63F0A6BC9D45}" srcOrd="4" destOrd="0" presId="urn:microsoft.com/office/officeart/2005/8/layout/vList6"/>
    <dgm:cxn modelId="{313B4122-2DA7-40A3-B626-8A2728B8AE8B}" type="presParOf" srcId="{DCD9618B-BE0F-4829-97E2-63F0A6BC9D45}" destId="{3057170C-47EE-4DC1-B766-E352C8F3A6C8}" srcOrd="0" destOrd="0" presId="urn:microsoft.com/office/officeart/2005/8/layout/vList6"/>
    <dgm:cxn modelId="{96A242F6-2728-4B87-8391-98C7C0A0D094}" type="presParOf" srcId="{DCD9618B-BE0F-4829-97E2-63F0A6BC9D45}" destId="{26AD4910-1ED7-4360-A7BB-B5CA4DF1FA31}" srcOrd="1" destOrd="0" presId="urn:microsoft.com/office/officeart/2005/8/layout/vList6"/>
    <dgm:cxn modelId="{DC778F47-B1AC-4825-9EA8-5B7FD59FAEFF}" type="presParOf" srcId="{2C76BDA9-6C84-4F03-98FC-804C1607AEBD}" destId="{DA69B2EB-6236-4A67-9A1A-2FC5AAEEA24C}" srcOrd="5" destOrd="0" presId="urn:microsoft.com/office/officeart/2005/8/layout/vList6"/>
    <dgm:cxn modelId="{770AB103-814C-4188-92B9-5F5A2DE9B999}" type="presParOf" srcId="{2C76BDA9-6C84-4F03-98FC-804C1607AEBD}" destId="{2488B0E5-8C63-46EE-87C4-DA2C39DE551A}" srcOrd="6" destOrd="0" presId="urn:microsoft.com/office/officeart/2005/8/layout/vList6"/>
    <dgm:cxn modelId="{34B79FA0-7F42-4252-8F63-4267F9B80F4D}" type="presParOf" srcId="{2488B0E5-8C63-46EE-87C4-DA2C39DE551A}" destId="{ABBF378E-9881-4CDD-82FF-4AD192D9E397}" srcOrd="0" destOrd="0" presId="urn:microsoft.com/office/officeart/2005/8/layout/vList6"/>
    <dgm:cxn modelId="{7ECBFFB3-13BC-4AD4-B6BF-785E43EC4A65}" type="presParOf" srcId="{2488B0E5-8C63-46EE-87C4-DA2C39DE551A}" destId="{522ADE8E-96D4-4C68-B6EC-D58AE92F3682}"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B2A3B3-69D4-4E15-8ACF-1A401984AA78}">
      <dgm:prSet custT="1"/>
      <dgm:spPr/>
      <dgm:t>
        <a:bodyPr/>
        <a:lstStyle/>
        <a:p>
          <a:r>
            <a:rPr lang="en-US" sz="2200" b="1" i="0"/>
            <a:t>Metadata Framework:</a:t>
          </a:r>
          <a:endParaRPr lang="en-US" sz="2200" dirty="0"/>
        </a:p>
      </dgm:t>
    </dgm:pt>
    <dgm:pt modelId="{C85A80DA-740C-4E4E-B1E1-8FF37F418275}" cxnId="{8D433A6D-5443-41B7-ACE7-1C4181804039}" type="parTrans">
      <dgm:prSet/>
      <dgm:spPr/>
      <dgm:t>
        <a:bodyPr/>
        <a:lstStyle/>
        <a:p>
          <a:endParaRPr lang="en-US"/>
        </a:p>
      </dgm:t>
    </dgm:pt>
    <dgm:pt modelId="{5F8CF391-10AA-4BB1-9300-47F4E10316E6}" cxnId="{8D433A6D-5443-41B7-ACE7-1C4181804039}" type="sibTrans">
      <dgm:prSet/>
      <dgm:spPr/>
      <dgm:t>
        <a:bodyPr/>
        <a:lstStyle/>
        <a:p>
          <a:endParaRPr lang="en-US"/>
        </a:p>
      </dgm:t>
    </dgm:pt>
    <dgm:pt modelId="{E730304A-B7D6-4FAC-B4F1-3AC5AF093568}">
      <dgm:prSet/>
      <dgm:spPr/>
      <dgm:t>
        <a:bodyPr/>
        <a:lstStyle/>
        <a:p>
          <a:r>
            <a:rPr lang="en-US" b="0" i="0" dirty="0"/>
            <a:t>It refers to</a:t>
          </a:r>
          <a:r>
            <a:rPr lang="en-US" b="1" i="0" dirty="0"/>
            <a:t> </a:t>
          </a:r>
          <a:r>
            <a:rPr lang="en-US" b="0" i="0" dirty="0"/>
            <a:t>a structured set of rules, standards, and processes for organizing, describing, and managing metadata within a system. It ensures consistency, accuracy, and interoperability of metadata.</a:t>
          </a:r>
          <a:endParaRPr lang="en-US" dirty="0"/>
        </a:p>
      </dgm:t>
    </dgm:pt>
    <dgm:pt modelId="{E0AB0286-00E2-487A-82DB-497B299579D3}" cxnId="{77005AF5-5CD0-4C57-9642-656C036934F3}" type="parTrans">
      <dgm:prSet/>
      <dgm:spPr/>
      <dgm:t>
        <a:bodyPr/>
        <a:lstStyle/>
        <a:p>
          <a:endParaRPr lang="en-US"/>
        </a:p>
      </dgm:t>
    </dgm:pt>
    <dgm:pt modelId="{6B9C449C-75C8-404C-8C85-57A07C02BD78}" cxnId="{77005AF5-5CD0-4C57-9642-656C036934F3}" type="sibTrans">
      <dgm:prSet/>
      <dgm:spPr/>
      <dgm:t>
        <a:bodyPr/>
        <a:lstStyle/>
        <a:p>
          <a:endParaRPr lang="en-US"/>
        </a:p>
      </dgm:t>
    </dgm:pt>
    <dgm:pt modelId="{33B04392-25D2-4361-A50C-E56D0E2179F1}">
      <dgm:prSet/>
      <dgm:spPr/>
      <dgm:t>
        <a:bodyPr/>
        <a:lstStyle/>
        <a:p>
          <a:r>
            <a:rPr lang="en-US" b="1" i="0" dirty="0"/>
            <a:t>Automated metadata collection:</a:t>
          </a:r>
          <a:endParaRPr lang="en-US" dirty="0"/>
        </a:p>
      </dgm:t>
    </dgm:pt>
    <dgm:pt modelId="{03770D83-7E70-4160-98C2-CB091D283153}" cxnId="{A37751CA-DB0E-4328-BBFA-8121F184018C}" type="parTrans">
      <dgm:prSet/>
      <dgm:spPr/>
      <dgm:t>
        <a:bodyPr/>
        <a:lstStyle/>
        <a:p>
          <a:endParaRPr lang="en-US"/>
        </a:p>
      </dgm:t>
    </dgm:pt>
    <dgm:pt modelId="{68D65862-26D6-48E4-A4C1-EDD552E2C827}" cxnId="{A37751CA-DB0E-4328-BBFA-8121F184018C}" type="sibTrans">
      <dgm:prSet/>
      <dgm:spPr/>
      <dgm:t>
        <a:bodyPr/>
        <a:lstStyle/>
        <a:p>
          <a:endParaRPr lang="en-US"/>
        </a:p>
      </dgm:t>
    </dgm:pt>
    <dgm:pt modelId="{099C7917-3005-4911-89D7-163AF35C7D06}">
      <dgm:prSet/>
      <dgm:spPr/>
      <dgm:t>
        <a:bodyPr/>
        <a:lstStyle/>
        <a:p>
          <a:r>
            <a:rPr lang="en-US" b="0" i="0" dirty="0"/>
            <a:t>It is the process of capturing metadata directly from systems or devices without manual input, often in real time. It saves time, reduces errors, and ensures metadata stays up to date.</a:t>
          </a:r>
          <a:endParaRPr lang="en-US" dirty="0"/>
        </a:p>
      </dgm:t>
    </dgm:pt>
    <dgm:pt modelId="{AF04D143-C6BC-4E1E-B61A-C98489A97FD0}" cxnId="{DBD8AB9A-21CE-4DFC-8F00-AA745D27FC56}" type="parTrans">
      <dgm:prSet/>
      <dgm:spPr/>
      <dgm:t>
        <a:bodyPr/>
        <a:lstStyle/>
        <a:p>
          <a:endParaRPr lang="en-US"/>
        </a:p>
      </dgm:t>
    </dgm:pt>
    <dgm:pt modelId="{6D959600-AEF2-48A3-B916-2A0E76A3CB62}" cxnId="{DBD8AB9A-21CE-4DFC-8F00-AA745D27FC56}" type="sibTrans">
      <dgm:prSet/>
      <dgm:spPr/>
      <dgm:t>
        <a:bodyPr/>
        <a:lstStyle/>
        <a:p>
          <a:endParaRPr lang="en-US"/>
        </a:p>
      </dgm:t>
    </dgm:pt>
    <dgm:pt modelId="{A7F87CD1-35D8-4C42-A331-44FA76038DC2}">
      <dgm:prSet/>
      <dgm:spPr/>
      <dgm:t>
        <a:bodyPr/>
        <a:lstStyle/>
        <a:p>
          <a:r>
            <a:rPr lang="en-US" b="1" i="0" dirty="0"/>
            <a:t>Metadata storage:</a:t>
          </a:r>
          <a:endParaRPr lang="en-US" dirty="0"/>
        </a:p>
      </dgm:t>
    </dgm:pt>
    <dgm:pt modelId="{F2471FF5-B5C0-49CC-A1EC-234574AB361E}" cxnId="{2C13666E-4032-4D6B-8DAE-85B6A3C22D39}" type="parTrans">
      <dgm:prSet/>
      <dgm:spPr/>
      <dgm:t>
        <a:bodyPr/>
        <a:lstStyle/>
        <a:p>
          <a:endParaRPr lang="en-US"/>
        </a:p>
      </dgm:t>
    </dgm:pt>
    <dgm:pt modelId="{D5DC46BB-AEA0-47FC-AB5B-74448F6187E4}" cxnId="{2C13666E-4032-4D6B-8DAE-85B6A3C22D39}" type="sibTrans">
      <dgm:prSet/>
      <dgm:spPr/>
      <dgm:t>
        <a:bodyPr/>
        <a:lstStyle/>
        <a:p>
          <a:endParaRPr lang="en-US"/>
        </a:p>
      </dgm:t>
    </dgm:pt>
    <dgm:pt modelId="{E3F505A0-2261-4C89-95BB-D928369E9F0D}">
      <dgm:prSet/>
      <dgm:spPr/>
      <dgm:t>
        <a:bodyPr/>
        <a:lstStyle/>
        <a:p>
          <a:r>
            <a:rPr lang="en-US" b="0" i="0" dirty="0"/>
            <a:t>It refers to where and how metadata is stored for retrieval and use. It keeps metadata accessible and secure for analysis, governance, and system operations.</a:t>
          </a:r>
          <a:endParaRPr lang="en-US" dirty="0"/>
        </a:p>
      </dgm:t>
    </dgm:pt>
    <dgm:pt modelId="{42FD5CD1-1EC7-4B2F-A560-0F63F3AA5A4F}" cxnId="{1CF0CC9C-0D8C-4EAC-A54B-B6ADA5E2AE91}" type="parTrans">
      <dgm:prSet/>
      <dgm:spPr/>
      <dgm:t>
        <a:bodyPr/>
        <a:lstStyle/>
        <a:p>
          <a:endParaRPr lang="en-US"/>
        </a:p>
      </dgm:t>
    </dgm:pt>
    <dgm:pt modelId="{A7BE7A8F-606C-46B1-9025-69EF6428A79E}" cxnId="{1CF0CC9C-0D8C-4EAC-A54B-B6ADA5E2AE91}" type="sibTrans">
      <dgm:prSet/>
      <dgm:spPr/>
      <dgm:t>
        <a:bodyPr/>
        <a:lstStyle/>
        <a:p>
          <a:endParaRPr lang="en-US"/>
        </a:p>
      </dgm:t>
    </dgm:pt>
    <dgm:pt modelId="{1E7C4C32-8EA2-4970-8EC4-B6EF9BE45817}">
      <dgm:prSet/>
      <dgm:spPr/>
      <dgm:t>
        <a:bodyPr/>
        <a:lstStyle/>
        <a:p>
          <a:r>
            <a:rPr lang="en-US" b="1" i="0" dirty="0"/>
            <a:t>Data visualization:</a:t>
          </a:r>
          <a:endParaRPr lang="en-US" dirty="0"/>
        </a:p>
      </dgm:t>
    </dgm:pt>
    <dgm:pt modelId="{14C71F8B-7E91-4B90-BD6B-C0898552AF58}" cxnId="{E91F461A-183B-4581-BF78-BCB8D77C0DA6}" type="parTrans">
      <dgm:prSet/>
      <dgm:spPr/>
      <dgm:t>
        <a:bodyPr/>
        <a:lstStyle/>
        <a:p>
          <a:endParaRPr lang="en-US"/>
        </a:p>
      </dgm:t>
    </dgm:pt>
    <dgm:pt modelId="{C595782A-3235-4050-8320-89073F6CB0D3}" cxnId="{E91F461A-183B-4581-BF78-BCB8D77C0DA6}" type="sibTrans">
      <dgm:prSet/>
      <dgm:spPr/>
      <dgm:t>
        <a:bodyPr/>
        <a:lstStyle/>
        <a:p>
          <a:endParaRPr lang="en-US"/>
        </a:p>
      </dgm:t>
    </dgm:pt>
    <dgm:pt modelId="{DA34BF2C-7D11-44CC-B3EE-1FE96D9EE2BC}">
      <dgm:prSet/>
      <dgm:spPr/>
      <dgm:t>
        <a:bodyPr/>
        <a:lstStyle/>
        <a:p>
          <a:r>
            <a:rPr lang="en-US" b="0" i="0" dirty="0"/>
            <a:t>It refers to the graphical representation of data to help users understand patterns, trends, and insights. It makes complex data easier to interpret for decision-making.</a:t>
          </a:r>
          <a:endParaRPr lang="en-US" dirty="0"/>
        </a:p>
      </dgm:t>
    </dgm:pt>
    <dgm:pt modelId="{3C0C26EA-FD89-4E2D-B645-694636EADDA5}" cxnId="{BAC282E6-3437-4F24-8002-555A18F2ADB0}" type="parTrans">
      <dgm:prSet/>
      <dgm:spPr/>
      <dgm:t>
        <a:bodyPr/>
        <a:lstStyle/>
        <a:p>
          <a:endParaRPr lang="en-US"/>
        </a:p>
      </dgm:t>
    </dgm:pt>
    <dgm:pt modelId="{0CC2C4C5-531E-4E72-A8E4-97263BCD1E6A}" cxnId="{BAC282E6-3437-4F24-8002-555A18F2ADB0}" type="sibTrans">
      <dgm:prSet/>
      <dgm:spPr/>
      <dgm:t>
        <a:bodyPr/>
        <a:lstStyle/>
        <a:p>
          <a:endParaRPr lang="en-US"/>
        </a:p>
      </dgm:t>
    </dgm:pt>
    <dgm:pt modelId="{A06C867A-7AF0-4CF0-9533-E2B9A2215F2C}" type="pres">
      <dgm:prSet presAssocID="{2DB1E497-E4F0-4413-821D-C6BB7D1E8223}" presName="Name0" presStyleCnt="0">
        <dgm:presLayoutVars>
          <dgm:dir/>
          <dgm:animLvl val="lvl"/>
          <dgm:resizeHandles/>
        </dgm:presLayoutVars>
      </dgm:prSet>
      <dgm:spPr/>
    </dgm:pt>
    <dgm:pt modelId="{58C0CFA0-C830-4085-B8DD-04B18B374DD1}" type="pres">
      <dgm:prSet presAssocID="{A3B2A3B3-69D4-4E15-8ACF-1A401984AA78}" presName="linNode" presStyleCnt="0"/>
      <dgm:spPr/>
    </dgm:pt>
    <dgm:pt modelId="{3DF301BF-55D9-4184-A1A3-88653F9E8486}" type="pres">
      <dgm:prSet presAssocID="{A3B2A3B3-69D4-4E15-8ACF-1A401984AA78}" presName="parentShp" presStyleLbl="node1" presStyleIdx="0" presStyleCnt="4">
        <dgm:presLayoutVars>
          <dgm:bulletEnabled val="1"/>
        </dgm:presLayoutVars>
      </dgm:prSet>
      <dgm:spPr/>
    </dgm:pt>
    <dgm:pt modelId="{5035242C-F91D-4651-9C08-582766A73006}" type="pres">
      <dgm:prSet presAssocID="{A3B2A3B3-69D4-4E15-8ACF-1A401984AA78}" presName="childShp" presStyleLbl="bgAccFollowNode1" presStyleIdx="0" presStyleCnt="4">
        <dgm:presLayoutVars>
          <dgm:bulletEnabled val="1"/>
        </dgm:presLayoutVars>
      </dgm:prSet>
      <dgm:spPr/>
    </dgm:pt>
    <dgm:pt modelId="{D376FA02-3616-4999-B970-2CD0217AEC69}" type="pres">
      <dgm:prSet presAssocID="{5F8CF391-10AA-4BB1-9300-47F4E10316E6}" presName="spacing" presStyleCnt="0"/>
      <dgm:spPr/>
    </dgm:pt>
    <dgm:pt modelId="{DC209A28-8C3E-4AB1-B180-565F38C80139}" type="pres">
      <dgm:prSet presAssocID="{33B04392-25D2-4361-A50C-E56D0E2179F1}" presName="linNode" presStyleCnt="0"/>
      <dgm:spPr/>
    </dgm:pt>
    <dgm:pt modelId="{305E91CC-FA67-4609-B074-730525AE3849}" type="pres">
      <dgm:prSet presAssocID="{33B04392-25D2-4361-A50C-E56D0E2179F1}" presName="parentShp" presStyleLbl="node1" presStyleIdx="1" presStyleCnt="4">
        <dgm:presLayoutVars>
          <dgm:bulletEnabled val="1"/>
        </dgm:presLayoutVars>
      </dgm:prSet>
      <dgm:spPr/>
    </dgm:pt>
    <dgm:pt modelId="{617FB3CE-99A7-4C8B-8796-94D1109B3334}" type="pres">
      <dgm:prSet presAssocID="{33B04392-25D2-4361-A50C-E56D0E2179F1}" presName="childShp" presStyleLbl="bgAccFollowNode1" presStyleIdx="1" presStyleCnt="4">
        <dgm:presLayoutVars>
          <dgm:bulletEnabled val="1"/>
        </dgm:presLayoutVars>
      </dgm:prSet>
      <dgm:spPr/>
    </dgm:pt>
    <dgm:pt modelId="{1653D71C-9F6D-4379-8A20-02108F0B7025}" type="pres">
      <dgm:prSet presAssocID="{68D65862-26D6-48E4-A4C1-EDD552E2C827}" presName="spacing" presStyleCnt="0"/>
      <dgm:spPr/>
    </dgm:pt>
    <dgm:pt modelId="{09BAE691-BE63-4442-8EE1-0FF6E3A6ECF9}" type="pres">
      <dgm:prSet presAssocID="{A7F87CD1-35D8-4C42-A331-44FA76038DC2}" presName="linNode" presStyleCnt="0"/>
      <dgm:spPr/>
    </dgm:pt>
    <dgm:pt modelId="{CF620B85-539B-400C-8EC0-497D6005D493}" type="pres">
      <dgm:prSet presAssocID="{A7F87CD1-35D8-4C42-A331-44FA76038DC2}" presName="parentShp" presStyleLbl="node1" presStyleIdx="2" presStyleCnt="4">
        <dgm:presLayoutVars>
          <dgm:bulletEnabled val="1"/>
        </dgm:presLayoutVars>
      </dgm:prSet>
      <dgm:spPr/>
    </dgm:pt>
    <dgm:pt modelId="{1569DE0F-8F02-4764-9EA8-1B889CAE1801}" type="pres">
      <dgm:prSet presAssocID="{A7F87CD1-35D8-4C42-A331-44FA76038DC2}" presName="childShp" presStyleLbl="bgAccFollowNode1" presStyleIdx="2" presStyleCnt="4">
        <dgm:presLayoutVars>
          <dgm:bulletEnabled val="1"/>
        </dgm:presLayoutVars>
      </dgm:prSet>
      <dgm:spPr/>
    </dgm:pt>
    <dgm:pt modelId="{524D63E9-49AC-4D95-822F-05AD8ADCC8C0}" type="pres">
      <dgm:prSet presAssocID="{D5DC46BB-AEA0-47FC-AB5B-74448F6187E4}" presName="spacing" presStyleCnt="0"/>
      <dgm:spPr/>
    </dgm:pt>
    <dgm:pt modelId="{871169B8-AD5D-4E68-AD37-3FC6046AC65E}" type="pres">
      <dgm:prSet presAssocID="{1E7C4C32-8EA2-4970-8EC4-B6EF9BE45817}" presName="linNode" presStyleCnt="0"/>
      <dgm:spPr/>
    </dgm:pt>
    <dgm:pt modelId="{71F43359-8BB3-4EE3-9D80-A2FB9BDEB9B9}" type="pres">
      <dgm:prSet presAssocID="{1E7C4C32-8EA2-4970-8EC4-B6EF9BE45817}" presName="parentShp" presStyleLbl="node1" presStyleIdx="3" presStyleCnt="4">
        <dgm:presLayoutVars>
          <dgm:bulletEnabled val="1"/>
        </dgm:presLayoutVars>
      </dgm:prSet>
      <dgm:spPr/>
    </dgm:pt>
    <dgm:pt modelId="{B4FBCCF1-D0DE-48EE-8657-833A5C4BA48A}" type="pres">
      <dgm:prSet presAssocID="{1E7C4C32-8EA2-4970-8EC4-B6EF9BE45817}" presName="childShp" presStyleLbl="bgAccFollowNode1" presStyleIdx="3" presStyleCnt="4">
        <dgm:presLayoutVars>
          <dgm:bulletEnabled val="1"/>
        </dgm:presLayoutVars>
      </dgm:prSet>
      <dgm:spPr/>
    </dgm:pt>
  </dgm:ptLst>
  <dgm:cxnLst>
    <dgm:cxn modelId="{78CDAB06-F489-4688-A9B0-8B425235DFC3}" type="presOf" srcId="{DA34BF2C-7D11-44CC-B3EE-1FE96D9EE2BC}" destId="{B4FBCCF1-D0DE-48EE-8657-833A5C4BA48A}" srcOrd="0" destOrd="0" presId="urn:microsoft.com/office/officeart/2005/8/layout/vList6"/>
    <dgm:cxn modelId="{E91F461A-183B-4581-BF78-BCB8D77C0DA6}" srcId="{2DB1E497-E4F0-4413-821D-C6BB7D1E8223}" destId="{1E7C4C32-8EA2-4970-8EC4-B6EF9BE45817}" srcOrd="3" destOrd="0" parTransId="{14C71F8B-7E91-4B90-BD6B-C0898552AF58}" sibTransId="{C595782A-3235-4050-8320-89073F6CB0D3}"/>
    <dgm:cxn modelId="{B24F7624-EF3C-4692-B064-5E1EFBD0D021}" type="presOf" srcId="{2DB1E497-E4F0-4413-821D-C6BB7D1E8223}" destId="{A06C867A-7AF0-4CF0-9533-E2B9A2215F2C}" srcOrd="0" destOrd="0" presId="urn:microsoft.com/office/officeart/2005/8/layout/vList6"/>
    <dgm:cxn modelId="{BADAC232-1AE1-4462-96BE-01F264539DD8}" type="presOf" srcId="{E3F505A0-2261-4C89-95BB-D928369E9F0D}" destId="{1569DE0F-8F02-4764-9EA8-1B889CAE1801}"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2C13666E-4032-4D6B-8DAE-85B6A3C22D39}" srcId="{2DB1E497-E4F0-4413-821D-C6BB7D1E8223}" destId="{A7F87CD1-35D8-4C42-A331-44FA76038DC2}" srcOrd="2" destOrd="0" parTransId="{F2471FF5-B5C0-49CC-A1EC-234574AB361E}" sibTransId="{D5DC46BB-AEA0-47FC-AB5B-74448F6187E4}"/>
    <dgm:cxn modelId="{294A5E56-D611-4D3D-A673-444C163229A9}" type="presOf" srcId="{E730304A-B7D6-4FAC-B4F1-3AC5AF093568}" destId="{5035242C-F91D-4651-9C08-582766A73006}" srcOrd="0" destOrd="0" presId="urn:microsoft.com/office/officeart/2005/8/layout/vList6"/>
    <dgm:cxn modelId="{D088988C-6381-4242-BBC6-A92D6134A65D}" type="presOf" srcId="{33B04392-25D2-4361-A50C-E56D0E2179F1}" destId="{305E91CC-FA67-4609-B074-730525AE3849}" srcOrd="0" destOrd="0" presId="urn:microsoft.com/office/officeart/2005/8/layout/vList6"/>
    <dgm:cxn modelId="{394E8F96-F23C-497B-A249-8F89A68E0E8D}" type="presOf" srcId="{A3B2A3B3-69D4-4E15-8ACF-1A401984AA78}" destId="{3DF301BF-55D9-4184-A1A3-88653F9E8486}" srcOrd="0" destOrd="0" presId="urn:microsoft.com/office/officeart/2005/8/layout/vList6"/>
    <dgm:cxn modelId="{DBD8AB9A-21CE-4DFC-8F00-AA745D27FC56}" srcId="{33B04392-25D2-4361-A50C-E56D0E2179F1}" destId="{099C7917-3005-4911-89D7-163AF35C7D06}" srcOrd="0" destOrd="0" parTransId="{AF04D143-C6BC-4E1E-B61A-C98489A97FD0}" sibTransId="{6D959600-AEF2-48A3-B916-2A0E76A3CB62}"/>
    <dgm:cxn modelId="{1CF0CC9C-0D8C-4EAC-A54B-B6ADA5E2AE91}" srcId="{A7F87CD1-35D8-4C42-A331-44FA76038DC2}" destId="{E3F505A0-2261-4C89-95BB-D928369E9F0D}" srcOrd="0" destOrd="0" parTransId="{42FD5CD1-1EC7-4B2F-A560-0F63F3AA5A4F}" sibTransId="{A7BE7A8F-606C-46B1-9025-69EF6428A79E}"/>
    <dgm:cxn modelId="{4082D3C9-E5CD-4DCC-AEA0-C44FC13905CA}" type="presOf" srcId="{A7F87CD1-35D8-4C42-A331-44FA76038DC2}" destId="{CF620B85-539B-400C-8EC0-497D6005D493}" srcOrd="0" destOrd="0" presId="urn:microsoft.com/office/officeart/2005/8/layout/vList6"/>
    <dgm:cxn modelId="{A37751CA-DB0E-4328-BBFA-8121F184018C}" srcId="{2DB1E497-E4F0-4413-821D-C6BB7D1E8223}" destId="{33B04392-25D2-4361-A50C-E56D0E2179F1}" srcOrd="1" destOrd="0" parTransId="{03770D83-7E70-4160-98C2-CB091D283153}" sibTransId="{68D65862-26D6-48E4-A4C1-EDD552E2C827}"/>
    <dgm:cxn modelId="{CC1192CE-43C5-4B2A-BF93-7D449C8F70F8}" type="presOf" srcId="{099C7917-3005-4911-89D7-163AF35C7D06}" destId="{617FB3CE-99A7-4C8B-8796-94D1109B3334}" srcOrd="0" destOrd="0" presId="urn:microsoft.com/office/officeart/2005/8/layout/vList6"/>
    <dgm:cxn modelId="{5E6873D5-0B6D-4B7F-80BE-DED4F4CD45FE}" type="presOf" srcId="{1E7C4C32-8EA2-4970-8EC4-B6EF9BE45817}" destId="{71F43359-8BB3-4EE3-9D80-A2FB9BDEB9B9}" srcOrd="0" destOrd="0" presId="urn:microsoft.com/office/officeart/2005/8/layout/vList6"/>
    <dgm:cxn modelId="{BAC282E6-3437-4F24-8002-555A18F2ADB0}" srcId="{1E7C4C32-8EA2-4970-8EC4-B6EF9BE45817}" destId="{DA34BF2C-7D11-44CC-B3EE-1FE96D9EE2BC}" srcOrd="0" destOrd="0" parTransId="{3C0C26EA-FD89-4E2D-B645-694636EADDA5}" sibTransId="{0CC2C4C5-531E-4E72-A8E4-97263BCD1E6A}"/>
    <dgm:cxn modelId="{77005AF5-5CD0-4C57-9642-656C036934F3}" srcId="{A3B2A3B3-69D4-4E15-8ACF-1A401984AA78}" destId="{E730304A-B7D6-4FAC-B4F1-3AC5AF093568}" srcOrd="0" destOrd="0" parTransId="{E0AB0286-00E2-487A-82DB-497B299579D3}" sibTransId="{6B9C449C-75C8-404C-8C85-57A07C02BD78}"/>
    <dgm:cxn modelId="{50B79608-233F-4F36-9625-6A239C620580}" type="presParOf" srcId="{A06C867A-7AF0-4CF0-9533-E2B9A2215F2C}" destId="{58C0CFA0-C830-4085-B8DD-04B18B374DD1}" srcOrd="0" destOrd="0" presId="urn:microsoft.com/office/officeart/2005/8/layout/vList6"/>
    <dgm:cxn modelId="{D61EE25A-1512-4D32-B9D0-C60FA6FA603F}" type="presParOf" srcId="{58C0CFA0-C830-4085-B8DD-04B18B374DD1}" destId="{3DF301BF-55D9-4184-A1A3-88653F9E8486}" srcOrd="0" destOrd="0" presId="urn:microsoft.com/office/officeart/2005/8/layout/vList6"/>
    <dgm:cxn modelId="{C49481D8-8F9F-4FAB-B458-6560E31AADF3}" type="presParOf" srcId="{58C0CFA0-C830-4085-B8DD-04B18B374DD1}" destId="{5035242C-F91D-4651-9C08-582766A73006}" srcOrd="1" destOrd="0" presId="urn:microsoft.com/office/officeart/2005/8/layout/vList6"/>
    <dgm:cxn modelId="{19A467B8-388A-4DB6-A0F0-AA8115185D5F}" type="presParOf" srcId="{A06C867A-7AF0-4CF0-9533-E2B9A2215F2C}" destId="{D376FA02-3616-4999-B970-2CD0217AEC69}" srcOrd="1" destOrd="0" presId="urn:microsoft.com/office/officeart/2005/8/layout/vList6"/>
    <dgm:cxn modelId="{0B6EC39B-724C-44D3-895F-7336D570B153}" type="presParOf" srcId="{A06C867A-7AF0-4CF0-9533-E2B9A2215F2C}" destId="{DC209A28-8C3E-4AB1-B180-565F38C80139}" srcOrd="2" destOrd="0" presId="urn:microsoft.com/office/officeart/2005/8/layout/vList6"/>
    <dgm:cxn modelId="{B6F477CC-28FC-4FF5-9812-19C22F7F6EE6}" type="presParOf" srcId="{DC209A28-8C3E-4AB1-B180-565F38C80139}" destId="{305E91CC-FA67-4609-B074-730525AE3849}" srcOrd="0" destOrd="0" presId="urn:microsoft.com/office/officeart/2005/8/layout/vList6"/>
    <dgm:cxn modelId="{E2F70DE9-471B-44CF-8911-57E425AEF4CC}" type="presParOf" srcId="{DC209A28-8C3E-4AB1-B180-565F38C80139}" destId="{617FB3CE-99A7-4C8B-8796-94D1109B3334}" srcOrd="1" destOrd="0" presId="urn:microsoft.com/office/officeart/2005/8/layout/vList6"/>
    <dgm:cxn modelId="{301D801F-2063-4A8E-8A70-56E6C5EC3BB4}" type="presParOf" srcId="{A06C867A-7AF0-4CF0-9533-E2B9A2215F2C}" destId="{1653D71C-9F6D-4379-8A20-02108F0B7025}" srcOrd="3" destOrd="0" presId="urn:microsoft.com/office/officeart/2005/8/layout/vList6"/>
    <dgm:cxn modelId="{DA266687-0DF1-4341-A2DF-EAFEE3CDEE4E}" type="presParOf" srcId="{A06C867A-7AF0-4CF0-9533-E2B9A2215F2C}" destId="{09BAE691-BE63-4442-8EE1-0FF6E3A6ECF9}" srcOrd="4" destOrd="0" presId="urn:microsoft.com/office/officeart/2005/8/layout/vList6"/>
    <dgm:cxn modelId="{ED5CF8CC-F4E7-469F-A408-42D54675BB1D}" type="presParOf" srcId="{09BAE691-BE63-4442-8EE1-0FF6E3A6ECF9}" destId="{CF620B85-539B-400C-8EC0-497D6005D493}" srcOrd="0" destOrd="0" presId="urn:microsoft.com/office/officeart/2005/8/layout/vList6"/>
    <dgm:cxn modelId="{74F67949-E78A-4640-B4A2-9B1814841694}" type="presParOf" srcId="{09BAE691-BE63-4442-8EE1-0FF6E3A6ECF9}" destId="{1569DE0F-8F02-4764-9EA8-1B889CAE1801}" srcOrd="1" destOrd="0" presId="urn:microsoft.com/office/officeart/2005/8/layout/vList6"/>
    <dgm:cxn modelId="{714F2725-98A1-461C-87B9-3C808AE11506}" type="presParOf" srcId="{A06C867A-7AF0-4CF0-9533-E2B9A2215F2C}" destId="{524D63E9-49AC-4D95-822F-05AD8ADCC8C0}" srcOrd="5" destOrd="0" presId="urn:microsoft.com/office/officeart/2005/8/layout/vList6"/>
    <dgm:cxn modelId="{FA0D0D21-9F1F-451D-8D07-A2A43BE17F29}" type="presParOf" srcId="{A06C867A-7AF0-4CF0-9533-E2B9A2215F2C}" destId="{871169B8-AD5D-4E68-AD37-3FC6046AC65E}" srcOrd="6" destOrd="0" presId="urn:microsoft.com/office/officeart/2005/8/layout/vList6"/>
    <dgm:cxn modelId="{9765E695-8922-4013-AF20-312ACEBEC48D}" type="presParOf" srcId="{871169B8-AD5D-4E68-AD37-3FC6046AC65E}" destId="{71F43359-8BB3-4EE3-9D80-A2FB9BDEB9B9}" srcOrd="0" destOrd="0" presId="urn:microsoft.com/office/officeart/2005/8/layout/vList6"/>
    <dgm:cxn modelId="{13C4C1CB-589C-4D62-8A06-1273B9985AEC}" type="presParOf" srcId="{871169B8-AD5D-4E68-AD37-3FC6046AC65E}" destId="{B4FBCCF1-D0DE-48EE-8657-833A5C4BA48A}"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E8AF1-D549-4F07-8BA8-25C7EFA85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98148C-B170-4579-9994-3B51D2DBEDE2}">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Improved Data Management</a:t>
          </a:r>
          <a:endParaRPr lang="en-US" sz="1600">
            <a:latin typeface="Times New Roman" panose="02020603050405020304" pitchFamily="18" charset="0"/>
            <a:cs typeface="Times New Roman" panose="02020603050405020304" pitchFamily="18" charset="0"/>
          </a:endParaRPr>
        </a:p>
      </dgm:t>
    </dgm:pt>
    <dgm:pt modelId="{096BD44F-8748-4531-A492-06C104CC05A4}" cxnId="{57B538E9-5345-443D-B019-CA7D10ED1FC7}" type="parTrans">
      <dgm:prSet/>
      <dgm:spPr/>
      <dgm:t>
        <a:bodyPr/>
        <a:lstStyle/>
        <a:p>
          <a:endParaRPr lang="en-US"/>
        </a:p>
      </dgm:t>
    </dgm:pt>
    <dgm:pt modelId="{0B204A38-450B-4A2C-A2EA-735CC84304AF}" cxnId="{57B538E9-5345-443D-B019-CA7D10ED1FC7}" type="sibTrans">
      <dgm:prSet/>
      <dgm:spPr/>
      <dgm:t>
        <a:bodyPr/>
        <a:lstStyle/>
        <a:p>
          <a:endParaRPr lang="en-US"/>
        </a:p>
      </dgm:t>
    </dgm:pt>
    <dgm:pt modelId="{7DF3B1B7-777F-4073-A8C5-3C4A3B99986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discoverability</a:t>
          </a:r>
          <a:r>
            <a:rPr lang="en-US" sz="1200" b="0" i="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latin typeface="Times New Roman" panose="02020603050405020304" pitchFamily="18" charset="0"/>
            <a:cs typeface="Times New Roman" panose="02020603050405020304" pitchFamily="18" charset="0"/>
          </a:endParaRPr>
        </a:p>
      </dgm:t>
    </dgm:pt>
    <dgm:pt modelId="{43EB2D26-A0B2-4356-85D1-E9B4B8A8A2FE}" cxnId="{E9A229CA-B0D6-4B44-94E9-3820094A8304}" type="parTrans">
      <dgm:prSet/>
      <dgm:spPr/>
      <dgm:t>
        <a:bodyPr/>
        <a:lstStyle/>
        <a:p>
          <a:endParaRPr lang="en-US"/>
        </a:p>
      </dgm:t>
    </dgm:pt>
    <dgm:pt modelId="{F2B61788-5A66-4FF4-BF8E-ED9266FBB314}" cxnId="{E9A229CA-B0D6-4B44-94E9-3820094A8304}" type="sibTrans">
      <dgm:prSet/>
      <dgm:spPr/>
      <dgm:t>
        <a:bodyPr/>
        <a:lstStyle/>
        <a:p>
          <a:endParaRPr lang="en-US"/>
        </a:p>
      </dgm:t>
    </dgm:pt>
    <dgm:pt modelId="{2F535782-14BD-4E8E-9DDB-61EA0499AC46}">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Better data governance</a:t>
          </a:r>
          <a:r>
            <a:rPr lang="en-US" sz="1200" b="0" i="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87083914-65DD-45C9-8B04-55282B8FF696}" cxnId="{44E5D97F-C56D-4E62-A00E-F23076DB9917}" type="parTrans">
      <dgm:prSet/>
      <dgm:spPr/>
      <dgm:t>
        <a:bodyPr/>
        <a:lstStyle/>
        <a:p>
          <a:endParaRPr lang="en-US"/>
        </a:p>
      </dgm:t>
    </dgm:pt>
    <dgm:pt modelId="{795507ED-2BD3-40A3-9448-7AAC6852A722}" cxnId="{44E5D97F-C56D-4E62-A00E-F23076DB9917}" type="sibTrans">
      <dgm:prSet/>
      <dgm:spPr/>
      <dgm:t>
        <a:bodyPr/>
        <a:lstStyle/>
        <a:p>
          <a:endParaRPr lang="en-US"/>
        </a:p>
      </dgm:t>
    </dgm:pt>
    <dgm:pt modelId="{F386673A-BA71-4165-BC35-ACCD49CBFECA}">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Increased Efficiency and Productivity</a:t>
          </a:r>
          <a:endParaRPr lang="en-US" sz="1600">
            <a:latin typeface="Times New Roman" panose="02020603050405020304" pitchFamily="18" charset="0"/>
            <a:cs typeface="Times New Roman" panose="02020603050405020304" pitchFamily="18" charset="0"/>
          </a:endParaRPr>
        </a:p>
      </dgm:t>
    </dgm:pt>
    <dgm:pt modelId="{CB5C46EF-A957-43DB-A62E-DA1C11DE732A}" cxnId="{245A5C41-F2FE-4C4E-96B6-D15666362AFA}" type="parTrans">
      <dgm:prSet/>
      <dgm:spPr/>
      <dgm:t>
        <a:bodyPr/>
        <a:lstStyle/>
        <a:p>
          <a:endParaRPr lang="en-US"/>
        </a:p>
      </dgm:t>
    </dgm:pt>
    <dgm:pt modelId="{BBF46F8B-3D5B-4C42-ACCB-280B1B695C39}" cxnId="{245A5C41-F2FE-4C4E-96B6-D15666362AFA}" type="sibTrans">
      <dgm:prSet/>
      <dgm:spPr/>
      <dgm:t>
        <a:bodyPr/>
        <a:lstStyle/>
        <a:p>
          <a:endParaRPr lang="en-US"/>
        </a:p>
      </dgm:t>
    </dgm:pt>
    <dgm:pt modelId="{083BDB7D-ECEF-400C-BF68-0AA98AFCAFC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Streamlined data integration: </a:t>
          </a:r>
          <a:r>
            <a:rPr lang="en-US" sz="1200" b="0" i="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9F22B3DC-DB4E-477A-B611-5D2097779A4E}" cxnId="{82631EAD-34C1-4908-81C8-D79FEF843151}" type="parTrans">
      <dgm:prSet/>
      <dgm:spPr/>
      <dgm:t>
        <a:bodyPr/>
        <a:lstStyle/>
        <a:p>
          <a:endParaRPr lang="en-US"/>
        </a:p>
      </dgm:t>
    </dgm:pt>
    <dgm:pt modelId="{5AEDE737-85D2-4540-825E-8EB80996DE8C}" cxnId="{82631EAD-34C1-4908-81C8-D79FEF843151}" type="sibTrans">
      <dgm:prSet/>
      <dgm:spPr/>
      <dgm:t>
        <a:bodyPr/>
        <a:lstStyle/>
        <a:p>
          <a:endParaRPr lang="en-US"/>
        </a:p>
      </dgm:t>
    </dgm:pt>
    <dgm:pt modelId="{8385EC83-35B9-43BA-ADAB-F8F5444A21B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Faster data analysis: </a:t>
          </a:r>
          <a:r>
            <a:rPr lang="en-US" sz="1200" b="0" i="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latin typeface="Times New Roman" panose="02020603050405020304" pitchFamily="18" charset="0"/>
            <a:cs typeface="Times New Roman" panose="02020603050405020304" pitchFamily="18" charset="0"/>
          </a:endParaRPr>
        </a:p>
      </dgm:t>
    </dgm:pt>
    <dgm:pt modelId="{3AA7BBD2-E191-4A1D-9641-546A53CC92C7}" cxnId="{BF9A8775-998B-4B1E-88B1-E28C155135C7}" type="parTrans">
      <dgm:prSet/>
      <dgm:spPr/>
      <dgm:t>
        <a:bodyPr/>
        <a:lstStyle/>
        <a:p>
          <a:endParaRPr lang="en-US"/>
        </a:p>
      </dgm:t>
    </dgm:pt>
    <dgm:pt modelId="{9F2A84DB-0BF4-4405-B37A-B333AAAEAF91}" cxnId="{BF9A8775-998B-4B1E-88B1-E28C155135C7}" type="sibTrans">
      <dgm:prSet/>
      <dgm:spPr/>
      <dgm:t>
        <a:bodyPr/>
        <a:lstStyle/>
        <a:p>
          <a:endParaRPr lang="en-US"/>
        </a:p>
      </dgm:t>
    </dgm:pt>
    <dgm:pt modelId="{B5C294D2-D416-4A1C-8CAE-7A8C2BF72261}">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Compliance and Security</a:t>
          </a:r>
          <a:endParaRPr lang="en-US" sz="1600">
            <a:latin typeface="Times New Roman" panose="02020603050405020304" pitchFamily="18" charset="0"/>
            <a:cs typeface="Times New Roman" panose="02020603050405020304" pitchFamily="18" charset="0"/>
          </a:endParaRPr>
        </a:p>
      </dgm:t>
    </dgm:pt>
    <dgm:pt modelId="{E1D7E609-5890-411A-BA40-C590A4ADBCA1}" cxnId="{EBF2461B-0E45-4435-BB20-24427FD00427}" type="parTrans">
      <dgm:prSet/>
      <dgm:spPr/>
      <dgm:t>
        <a:bodyPr/>
        <a:lstStyle/>
        <a:p>
          <a:endParaRPr lang="en-US"/>
        </a:p>
      </dgm:t>
    </dgm:pt>
    <dgm:pt modelId="{C1671C05-E329-4C34-85A3-4A6B28832AFE}" cxnId="{EBF2461B-0E45-4435-BB20-24427FD00427}" type="sibTrans">
      <dgm:prSet/>
      <dgm:spPr/>
      <dgm:t>
        <a:bodyPr/>
        <a:lstStyle/>
        <a:p>
          <a:endParaRPr lang="en-US"/>
        </a:p>
      </dgm:t>
    </dgm:pt>
    <dgm:pt modelId="{8C926BB1-EA15-44BD-8FF5-2DE8A0E3657E}">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Regulatory compliance: </a:t>
          </a:r>
          <a:r>
            <a:rPr lang="en-US" sz="1200" b="0" i="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latin typeface="Times New Roman" panose="02020603050405020304" pitchFamily="18" charset="0"/>
            <a:cs typeface="Times New Roman" panose="02020603050405020304" pitchFamily="18" charset="0"/>
          </a:endParaRPr>
        </a:p>
      </dgm:t>
    </dgm:pt>
    <dgm:pt modelId="{57BDB7FE-6EE0-47EC-B9CA-A77B152F8D11}" cxnId="{C3C55977-3F1F-427E-AA99-E3EAA0DCE943}" type="parTrans">
      <dgm:prSet/>
      <dgm:spPr/>
      <dgm:t>
        <a:bodyPr/>
        <a:lstStyle/>
        <a:p>
          <a:endParaRPr lang="en-US"/>
        </a:p>
      </dgm:t>
    </dgm:pt>
    <dgm:pt modelId="{40B8FEBB-08DF-48F0-880C-A92034A91A04}" cxnId="{C3C55977-3F1F-427E-AA99-E3EAA0DCE943}" type="sibTrans">
      <dgm:prSet/>
      <dgm:spPr/>
      <dgm:t>
        <a:bodyPr/>
        <a:lstStyle/>
        <a:p>
          <a:endParaRPr lang="en-US"/>
        </a:p>
      </dgm:t>
    </dgm:pt>
    <dgm:pt modelId="{E9E9D2FE-F797-4084-A022-42A85A5E48B1}">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 security: </a:t>
          </a:r>
          <a:r>
            <a:rPr lang="en-US" sz="1200" b="0" i="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latin typeface="Times New Roman" panose="02020603050405020304" pitchFamily="18" charset="0"/>
            <a:cs typeface="Times New Roman" panose="02020603050405020304" pitchFamily="18" charset="0"/>
          </a:endParaRPr>
        </a:p>
      </dgm:t>
    </dgm:pt>
    <dgm:pt modelId="{098512DA-7973-4408-AF6C-2DA2BA238B75}" cxnId="{07470C48-FD3A-4C9E-949C-EAB7ED010632}" type="parTrans">
      <dgm:prSet/>
      <dgm:spPr/>
      <dgm:t>
        <a:bodyPr/>
        <a:lstStyle/>
        <a:p>
          <a:endParaRPr lang="en-US"/>
        </a:p>
      </dgm:t>
    </dgm:pt>
    <dgm:pt modelId="{ECFA4958-88D5-4CDA-AF85-9A93F5830DE3}" cxnId="{07470C48-FD3A-4C9E-949C-EAB7ED010632}" type="sibTrans">
      <dgm:prSet/>
      <dgm:spPr/>
      <dgm:t>
        <a:bodyPr/>
        <a:lstStyle/>
        <a:p>
          <a:endParaRPr lang="en-US"/>
        </a:p>
      </dgm:t>
    </dgm:pt>
    <dgm:pt modelId="{FFC70FBA-5103-4E12-96C0-FCAA651D0400}">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Competitive Advantage</a:t>
          </a:r>
          <a:endParaRPr lang="en-US" sz="1600">
            <a:latin typeface="Times New Roman" panose="02020603050405020304" pitchFamily="18" charset="0"/>
            <a:cs typeface="Times New Roman" panose="02020603050405020304" pitchFamily="18" charset="0"/>
          </a:endParaRPr>
        </a:p>
      </dgm:t>
    </dgm:pt>
    <dgm:pt modelId="{991B7A20-4874-48A4-85AD-64E67A2D34D0}" cxnId="{B0714976-2255-4F8D-BB94-CAF4CA4CD522}" type="parTrans">
      <dgm:prSet/>
      <dgm:spPr/>
      <dgm:t>
        <a:bodyPr/>
        <a:lstStyle/>
        <a:p>
          <a:endParaRPr lang="en-US"/>
        </a:p>
      </dgm:t>
    </dgm:pt>
    <dgm:pt modelId="{2DA9DAD9-840C-4709-A4D8-EF0EF9945C2F}" cxnId="{B0714976-2255-4F8D-BB94-CAF4CA4CD522}" type="sibTrans">
      <dgm:prSet/>
      <dgm:spPr/>
      <dgm:t>
        <a:bodyPr/>
        <a:lstStyle/>
        <a:p>
          <a:endParaRPr lang="en-US"/>
        </a:p>
      </dgm:t>
    </dgm:pt>
    <dgm:pt modelId="{A6DE18B6-A6AF-442E-8FEB-8775A1325BB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Data-driven decision-making: </a:t>
          </a:r>
          <a:r>
            <a:rPr lang="en-US" sz="1200" b="0" i="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2D1299D9-BEF1-4D79-A960-C3A58C153DBD}" cxnId="{4427F93D-626B-42B1-A26E-C984B18E04BA}" type="parTrans">
      <dgm:prSet/>
      <dgm:spPr/>
      <dgm:t>
        <a:bodyPr/>
        <a:lstStyle/>
        <a:p>
          <a:endParaRPr lang="en-US"/>
        </a:p>
      </dgm:t>
    </dgm:pt>
    <dgm:pt modelId="{00E456BB-1F49-4625-8BBB-447BEEDD816A}" cxnId="{4427F93D-626B-42B1-A26E-C984B18E04BA}" type="sibTrans">
      <dgm:prSet/>
      <dgm:spPr/>
      <dgm:t>
        <a:bodyPr/>
        <a:lstStyle/>
        <a:p>
          <a:endParaRPr lang="en-US"/>
        </a:p>
      </dgm:t>
    </dgm:pt>
    <dgm:pt modelId="{9DC9BFE5-C1D8-4E7C-8A46-ABD23459E0FC}">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customer experience: </a:t>
          </a:r>
          <a:r>
            <a:rPr lang="en-US" sz="1200" b="0" i="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latin typeface="Times New Roman" panose="02020603050405020304" pitchFamily="18" charset="0"/>
            <a:cs typeface="Times New Roman" panose="02020603050405020304" pitchFamily="18" charset="0"/>
          </a:endParaRPr>
        </a:p>
      </dgm:t>
    </dgm:pt>
    <dgm:pt modelId="{D7466D03-6177-45A5-B72F-C8ACC1A8F50B}" cxnId="{5576B7DF-5566-4349-B8F6-D436CA52E0BF}" type="parTrans">
      <dgm:prSet/>
      <dgm:spPr/>
      <dgm:t>
        <a:bodyPr/>
        <a:lstStyle/>
        <a:p>
          <a:endParaRPr lang="en-US"/>
        </a:p>
      </dgm:t>
    </dgm:pt>
    <dgm:pt modelId="{7308F7CC-BE99-4BB3-BCDB-3E56DE69E315}" cxnId="{5576B7DF-5566-4349-B8F6-D436CA52E0BF}" type="sibTrans">
      <dgm:prSet/>
      <dgm:spPr/>
      <dgm:t>
        <a:bodyPr/>
        <a:lstStyle/>
        <a:p>
          <a:endParaRPr lang="en-US"/>
        </a:p>
      </dgm:t>
    </dgm:pt>
    <dgm:pt modelId="{D356109D-60C9-4992-9812-BBFA58AADE61}">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Technical Benefits</a:t>
          </a:r>
          <a:endParaRPr lang="en-US" sz="1600">
            <a:latin typeface="Times New Roman" panose="02020603050405020304" pitchFamily="18" charset="0"/>
            <a:cs typeface="Times New Roman" panose="02020603050405020304" pitchFamily="18" charset="0"/>
          </a:endParaRPr>
        </a:p>
      </dgm:t>
    </dgm:pt>
    <dgm:pt modelId="{866EEC2C-9AAD-4AE6-AC7F-F181D5E72431}" cxnId="{2A39C2D1-4BC3-4CA2-AD1D-BAE919D2561E}" type="parTrans">
      <dgm:prSet/>
      <dgm:spPr/>
      <dgm:t>
        <a:bodyPr/>
        <a:lstStyle/>
        <a:p>
          <a:endParaRPr lang="en-US"/>
        </a:p>
      </dgm:t>
    </dgm:pt>
    <dgm:pt modelId="{357BF7BD-3903-46C6-BA5A-81734F03C659}" cxnId="{2A39C2D1-4BC3-4CA2-AD1D-BAE919D2561E}" type="sibTrans">
      <dgm:prSet/>
      <dgm:spPr/>
      <dgm:t>
        <a:bodyPr/>
        <a:lstStyle/>
        <a:p>
          <a:endParaRPr lang="en-US"/>
        </a:p>
      </dgm:t>
    </dgm:pt>
    <dgm:pt modelId="{325042C2-EDBA-40F8-9D9E-F26F615E440F}">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data lineage: </a:t>
          </a:r>
          <a:r>
            <a:rPr lang="en-US" sz="1200" b="0" i="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latin typeface="Times New Roman" panose="02020603050405020304" pitchFamily="18" charset="0"/>
            <a:cs typeface="Times New Roman" panose="02020603050405020304" pitchFamily="18" charset="0"/>
          </a:endParaRPr>
        </a:p>
      </dgm:t>
    </dgm:pt>
    <dgm:pt modelId="{BE9B7EC0-F2D7-42C4-A1F2-93CCF461CF63}" cxnId="{9A9DC284-6EDF-4AB1-AAF3-5C0099F410A1}" type="parTrans">
      <dgm:prSet/>
      <dgm:spPr/>
      <dgm:t>
        <a:bodyPr/>
        <a:lstStyle/>
        <a:p>
          <a:endParaRPr lang="en-US"/>
        </a:p>
      </dgm:t>
    </dgm:pt>
    <dgm:pt modelId="{23F08CDA-254E-4D14-A15D-FC11141F85E0}" cxnId="{9A9DC284-6EDF-4AB1-AAF3-5C0099F410A1}" type="sibTrans">
      <dgm:prSet/>
      <dgm:spPr/>
      <dgm:t>
        <a:bodyPr/>
        <a:lstStyle/>
        <a:p>
          <a:endParaRPr lang="en-US"/>
        </a:p>
      </dgm:t>
    </dgm:pt>
    <dgm:pt modelId="{97ADDD6A-55DC-44AB-88CF-54090D6F1757}">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cataloging: </a:t>
          </a:r>
          <a:r>
            <a:rPr lang="en-US" sz="1200" b="0" i="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latin typeface="Times New Roman" panose="02020603050405020304" pitchFamily="18" charset="0"/>
            <a:cs typeface="Times New Roman" panose="02020603050405020304" pitchFamily="18" charset="0"/>
          </a:endParaRPr>
        </a:p>
      </dgm:t>
    </dgm:pt>
    <dgm:pt modelId="{A0AFC962-10D3-4A05-943B-E1E62C39A031}" cxnId="{A164D95C-0703-45E1-B54F-7A1662ADCB3C}" type="parTrans">
      <dgm:prSet/>
      <dgm:spPr/>
      <dgm:t>
        <a:bodyPr/>
        <a:lstStyle/>
        <a:p>
          <a:endParaRPr lang="en-US"/>
        </a:p>
      </dgm:t>
    </dgm:pt>
    <dgm:pt modelId="{3477AB80-FAAC-4F16-B448-C4BB7CA7C6B1}" cxnId="{A164D95C-0703-45E1-B54F-7A1662ADCB3C}" type="sibTrans">
      <dgm:prSet/>
      <dgm:spPr/>
      <dgm:t>
        <a:bodyPr/>
        <a:lstStyle/>
        <a:p>
          <a:endParaRPr lang="en-US"/>
        </a:p>
      </dgm:t>
    </dgm:pt>
    <dgm:pt modelId="{E8F8911E-8A6C-490D-8C7F-FDF70A3D95BD}" type="pres">
      <dgm:prSet presAssocID="{AACE8AF1-D549-4F07-8BA8-25C7EFA85B08}" presName="root" presStyleCnt="0">
        <dgm:presLayoutVars>
          <dgm:dir/>
          <dgm:resizeHandles val="exact"/>
        </dgm:presLayoutVars>
      </dgm:prSet>
      <dgm:spPr/>
    </dgm:pt>
    <dgm:pt modelId="{1C250CBA-A5E6-4D6F-A3B7-2215D9302403}" type="pres">
      <dgm:prSet presAssocID="{2E98148C-B170-4579-9994-3B51D2DBEDE2}" presName="compNode" presStyleCnt="0"/>
      <dgm:spPr/>
    </dgm:pt>
    <dgm:pt modelId="{206F63D0-D083-4C74-88F0-FEEC1053B4D1}" type="pres">
      <dgm:prSet presAssocID="{2E98148C-B170-4579-9994-3B51D2DBED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13FA3190-7423-4AE2-96C2-5149FEF31F02}" type="pres">
      <dgm:prSet presAssocID="{2E98148C-B170-4579-9994-3B51D2DBEDE2}" presName="iconSpace" presStyleCnt="0"/>
      <dgm:spPr/>
    </dgm:pt>
    <dgm:pt modelId="{E5F40E63-3AA9-4117-A756-B7F3B390F363}" type="pres">
      <dgm:prSet presAssocID="{2E98148C-B170-4579-9994-3B51D2DBEDE2}" presName="parTx" presStyleLbl="revTx" presStyleIdx="0" presStyleCnt="10">
        <dgm:presLayoutVars>
          <dgm:chMax val="0"/>
          <dgm:chPref val="0"/>
        </dgm:presLayoutVars>
      </dgm:prSet>
      <dgm:spPr/>
    </dgm:pt>
    <dgm:pt modelId="{EDE9F31A-A707-400D-BC0C-978AB2DC4C88}" type="pres">
      <dgm:prSet presAssocID="{2E98148C-B170-4579-9994-3B51D2DBEDE2}" presName="txSpace" presStyleCnt="0"/>
      <dgm:spPr/>
    </dgm:pt>
    <dgm:pt modelId="{25C7DA1A-2FD1-4CD9-92F0-AA606FF75A2A}" type="pres">
      <dgm:prSet presAssocID="{2E98148C-B170-4579-9994-3B51D2DBEDE2}" presName="desTx" presStyleLbl="revTx" presStyleIdx="1" presStyleCnt="10">
        <dgm:presLayoutVars/>
      </dgm:prSet>
      <dgm:spPr/>
    </dgm:pt>
    <dgm:pt modelId="{E9C91F33-1540-4203-9A83-F0634DE8717D}" type="pres">
      <dgm:prSet presAssocID="{0B204A38-450B-4A2C-A2EA-735CC84304AF}" presName="sibTrans" presStyleCnt="0"/>
      <dgm:spPr/>
    </dgm:pt>
    <dgm:pt modelId="{0974E7DE-6085-4833-8C58-AF25A6DB7CD5}" type="pres">
      <dgm:prSet presAssocID="{F386673A-BA71-4165-BC35-ACCD49CBFECA}" presName="compNode" presStyleCnt="0"/>
      <dgm:spPr/>
    </dgm:pt>
    <dgm:pt modelId="{786AFFF3-BFA3-4002-8788-CC91B2DB50D6}" type="pres">
      <dgm:prSet presAssocID="{F386673A-BA71-4165-BC35-ACCD49CBFE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B6B4BA5-BBAC-47D8-90F8-C1E8289E4D88}" type="pres">
      <dgm:prSet presAssocID="{F386673A-BA71-4165-BC35-ACCD49CBFECA}" presName="iconSpace" presStyleCnt="0"/>
      <dgm:spPr/>
    </dgm:pt>
    <dgm:pt modelId="{D3CA8D7E-EA46-40D5-8FC0-4C3632D9993A}" type="pres">
      <dgm:prSet presAssocID="{F386673A-BA71-4165-BC35-ACCD49CBFECA}" presName="parTx" presStyleLbl="revTx" presStyleIdx="2" presStyleCnt="10">
        <dgm:presLayoutVars>
          <dgm:chMax val="0"/>
          <dgm:chPref val="0"/>
        </dgm:presLayoutVars>
      </dgm:prSet>
      <dgm:spPr/>
    </dgm:pt>
    <dgm:pt modelId="{4ADBD19E-F3E4-49DF-BC7E-5187AA2B9145}" type="pres">
      <dgm:prSet presAssocID="{F386673A-BA71-4165-BC35-ACCD49CBFECA}" presName="txSpace" presStyleCnt="0"/>
      <dgm:spPr/>
    </dgm:pt>
    <dgm:pt modelId="{6FE4EDAD-A169-470C-B513-781FB098060A}" type="pres">
      <dgm:prSet presAssocID="{F386673A-BA71-4165-BC35-ACCD49CBFECA}" presName="desTx" presStyleLbl="revTx" presStyleIdx="3" presStyleCnt="10">
        <dgm:presLayoutVars/>
      </dgm:prSet>
      <dgm:spPr/>
    </dgm:pt>
    <dgm:pt modelId="{26C1C93E-33DB-4618-A225-FFD6FEDFF727}" type="pres">
      <dgm:prSet presAssocID="{BBF46F8B-3D5B-4C42-ACCB-280B1B695C39}" presName="sibTrans" presStyleCnt="0"/>
      <dgm:spPr/>
    </dgm:pt>
    <dgm:pt modelId="{3A26BBD2-DCB9-4785-83FB-A022564B5754}" type="pres">
      <dgm:prSet presAssocID="{B5C294D2-D416-4A1C-8CAE-7A8C2BF72261}" presName="compNode" presStyleCnt="0"/>
      <dgm:spPr/>
    </dgm:pt>
    <dgm:pt modelId="{8019ED7A-93AC-47EE-82A7-C53BD3D22744}" type="pres">
      <dgm:prSet presAssocID="{B5C294D2-D416-4A1C-8CAE-7A8C2BF722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3BB5BA4-6AE7-44D8-9920-BD475D65C541}" type="pres">
      <dgm:prSet presAssocID="{B5C294D2-D416-4A1C-8CAE-7A8C2BF72261}" presName="iconSpace" presStyleCnt="0"/>
      <dgm:spPr/>
    </dgm:pt>
    <dgm:pt modelId="{2A21D0F7-FF26-4D22-9BF3-62B5ECF54506}" type="pres">
      <dgm:prSet presAssocID="{B5C294D2-D416-4A1C-8CAE-7A8C2BF72261}" presName="parTx" presStyleLbl="revTx" presStyleIdx="4" presStyleCnt="10">
        <dgm:presLayoutVars>
          <dgm:chMax val="0"/>
          <dgm:chPref val="0"/>
        </dgm:presLayoutVars>
      </dgm:prSet>
      <dgm:spPr/>
    </dgm:pt>
    <dgm:pt modelId="{5300BE98-0013-4827-AD0E-0ECB7F79E950}" type="pres">
      <dgm:prSet presAssocID="{B5C294D2-D416-4A1C-8CAE-7A8C2BF72261}" presName="txSpace" presStyleCnt="0"/>
      <dgm:spPr/>
    </dgm:pt>
    <dgm:pt modelId="{A062BD32-ACE1-4D6B-B218-36DD83C0A0D8}" type="pres">
      <dgm:prSet presAssocID="{B5C294D2-D416-4A1C-8CAE-7A8C2BF72261}" presName="desTx" presStyleLbl="revTx" presStyleIdx="5" presStyleCnt="10">
        <dgm:presLayoutVars/>
      </dgm:prSet>
      <dgm:spPr/>
    </dgm:pt>
    <dgm:pt modelId="{3C885163-CAFF-4D01-ACDB-618C6F360658}" type="pres">
      <dgm:prSet presAssocID="{C1671C05-E329-4C34-85A3-4A6B28832AFE}" presName="sibTrans" presStyleCnt="0"/>
      <dgm:spPr/>
    </dgm:pt>
    <dgm:pt modelId="{CA2A0849-17C8-454B-AB49-337E0D4C44F2}" type="pres">
      <dgm:prSet presAssocID="{FFC70FBA-5103-4E12-96C0-FCAA651D0400}" presName="compNode" presStyleCnt="0"/>
      <dgm:spPr/>
    </dgm:pt>
    <dgm:pt modelId="{5C763890-8A06-4643-A6AF-BF3D4F1D13B3}" type="pres">
      <dgm:prSet presAssocID="{FFC70FBA-5103-4E12-96C0-FCAA651D0400}" presName="iconRect" presStyleLbl="node1" presStyleIdx="3" presStyleCnt="5"/>
      <dgm:spPr>
        <a:blipFill>
          <a:blip xmlns:r="http://schemas.openxmlformats.org/officeDocument/2006/relationships" r:embed="rId7"/>
          <a:srcRect/>
          <a:stretch>
            <a:fillRect/>
          </a:stretch>
        </a:blipFill>
      </dgm:spPr>
    </dgm:pt>
    <dgm:pt modelId="{26FD8769-0123-4403-BE06-DC90561AB363}" type="pres">
      <dgm:prSet presAssocID="{FFC70FBA-5103-4E12-96C0-FCAA651D0400}" presName="iconSpace" presStyleCnt="0"/>
      <dgm:spPr/>
    </dgm:pt>
    <dgm:pt modelId="{D6376778-4549-4D41-91F5-5668C28EC1CB}" type="pres">
      <dgm:prSet presAssocID="{FFC70FBA-5103-4E12-96C0-FCAA651D0400}" presName="parTx" presStyleLbl="revTx" presStyleIdx="6" presStyleCnt="10">
        <dgm:presLayoutVars>
          <dgm:chMax val="0"/>
          <dgm:chPref val="0"/>
        </dgm:presLayoutVars>
      </dgm:prSet>
      <dgm:spPr/>
    </dgm:pt>
    <dgm:pt modelId="{9F4C1B09-BC0E-4CCC-B62A-CDA88814F95D}" type="pres">
      <dgm:prSet presAssocID="{FFC70FBA-5103-4E12-96C0-FCAA651D0400}" presName="txSpace" presStyleCnt="0"/>
      <dgm:spPr/>
    </dgm:pt>
    <dgm:pt modelId="{60FB075B-317C-4AE0-A44E-6D0FB884D11E}" type="pres">
      <dgm:prSet presAssocID="{FFC70FBA-5103-4E12-96C0-FCAA651D0400}" presName="desTx" presStyleLbl="revTx" presStyleIdx="7" presStyleCnt="10">
        <dgm:presLayoutVars/>
      </dgm:prSet>
      <dgm:spPr/>
    </dgm:pt>
    <dgm:pt modelId="{EE946BEC-B96E-4776-95CE-A693577E06A7}" type="pres">
      <dgm:prSet presAssocID="{2DA9DAD9-840C-4709-A4D8-EF0EF9945C2F}" presName="sibTrans" presStyleCnt="0"/>
      <dgm:spPr/>
    </dgm:pt>
    <dgm:pt modelId="{0FB40BC2-ED00-4E1D-9BA6-07C963B69B40}" type="pres">
      <dgm:prSet presAssocID="{D356109D-60C9-4992-9812-BBFA58AADE61}" presName="compNode" presStyleCnt="0"/>
      <dgm:spPr/>
    </dgm:pt>
    <dgm:pt modelId="{076C4E98-605C-4325-A026-E04101E076C3}" type="pres">
      <dgm:prSet presAssocID="{D356109D-60C9-4992-9812-BBFA58AADE61}"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pt>
    <dgm:pt modelId="{DA0850A7-A809-4B1B-98BF-4731E8E45CFE}" type="pres">
      <dgm:prSet presAssocID="{D356109D-60C9-4992-9812-BBFA58AADE61}" presName="iconSpace" presStyleCnt="0"/>
      <dgm:spPr/>
    </dgm:pt>
    <dgm:pt modelId="{E3E65D08-5195-4ECB-BDE6-6F2413E427CF}" type="pres">
      <dgm:prSet presAssocID="{D356109D-60C9-4992-9812-BBFA58AADE61}" presName="parTx" presStyleLbl="revTx" presStyleIdx="8" presStyleCnt="10">
        <dgm:presLayoutVars>
          <dgm:chMax val="0"/>
          <dgm:chPref val="0"/>
        </dgm:presLayoutVars>
      </dgm:prSet>
      <dgm:spPr/>
    </dgm:pt>
    <dgm:pt modelId="{3AAA520A-3532-4849-AFB4-B6AA1E217430}" type="pres">
      <dgm:prSet presAssocID="{D356109D-60C9-4992-9812-BBFA58AADE61}" presName="txSpace" presStyleCnt="0"/>
      <dgm:spPr/>
    </dgm:pt>
    <dgm:pt modelId="{E87B7F6F-9419-48D6-9A21-23ABABE33304}" type="pres">
      <dgm:prSet presAssocID="{D356109D-60C9-4992-9812-BBFA58AADE61}" presName="desTx" presStyleLbl="revTx" presStyleIdx="9" presStyleCnt="10">
        <dgm:presLayoutVars/>
      </dgm:prSet>
      <dgm:spPr/>
    </dgm:pt>
  </dgm:ptLst>
  <dgm:cxnLst>
    <dgm:cxn modelId="{36A6C308-19BF-431E-AFB4-A5FF77CA456A}" type="presOf" srcId="{E9E9D2FE-F797-4084-A022-42A85A5E48B1}" destId="{A062BD32-ACE1-4D6B-B218-36DD83C0A0D8}" srcOrd="0" destOrd="1" presId="urn:microsoft.com/office/officeart/2018/2/layout/IconLabelDescriptionList"/>
    <dgm:cxn modelId="{0766500A-DE67-43A2-956E-D4F8395124E3}" type="presOf" srcId="{A6DE18B6-A6AF-442E-8FEB-8775A1325BB4}" destId="{60FB075B-317C-4AE0-A44E-6D0FB884D11E}" srcOrd="0" destOrd="0" presId="urn:microsoft.com/office/officeart/2018/2/layout/IconLabelDescriptionList"/>
    <dgm:cxn modelId="{9FCFBF15-630C-47F3-A13F-76689F0F0649}" type="presOf" srcId="{2F535782-14BD-4E8E-9DDB-61EA0499AC46}" destId="{25C7DA1A-2FD1-4CD9-92F0-AA606FF75A2A}" srcOrd="0" destOrd="1" presId="urn:microsoft.com/office/officeart/2018/2/layout/IconLabelDescriptionList"/>
    <dgm:cxn modelId="{82CCD417-DD06-45D3-81DE-AAFEA7B3F718}" type="presOf" srcId="{083BDB7D-ECEF-400C-BF68-0AA98AFCAFC4}" destId="{6FE4EDAD-A169-470C-B513-781FB098060A}" srcOrd="0" destOrd="0" presId="urn:microsoft.com/office/officeart/2018/2/layout/IconLabelDescriptionList"/>
    <dgm:cxn modelId="{EBF2461B-0E45-4435-BB20-24427FD00427}" srcId="{AACE8AF1-D549-4F07-8BA8-25C7EFA85B08}" destId="{B5C294D2-D416-4A1C-8CAE-7A8C2BF72261}" srcOrd="2" destOrd="0" parTransId="{E1D7E609-5890-411A-BA40-C590A4ADBCA1}" sibTransId="{C1671C05-E329-4C34-85A3-4A6B28832AFE}"/>
    <dgm:cxn modelId="{8C27442C-4298-4E7A-BC86-EBF3C337BD60}" type="presOf" srcId="{F386673A-BA71-4165-BC35-ACCD49CBFECA}" destId="{D3CA8D7E-EA46-40D5-8FC0-4C3632D9993A}" srcOrd="0" destOrd="0" presId="urn:microsoft.com/office/officeart/2018/2/layout/IconLabelDescriptionList"/>
    <dgm:cxn modelId="{4AC87636-F5D4-4887-8E16-7A155026E9A4}" type="presOf" srcId="{D356109D-60C9-4992-9812-BBFA58AADE61}" destId="{E3E65D08-5195-4ECB-BDE6-6F2413E427CF}" srcOrd="0" destOrd="0" presId="urn:microsoft.com/office/officeart/2018/2/layout/IconLabelDescriptionList"/>
    <dgm:cxn modelId="{4427F93D-626B-42B1-A26E-C984B18E04BA}" srcId="{FFC70FBA-5103-4E12-96C0-FCAA651D0400}" destId="{A6DE18B6-A6AF-442E-8FEB-8775A1325BB4}" srcOrd="0" destOrd="0" parTransId="{2D1299D9-BEF1-4D79-A960-C3A58C153DBD}" sibTransId="{00E456BB-1F49-4625-8BBB-447BEEDD816A}"/>
    <dgm:cxn modelId="{A164D95C-0703-45E1-B54F-7A1662ADCB3C}" srcId="{D356109D-60C9-4992-9812-BBFA58AADE61}" destId="{97ADDD6A-55DC-44AB-88CF-54090D6F1757}" srcOrd="1" destOrd="0" parTransId="{A0AFC962-10D3-4A05-943B-E1E62C39A031}" sibTransId="{3477AB80-FAAC-4F16-B448-C4BB7CA7C6B1}"/>
    <dgm:cxn modelId="{245A5C41-F2FE-4C4E-96B6-D15666362AFA}" srcId="{AACE8AF1-D549-4F07-8BA8-25C7EFA85B08}" destId="{F386673A-BA71-4165-BC35-ACCD49CBFECA}" srcOrd="1" destOrd="0" parTransId="{CB5C46EF-A957-43DB-A62E-DA1C11DE732A}" sibTransId="{BBF46F8B-3D5B-4C42-ACCB-280B1B695C39}"/>
    <dgm:cxn modelId="{07470C48-FD3A-4C9E-949C-EAB7ED010632}" srcId="{B5C294D2-D416-4A1C-8CAE-7A8C2BF72261}" destId="{E9E9D2FE-F797-4084-A022-42A85A5E48B1}" srcOrd="1" destOrd="0" parTransId="{098512DA-7973-4408-AF6C-2DA2BA238B75}" sibTransId="{ECFA4958-88D5-4CDA-AF85-9A93F5830DE3}"/>
    <dgm:cxn modelId="{BF9A8775-998B-4B1E-88B1-E28C155135C7}" srcId="{F386673A-BA71-4165-BC35-ACCD49CBFECA}" destId="{8385EC83-35B9-43BA-ADAB-F8F5444A21B6}" srcOrd="1" destOrd="0" parTransId="{3AA7BBD2-E191-4A1D-9641-546A53CC92C7}" sibTransId="{9F2A84DB-0BF4-4405-B37A-B333AAAEAF91}"/>
    <dgm:cxn modelId="{B0714976-2255-4F8D-BB94-CAF4CA4CD522}" srcId="{AACE8AF1-D549-4F07-8BA8-25C7EFA85B08}" destId="{FFC70FBA-5103-4E12-96C0-FCAA651D0400}" srcOrd="3" destOrd="0" parTransId="{991B7A20-4874-48A4-85AD-64E67A2D34D0}" sibTransId="{2DA9DAD9-840C-4709-A4D8-EF0EF9945C2F}"/>
    <dgm:cxn modelId="{C3C55977-3F1F-427E-AA99-E3EAA0DCE943}" srcId="{B5C294D2-D416-4A1C-8CAE-7A8C2BF72261}" destId="{8C926BB1-EA15-44BD-8FF5-2DE8A0E3657E}" srcOrd="0" destOrd="0" parTransId="{57BDB7FE-6EE0-47EC-B9CA-A77B152F8D11}" sibTransId="{40B8FEBB-08DF-48F0-880C-A92034A91A04}"/>
    <dgm:cxn modelId="{6618FB77-DBA6-4422-BE8E-665BDD230584}" type="presOf" srcId="{7DF3B1B7-777F-4073-A8C5-3C4A3B999866}" destId="{25C7DA1A-2FD1-4CD9-92F0-AA606FF75A2A}" srcOrd="0" destOrd="0" presId="urn:microsoft.com/office/officeart/2018/2/layout/IconLabelDescriptionList"/>
    <dgm:cxn modelId="{44E5D97F-C56D-4E62-A00E-F23076DB9917}" srcId="{2E98148C-B170-4579-9994-3B51D2DBEDE2}" destId="{2F535782-14BD-4E8E-9DDB-61EA0499AC46}" srcOrd="1" destOrd="0" parTransId="{87083914-65DD-45C9-8B04-55282B8FF696}" sibTransId="{795507ED-2BD3-40A3-9448-7AAC6852A722}"/>
    <dgm:cxn modelId="{9A9DC284-6EDF-4AB1-AAF3-5C0099F410A1}" srcId="{D356109D-60C9-4992-9812-BBFA58AADE61}" destId="{325042C2-EDBA-40F8-9D9E-F26F615E440F}" srcOrd="0" destOrd="0" parTransId="{BE9B7EC0-F2D7-42C4-A1F2-93CCF461CF63}" sibTransId="{23F08CDA-254E-4D14-A15D-FC11141F85E0}"/>
    <dgm:cxn modelId="{615CD991-1793-4201-8958-2ED10B12B1ED}" type="presOf" srcId="{8C926BB1-EA15-44BD-8FF5-2DE8A0E3657E}" destId="{A062BD32-ACE1-4D6B-B218-36DD83C0A0D8}" srcOrd="0" destOrd="0" presId="urn:microsoft.com/office/officeart/2018/2/layout/IconLabelDescriptionList"/>
    <dgm:cxn modelId="{4A55C594-7439-4F74-9B63-222A79AA087C}" type="presOf" srcId="{8385EC83-35B9-43BA-ADAB-F8F5444A21B6}" destId="{6FE4EDAD-A169-470C-B513-781FB098060A}" srcOrd="0" destOrd="1" presId="urn:microsoft.com/office/officeart/2018/2/layout/IconLabelDescriptionList"/>
    <dgm:cxn modelId="{4D0F509B-F5BD-4155-8945-275E083478F3}" type="presOf" srcId="{2E98148C-B170-4579-9994-3B51D2DBEDE2}" destId="{E5F40E63-3AA9-4117-A756-B7F3B390F363}" srcOrd="0" destOrd="0" presId="urn:microsoft.com/office/officeart/2018/2/layout/IconLabelDescriptionList"/>
    <dgm:cxn modelId="{82631EAD-34C1-4908-81C8-D79FEF843151}" srcId="{F386673A-BA71-4165-BC35-ACCD49CBFECA}" destId="{083BDB7D-ECEF-400C-BF68-0AA98AFCAFC4}" srcOrd="0" destOrd="0" parTransId="{9F22B3DC-DB4E-477A-B611-5D2097779A4E}" sibTransId="{5AEDE737-85D2-4540-825E-8EB80996DE8C}"/>
    <dgm:cxn modelId="{624EAEAD-11CA-485A-BCD2-0141A450A416}" type="presOf" srcId="{AACE8AF1-D549-4F07-8BA8-25C7EFA85B08}" destId="{E8F8911E-8A6C-490D-8C7F-FDF70A3D95BD}" srcOrd="0" destOrd="0" presId="urn:microsoft.com/office/officeart/2018/2/layout/IconLabelDescriptionList"/>
    <dgm:cxn modelId="{2B5148B6-F4C0-4DDD-9A45-8E12E258D4E1}" type="presOf" srcId="{9DC9BFE5-C1D8-4E7C-8A46-ABD23459E0FC}" destId="{60FB075B-317C-4AE0-A44E-6D0FB884D11E}" srcOrd="0" destOrd="1" presId="urn:microsoft.com/office/officeart/2018/2/layout/IconLabelDescriptionList"/>
    <dgm:cxn modelId="{A151A4B7-B951-4D2F-89DA-3905DB513453}" type="presOf" srcId="{FFC70FBA-5103-4E12-96C0-FCAA651D0400}" destId="{D6376778-4549-4D41-91F5-5668C28EC1CB}" srcOrd="0" destOrd="0" presId="urn:microsoft.com/office/officeart/2018/2/layout/IconLabelDescriptionList"/>
    <dgm:cxn modelId="{E9A229CA-B0D6-4B44-94E9-3820094A8304}" srcId="{2E98148C-B170-4579-9994-3B51D2DBEDE2}" destId="{7DF3B1B7-777F-4073-A8C5-3C4A3B999866}" srcOrd="0" destOrd="0" parTransId="{43EB2D26-A0B2-4356-85D1-E9B4B8A8A2FE}" sibTransId="{F2B61788-5A66-4FF4-BF8E-ED9266FBB314}"/>
    <dgm:cxn modelId="{2A39C2D1-4BC3-4CA2-AD1D-BAE919D2561E}" srcId="{AACE8AF1-D549-4F07-8BA8-25C7EFA85B08}" destId="{D356109D-60C9-4992-9812-BBFA58AADE61}" srcOrd="4" destOrd="0" parTransId="{866EEC2C-9AAD-4AE6-AC7F-F181D5E72431}" sibTransId="{357BF7BD-3903-46C6-BA5A-81734F03C659}"/>
    <dgm:cxn modelId="{D2E10ED2-1BB3-4208-82B1-01446A9FF5A9}" type="presOf" srcId="{325042C2-EDBA-40F8-9D9E-F26F615E440F}" destId="{E87B7F6F-9419-48D6-9A21-23ABABE33304}" srcOrd="0" destOrd="0" presId="urn:microsoft.com/office/officeart/2018/2/layout/IconLabelDescriptionList"/>
    <dgm:cxn modelId="{5576B7DF-5566-4349-B8F6-D436CA52E0BF}" srcId="{FFC70FBA-5103-4E12-96C0-FCAA651D0400}" destId="{9DC9BFE5-C1D8-4E7C-8A46-ABD23459E0FC}" srcOrd="1" destOrd="0" parTransId="{D7466D03-6177-45A5-B72F-C8ACC1A8F50B}" sibTransId="{7308F7CC-BE99-4BB3-BCDB-3E56DE69E315}"/>
    <dgm:cxn modelId="{57B538E9-5345-443D-B019-CA7D10ED1FC7}" srcId="{AACE8AF1-D549-4F07-8BA8-25C7EFA85B08}" destId="{2E98148C-B170-4579-9994-3B51D2DBEDE2}" srcOrd="0" destOrd="0" parTransId="{096BD44F-8748-4531-A492-06C104CC05A4}" sibTransId="{0B204A38-450B-4A2C-A2EA-735CC84304AF}"/>
    <dgm:cxn modelId="{0718B1EA-205A-4E8C-9798-62B65F0F39DF}" type="presOf" srcId="{B5C294D2-D416-4A1C-8CAE-7A8C2BF72261}" destId="{2A21D0F7-FF26-4D22-9BF3-62B5ECF54506}" srcOrd="0" destOrd="0" presId="urn:microsoft.com/office/officeart/2018/2/layout/IconLabelDescriptionList"/>
    <dgm:cxn modelId="{AE0883F6-D2FF-47AC-81A8-AB9B41003D3B}" type="presOf" srcId="{97ADDD6A-55DC-44AB-88CF-54090D6F1757}" destId="{E87B7F6F-9419-48D6-9A21-23ABABE33304}" srcOrd="0" destOrd="1" presId="urn:microsoft.com/office/officeart/2018/2/layout/IconLabelDescriptionList"/>
    <dgm:cxn modelId="{10F44A5D-0560-4D31-B19D-828CE46415D3}" type="presParOf" srcId="{E8F8911E-8A6C-490D-8C7F-FDF70A3D95BD}" destId="{1C250CBA-A5E6-4D6F-A3B7-2215D9302403}" srcOrd="0" destOrd="0" presId="urn:microsoft.com/office/officeart/2018/2/layout/IconLabelDescriptionList"/>
    <dgm:cxn modelId="{4C24264A-4FE3-4B35-A35A-305EED5DAB81}" type="presParOf" srcId="{1C250CBA-A5E6-4D6F-A3B7-2215D9302403}" destId="{206F63D0-D083-4C74-88F0-FEEC1053B4D1}" srcOrd="0" destOrd="0" presId="urn:microsoft.com/office/officeart/2018/2/layout/IconLabelDescriptionList"/>
    <dgm:cxn modelId="{28C1DECD-463F-4EA4-8586-23F6CB53B9B5}" type="presParOf" srcId="{1C250CBA-A5E6-4D6F-A3B7-2215D9302403}" destId="{13FA3190-7423-4AE2-96C2-5149FEF31F02}" srcOrd="1" destOrd="0" presId="urn:microsoft.com/office/officeart/2018/2/layout/IconLabelDescriptionList"/>
    <dgm:cxn modelId="{432620FF-5106-41D4-8604-0FB6F86FF944}" type="presParOf" srcId="{1C250CBA-A5E6-4D6F-A3B7-2215D9302403}" destId="{E5F40E63-3AA9-4117-A756-B7F3B390F363}" srcOrd="2" destOrd="0" presId="urn:microsoft.com/office/officeart/2018/2/layout/IconLabelDescriptionList"/>
    <dgm:cxn modelId="{EB5A677E-2304-4A13-9FCC-990467F37E6F}" type="presParOf" srcId="{1C250CBA-A5E6-4D6F-A3B7-2215D9302403}" destId="{EDE9F31A-A707-400D-BC0C-978AB2DC4C88}" srcOrd="3" destOrd="0" presId="urn:microsoft.com/office/officeart/2018/2/layout/IconLabelDescriptionList"/>
    <dgm:cxn modelId="{B14B248D-6245-4502-9C8F-05D0F0409E5F}" type="presParOf" srcId="{1C250CBA-A5E6-4D6F-A3B7-2215D9302403}" destId="{25C7DA1A-2FD1-4CD9-92F0-AA606FF75A2A}" srcOrd="4" destOrd="0" presId="urn:microsoft.com/office/officeart/2018/2/layout/IconLabelDescriptionList"/>
    <dgm:cxn modelId="{B3CD6920-FE5C-471A-8D35-CD18ABB5BF01}" type="presParOf" srcId="{E8F8911E-8A6C-490D-8C7F-FDF70A3D95BD}" destId="{E9C91F33-1540-4203-9A83-F0634DE8717D}" srcOrd="1" destOrd="0" presId="urn:microsoft.com/office/officeart/2018/2/layout/IconLabelDescriptionList"/>
    <dgm:cxn modelId="{2BED5CA2-E3C4-4EDD-8BB7-DDDE71D93C27}" type="presParOf" srcId="{E8F8911E-8A6C-490D-8C7F-FDF70A3D95BD}" destId="{0974E7DE-6085-4833-8C58-AF25A6DB7CD5}" srcOrd="2" destOrd="0" presId="urn:microsoft.com/office/officeart/2018/2/layout/IconLabelDescriptionList"/>
    <dgm:cxn modelId="{6133FD02-A00F-439C-A746-6AAA8527F5E5}" type="presParOf" srcId="{0974E7DE-6085-4833-8C58-AF25A6DB7CD5}" destId="{786AFFF3-BFA3-4002-8788-CC91B2DB50D6}" srcOrd="0" destOrd="0" presId="urn:microsoft.com/office/officeart/2018/2/layout/IconLabelDescriptionList"/>
    <dgm:cxn modelId="{A5F4040F-EA76-4433-AD72-D0D7D4A164A9}" type="presParOf" srcId="{0974E7DE-6085-4833-8C58-AF25A6DB7CD5}" destId="{FB6B4BA5-BBAC-47D8-90F8-C1E8289E4D88}" srcOrd="1" destOrd="0" presId="urn:microsoft.com/office/officeart/2018/2/layout/IconLabelDescriptionList"/>
    <dgm:cxn modelId="{DCA88391-DFEB-4E5E-9876-CE7527D85D66}" type="presParOf" srcId="{0974E7DE-6085-4833-8C58-AF25A6DB7CD5}" destId="{D3CA8D7E-EA46-40D5-8FC0-4C3632D9993A}" srcOrd="2" destOrd="0" presId="urn:microsoft.com/office/officeart/2018/2/layout/IconLabelDescriptionList"/>
    <dgm:cxn modelId="{D795C2DA-966B-4B4A-B975-EA20A44B28C4}" type="presParOf" srcId="{0974E7DE-6085-4833-8C58-AF25A6DB7CD5}" destId="{4ADBD19E-F3E4-49DF-BC7E-5187AA2B9145}" srcOrd="3" destOrd="0" presId="urn:microsoft.com/office/officeart/2018/2/layout/IconLabelDescriptionList"/>
    <dgm:cxn modelId="{4E1A41FD-C1F2-463F-99B8-0B56F68E03F9}" type="presParOf" srcId="{0974E7DE-6085-4833-8C58-AF25A6DB7CD5}" destId="{6FE4EDAD-A169-470C-B513-781FB098060A}" srcOrd="4" destOrd="0" presId="urn:microsoft.com/office/officeart/2018/2/layout/IconLabelDescriptionList"/>
    <dgm:cxn modelId="{C8E7945E-05BD-4435-AAE4-83AFFEBA3C87}" type="presParOf" srcId="{E8F8911E-8A6C-490D-8C7F-FDF70A3D95BD}" destId="{26C1C93E-33DB-4618-A225-FFD6FEDFF727}" srcOrd="3" destOrd="0" presId="urn:microsoft.com/office/officeart/2018/2/layout/IconLabelDescriptionList"/>
    <dgm:cxn modelId="{8449A4EB-88B5-488F-9CD4-C062302C73C2}" type="presParOf" srcId="{E8F8911E-8A6C-490D-8C7F-FDF70A3D95BD}" destId="{3A26BBD2-DCB9-4785-83FB-A022564B5754}" srcOrd="4" destOrd="0" presId="urn:microsoft.com/office/officeart/2018/2/layout/IconLabelDescriptionList"/>
    <dgm:cxn modelId="{129B54D2-9834-4001-B028-DBE3DCA80F3C}" type="presParOf" srcId="{3A26BBD2-DCB9-4785-83FB-A022564B5754}" destId="{8019ED7A-93AC-47EE-82A7-C53BD3D22744}" srcOrd="0" destOrd="0" presId="urn:microsoft.com/office/officeart/2018/2/layout/IconLabelDescriptionList"/>
    <dgm:cxn modelId="{9EAFEE34-9555-4C7D-A59F-1DD79DF3C1FA}" type="presParOf" srcId="{3A26BBD2-DCB9-4785-83FB-A022564B5754}" destId="{93BB5BA4-6AE7-44D8-9920-BD475D65C541}" srcOrd="1" destOrd="0" presId="urn:microsoft.com/office/officeart/2018/2/layout/IconLabelDescriptionList"/>
    <dgm:cxn modelId="{85933618-7C1E-48A7-97A2-1898FB13E6E8}" type="presParOf" srcId="{3A26BBD2-DCB9-4785-83FB-A022564B5754}" destId="{2A21D0F7-FF26-4D22-9BF3-62B5ECF54506}" srcOrd="2" destOrd="0" presId="urn:microsoft.com/office/officeart/2018/2/layout/IconLabelDescriptionList"/>
    <dgm:cxn modelId="{F37E46C6-2AD7-475B-A6C7-7D7E3DAC24F6}" type="presParOf" srcId="{3A26BBD2-DCB9-4785-83FB-A022564B5754}" destId="{5300BE98-0013-4827-AD0E-0ECB7F79E950}" srcOrd="3" destOrd="0" presId="urn:microsoft.com/office/officeart/2018/2/layout/IconLabelDescriptionList"/>
    <dgm:cxn modelId="{9FE076E9-3A16-413D-BBA7-1C07719B959D}" type="presParOf" srcId="{3A26BBD2-DCB9-4785-83FB-A022564B5754}" destId="{A062BD32-ACE1-4D6B-B218-36DD83C0A0D8}" srcOrd="4" destOrd="0" presId="urn:microsoft.com/office/officeart/2018/2/layout/IconLabelDescriptionList"/>
    <dgm:cxn modelId="{4BAE06C7-A391-4E99-A838-E3462F39E7B8}" type="presParOf" srcId="{E8F8911E-8A6C-490D-8C7F-FDF70A3D95BD}" destId="{3C885163-CAFF-4D01-ACDB-618C6F360658}" srcOrd="5" destOrd="0" presId="urn:microsoft.com/office/officeart/2018/2/layout/IconLabelDescriptionList"/>
    <dgm:cxn modelId="{C90C5189-5D80-4849-9435-04ADA2BACED9}" type="presParOf" srcId="{E8F8911E-8A6C-490D-8C7F-FDF70A3D95BD}" destId="{CA2A0849-17C8-454B-AB49-337E0D4C44F2}" srcOrd="6" destOrd="0" presId="urn:microsoft.com/office/officeart/2018/2/layout/IconLabelDescriptionList"/>
    <dgm:cxn modelId="{7AFAAD4C-9FDA-4F67-8300-D9A0881D4B48}" type="presParOf" srcId="{CA2A0849-17C8-454B-AB49-337E0D4C44F2}" destId="{5C763890-8A06-4643-A6AF-BF3D4F1D13B3}" srcOrd="0" destOrd="0" presId="urn:microsoft.com/office/officeart/2018/2/layout/IconLabelDescriptionList"/>
    <dgm:cxn modelId="{02505741-9E66-4FC0-8EC0-B69646512C96}" type="presParOf" srcId="{CA2A0849-17C8-454B-AB49-337E0D4C44F2}" destId="{26FD8769-0123-4403-BE06-DC90561AB363}" srcOrd="1" destOrd="0" presId="urn:microsoft.com/office/officeart/2018/2/layout/IconLabelDescriptionList"/>
    <dgm:cxn modelId="{1BDE401D-F5CB-4B26-A182-C19D47CC3B38}" type="presParOf" srcId="{CA2A0849-17C8-454B-AB49-337E0D4C44F2}" destId="{D6376778-4549-4D41-91F5-5668C28EC1CB}" srcOrd="2" destOrd="0" presId="urn:microsoft.com/office/officeart/2018/2/layout/IconLabelDescriptionList"/>
    <dgm:cxn modelId="{58466D69-191C-40DA-9F0F-DFB7A5BE1987}" type="presParOf" srcId="{CA2A0849-17C8-454B-AB49-337E0D4C44F2}" destId="{9F4C1B09-BC0E-4CCC-B62A-CDA88814F95D}" srcOrd="3" destOrd="0" presId="urn:microsoft.com/office/officeart/2018/2/layout/IconLabelDescriptionList"/>
    <dgm:cxn modelId="{0689CED1-F442-40DF-8F45-3CA8991350F5}" type="presParOf" srcId="{CA2A0849-17C8-454B-AB49-337E0D4C44F2}" destId="{60FB075B-317C-4AE0-A44E-6D0FB884D11E}" srcOrd="4" destOrd="0" presId="urn:microsoft.com/office/officeart/2018/2/layout/IconLabelDescriptionList"/>
    <dgm:cxn modelId="{DFD39982-3E7B-4AEB-A001-DED87F79D68D}" type="presParOf" srcId="{E8F8911E-8A6C-490D-8C7F-FDF70A3D95BD}" destId="{EE946BEC-B96E-4776-95CE-A693577E06A7}" srcOrd="7" destOrd="0" presId="urn:microsoft.com/office/officeart/2018/2/layout/IconLabelDescriptionList"/>
    <dgm:cxn modelId="{F8C8DB11-33EB-4928-9199-68ED958F7176}" type="presParOf" srcId="{E8F8911E-8A6C-490D-8C7F-FDF70A3D95BD}" destId="{0FB40BC2-ED00-4E1D-9BA6-07C963B69B40}" srcOrd="8" destOrd="0" presId="urn:microsoft.com/office/officeart/2018/2/layout/IconLabelDescriptionList"/>
    <dgm:cxn modelId="{4049030C-9558-4516-9785-9B9B2CBB2359}" type="presParOf" srcId="{0FB40BC2-ED00-4E1D-9BA6-07C963B69B40}" destId="{076C4E98-605C-4325-A026-E04101E076C3}" srcOrd="0" destOrd="0" presId="urn:microsoft.com/office/officeart/2018/2/layout/IconLabelDescriptionList"/>
    <dgm:cxn modelId="{12AB49E5-A49A-4360-A89F-99E2736B7C5C}" type="presParOf" srcId="{0FB40BC2-ED00-4E1D-9BA6-07C963B69B40}" destId="{DA0850A7-A809-4B1B-98BF-4731E8E45CFE}" srcOrd="1" destOrd="0" presId="urn:microsoft.com/office/officeart/2018/2/layout/IconLabelDescriptionList"/>
    <dgm:cxn modelId="{5075F9A1-F4C9-4F7C-9B91-F8F3D25FB671}" type="presParOf" srcId="{0FB40BC2-ED00-4E1D-9BA6-07C963B69B40}" destId="{E3E65D08-5195-4ECB-BDE6-6F2413E427CF}" srcOrd="2" destOrd="0" presId="urn:microsoft.com/office/officeart/2018/2/layout/IconLabelDescriptionList"/>
    <dgm:cxn modelId="{069A7BD0-6504-48DB-83F4-DF3FDA25CFCD}" type="presParOf" srcId="{0FB40BC2-ED00-4E1D-9BA6-07C963B69B40}" destId="{3AAA520A-3532-4849-AFB4-B6AA1E217430}" srcOrd="3" destOrd="0" presId="urn:microsoft.com/office/officeart/2018/2/layout/IconLabelDescriptionList"/>
    <dgm:cxn modelId="{3AD82491-F2F9-46EC-B703-C928B6E6B337}" type="presParOf" srcId="{0FB40BC2-ED00-4E1D-9BA6-07C963B69B40}" destId="{E87B7F6F-9419-48D6-9A21-23ABABE33304}"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ACCBF-0751-4615-A2AD-2AE004C2F1BC}"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3AE69C45-7660-46B8-9E18-8840795BDDEE}">
      <dgm:prSet custT="1"/>
      <dgm:spPr/>
      <dgm:t>
        <a:bodyPr/>
        <a:lstStyle/>
        <a:p>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gm:t>
    </dgm:pt>
    <dgm:pt modelId="{7FE4482C-49F5-4180-AC2A-D2B760B09633}" cxnId="{2BE264DE-8909-484C-BA42-F7F8E338979C}" type="parTrans">
      <dgm:prSet/>
      <dgm:spPr/>
      <dgm:t>
        <a:bodyPr/>
        <a:lstStyle/>
        <a:p>
          <a:endParaRPr lang="en-US" sz="2400"/>
        </a:p>
      </dgm:t>
    </dgm:pt>
    <dgm:pt modelId="{8086881F-6DF9-4472-AD3E-A7B30B2C3304}" cxnId="{2BE264DE-8909-484C-BA42-F7F8E338979C}" type="sibTrans">
      <dgm:prSet/>
      <dgm:spPr/>
      <dgm:t>
        <a:bodyPr/>
        <a:lstStyle/>
        <a:p>
          <a:endParaRPr lang="en-US" sz="2400"/>
        </a:p>
      </dgm:t>
    </dgm:pt>
    <dgm:pt modelId="{76908A99-4767-4730-AE85-1BE48C7D6CC2}">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algn="just">
            <a:buFontTx/>
            <a:buNone/>
          </a:pPr>
          <a:endParaRPr lang="en-US" sz="1300" dirty="0">
            <a:latin typeface="Times New Roman" panose="02020603050405020304" pitchFamily="18" charset="0"/>
            <a:cs typeface="Times New Roman" panose="02020603050405020304" pitchFamily="18" charset="0"/>
          </a:endParaRPr>
        </a:p>
      </dgm:t>
    </dgm:pt>
    <dgm:pt modelId="{1D9ADB3B-ED7A-4CE2-A9D9-A7EB0D22D2CA}" cxnId="{C103882F-5915-4FAD-8C7E-90530ECCB3D5}" type="parTrans">
      <dgm:prSet/>
      <dgm:spPr/>
      <dgm:t>
        <a:bodyPr/>
        <a:lstStyle/>
        <a:p>
          <a:endParaRPr lang="en-US" sz="2400"/>
        </a:p>
      </dgm:t>
    </dgm:pt>
    <dgm:pt modelId="{0FE66838-CE80-46D5-A0B3-8B7E6F6988DD}" cxnId="{C103882F-5915-4FAD-8C7E-90530ECCB3D5}" type="sibTrans">
      <dgm:prSet/>
      <dgm:spPr/>
      <dgm:t>
        <a:bodyPr/>
        <a:lstStyle/>
        <a:p>
          <a:endParaRPr lang="en-US" sz="2400"/>
        </a:p>
      </dgm:t>
    </dgm:pt>
    <dgm:pt modelId="{11D3325D-F921-40ED-AF9F-B5747C276411}">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latin typeface="Times New Roman" panose="02020603050405020304" pitchFamily="18" charset="0"/>
            <a:cs typeface="Times New Roman" panose="02020603050405020304" pitchFamily="18" charset="0"/>
          </a:endParaRPr>
        </a:p>
      </dgm:t>
    </dgm:pt>
    <dgm:pt modelId="{CAAF7390-2096-4522-9B3F-47D6492185FE}" cxnId="{9F1032F3-9E58-42BF-B68B-4CE42C4EC0D7}" type="parTrans">
      <dgm:prSet/>
      <dgm:spPr/>
      <dgm:t>
        <a:bodyPr/>
        <a:lstStyle/>
        <a:p>
          <a:endParaRPr lang="en-US" sz="2400"/>
        </a:p>
      </dgm:t>
    </dgm:pt>
    <dgm:pt modelId="{B950CE57-98D9-4407-8671-B976BBAF2952}" cxnId="{9F1032F3-9E58-42BF-B68B-4CE42C4EC0D7}" type="sibTrans">
      <dgm:prSet/>
      <dgm:spPr/>
      <dgm:t>
        <a:bodyPr/>
        <a:lstStyle/>
        <a:p>
          <a:endParaRPr lang="en-US" sz="2400"/>
        </a:p>
      </dgm:t>
    </dgm:pt>
    <dgm:pt modelId="{708F8A43-DB11-4E82-B72D-E21FB5327D65}">
      <dgm:prSet custT="1"/>
      <dgm:spPr/>
      <dgm:t>
        <a:bodyPr/>
        <a:lstStyle/>
        <a:p>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gm:t>
    </dgm:pt>
    <dgm:pt modelId="{0B2040E6-9F50-40B5-A3C7-45A9ADB7C9D1}" cxnId="{FF6CB9DB-C69C-4392-9150-2BC4C731D6AB}" type="parTrans">
      <dgm:prSet/>
      <dgm:spPr/>
      <dgm:t>
        <a:bodyPr/>
        <a:lstStyle/>
        <a:p>
          <a:endParaRPr lang="en-US" sz="2400"/>
        </a:p>
      </dgm:t>
    </dgm:pt>
    <dgm:pt modelId="{B25668B0-86E4-4083-B686-A07408117767}" cxnId="{FF6CB9DB-C69C-4392-9150-2BC4C731D6AB}" type="sibTrans">
      <dgm:prSet/>
      <dgm:spPr/>
      <dgm:t>
        <a:bodyPr/>
        <a:lstStyle/>
        <a:p>
          <a:endParaRPr lang="en-US" sz="2400"/>
        </a:p>
      </dgm:t>
    </dgm:pt>
    <dgm:pt modelId="{BA6187A8-BEEC-49C5-93AE-230BD860E95F}">
      <dgm:prSet custT="1"/>
      <dgm:spPr/>
      <dgm:t>
        <a:bodyPr/>
        <a:lstStyle/>
        <a:p>
          <a:r>
            <a:rPr lang="en-US" sz="1400" b="0" i="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latin typeface="Times New Roman" panose="02020603050405020304" pitchFamily="18" charset="0"/>
              <a:cs typeface="Times New Roman" panose="02020603050405020304" pitchFamily="18" charset="0"/>
            </a:rPr>
            <a:t>device_id</a:t>
          </a:r>
          <a:r>
            <a:rPr lang="en-US" sz="1400" b="0" i="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latin typeface="Times New Roman" panose="02020603050405020304" pitchFamily="18" charset="0"/>
            <a:cs typeface="Times New Roman" panose="02020603050405020304" pitchFamily="18" charset="0"/>
          </a:endParaRPr>
        </a:p>
      </dgm:t>
    </dgm:pt>
    <dgm:pt modelId="{914C17D4-061C-4F63-AEBA-ACBDF62C7383}" cxnId="{6E7DE7F4-08B1-439E-943A-993A56BB98C4}" type="parTrans">
      <dgm:prSet/>
      <dgm:spPr/>
      <dgm:t>
        <a:bodyPr/>
        <a:lstStyle/>
        <a:p>
          <a:endParaRPr lang="en-US" sz="2400"/>
        </a:p>
      </dgm:t>
    </dgm:pt>
    <dgm:pt modelId="{6476E38B-4AA6-43DF-B1BE-65461C77A13D}" cxnId="{6E7DE7F4-08B1-439E-943A-993A56BB98C4}" type="sibTrans">
      <dgm:prSet/>
      <dgm:spPr/>
      <dgm:t>
        <a:bodyPr/>
        <a:lstStyle/>
        <a:p>
          <a:endParaRPr lang="en-US" sz="2400"/>
        </a:p>
      </dgm:t>
    </dgm:pt>
    <dgm:pt modelId="{0D9535D8-CE4C-40B7-829D-76620DE4F8AD}">
      <dgm:prSet custT="1"/>
      <dgm:spPr/>
      <dgm:t>
        <a:bodyPr/>
        <a:lstStyle/>
        <a:p>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gm:t>
    </dgm:pt>
    <dgm:pt modelId="{0E5A88B6-30AA-42AC-9EF7-A61746A40062}" cxnId="{1EE3ED09-C79D-40A0-89E9-D54AB4729C98}" type="parTrans">
      <dgm:prSet/>
      <dgm:spPr/>
      <dgm:t>
        <a:bodyPr/>
        <a:lstStyle/>
        <a:p>
          <a:endParaRPr lang="en-US" sz="2400"/>
        </a:p>
      </dgm:t>
    </dgm:pt>
    <dgm:pt modelId="{35144C90-63F6-4D8E-9782-CF9BE1A8069F}" cxnId="{1EE3ED09-C79D-40A0-89E9-D54AB4729C98}" type="sibTrans">
      <dgm:prSet/>
      <dgm:spPr/>
      <dgm:t>
        <a:bodyPr/>
        <a:lstStyle/>
        <a:p>
          <a:endParaRPr lang="en-US" sz="2400"/>
        </a:p>
      </dgm:t>
    </dgm:pt>
    <dgm:pt modelId="{3CA8078B-C6D1-43A6-ADF1-2B67B2D0CF4A}">
      <dgm:prSet custT="1"/>
      <dgm:spPr/>
      <dgm:t>
        <a:bodyPr/>
        <a:lstStyle/>
        <a:p>
          <a:r>
            <a:rPr lang="en-US" sz="1300" b="0" i="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latin typeface="Times New Roman" panose="02020603050405020304" pitchFamily="18" charset="0"/>
              <a:cs typeface="Times New Roman" panose="02020603050405020304" pitchFamily="18" charset="0"/>
            </a:rPr>
            <a:t>IoTDataAnalyst</a:t>
          </a:r>
          <a:r>
            <a:rPr lang="en-US" sz="1300" b="0" i="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latin typeface="Times New Roman" panose="02020603050405020304" pitchFamily="18" charset="0"/>
            <a:cs typeface="Times New Roman" panose="02020603050405020304" pitchFamily="18" charset="0"/>
          </a:endParaRPr>
        </a:p>
      </dgm:t>
    </dgm:pt>
    <dgm:pt modelId="{43B8F3E8-B474-44D8-BBFB-00AB8E3196A1}" cxnId="{5C5A5F26-EC37-4C1B-A193-FDCA921550C3}" type="parTrans">
      <dgm:prSet/>
      <dgm:spPr/>
      <dgm:t>
        <a:bodyPr/>
        <a:lstStyle/>
        <a:p>
          <a:endParaRPr lang="en-US" sz="2400"/>
        </a:p>
      </dgm:t>
    </dgm:pt>
    <dgm:pt modelId="{3ECBDAA6-B1D8-45F4-BF82-6983B8501843}" cxnId="{5C5A5F26-EC37-4C1B-A193-FDCA921550C3}" type="sibTrans">
      <dgm:prSet/>
      <dgm:spPr/>
      <dgm:t>
        <a:bodyPr/>
        <a:lstStyle/>
        <a:p>
          <a:endParaRPr lang="en-US" sz="2400"/>
        </a:p>
      </dgm:t>
    </dgm:pt>
    <dgm:pt modelId="{1B29C49D-3CD0-4392-9479-F8BA2782E4C3}" type="pres">
      <dgm:prSet presAssocID="{362ACCBF-0751-4615-A2AD-2AE004C2F1BC}" presName="Name0" presStyleCnt="0">
        <dgm:presLayoutVars>
          <dgm:dir/>
          <dgm:animLvl val="lvl"/>
          <dgm:resizeHandles val="exact"/>
        </dgm:presLayoutVars>
      </dgm:prSet>
      <dgm:spPr/>
    </dgm:pt>
    <dgm:pt modelId="{AA49416B-65E8-488F-B3C4-67422019480E}" type="pres">
      <dgm:prSet presAssocID="{3AE69C45-7660-46B8-9E18-8840795BDDEE}" presName="composite" presStyleCnt="0"/>
      <dgm:spPr/>
    </dgm:pt>
    <dgm:pt modelId="{FEEEA633-FDE1-4AB7-A892-31BC3B3B75AE}" type="pres">
      <dgm:prSet presAssocID="{3AE69C45-7660-46B8-9E18-8840795BDDEE}" presName="parTx" presStyleLbl="alignNode1" presStyleIdx="0" presStyleCnt="3">
        <dgm:presLayoutVars>
          <dgm:chMax val="0"/>
          <dgm:chPref val="0"/>
        </dgm:presLayoutVars>
      </dgm:prSet>
      <dgm:spPr/>
    </dgm:pt>
    <dgm:pt modelId="{79C77BE0-93AB-4117-89BA-E04D9DCA1C87}" type="pres">
      <dgm:prSet presAssocID="{3AE69C45-7660-46B8-9E18-8840795BDDEE}" presName="desTx" presStyleLbl="alignAccFollowNode1" presStyleIdx="0" presStyleCnt="3">
        <dgm:presLayoutVars/>
      </dgm:prSet>
      <dgm:spPr/>
    </dgm:pt>
    <dgm:pt modelId="{A38CCE77-F01B-4FF0-9DDD-0B38C741D19D}" type="pres">
      <dgm:prSet presAssocID="{8086881F-6DF9-4472-AD3E-A7B30B2C3304}" presName="space" presStyleCnt="0"/>
      <dgm:spPr/>
    </dgm:pt>
    <dgm:pt modelId="{B60BEB12-9AEF-40E3-9529-B7A04D6D67CF}" type="pres">
      <dgm:prSet presAssocID="{708F8A43-DB11-4E82-B72D-E21FB5327D65}" presName="composite" presStyleCnt="0"/>
      <dgm:spPr/>
    </dgm:pt>
    <dgm:pt modelId="{469C1B25-DF94-4277-B71C-BB58823C012D}" type="pres">
      <dgm:prSet presAssocID="{708F8A43-DB11-4E82-B72D-E21FB5327D65}" presName="parTx" presStyleLbl="alignNode1" presStyleIdx="1" presStyleCnt="3">
        <dgm:presLayoutVars>
          <dgm:chMax val="0"/>
          <dgm:chPref val="0"/>
        </dgm:presLayoutVars>
      </dgm:prSet>
      <dgm:spPr/>
    </dgm:pt>
    <dgm:pt modelId="{DFDDE294-334F-4658-BB36-7707171D7277}" type="pres">
      <dgm:prSet presAssocID="{708F8A43-DB11-4E82-B72D-E21FB5327D65}" presName="desTx" presStyleLbl="alignAccFollowNode1" presStyleIdx="1" presStyleCnt="3">
        <dgm:presLayoutVars/>
      </dgm:prSet>
      <dgm:spPr/>
    </dgm:pt>
    <dgm:pt modelId="{19AD866F-FC09-45F5-B644-7581F4389FF2}" type="pres">
      <dgm:prSet presAssocID="{B25668B0-86E4-4083-B686-A07408117767}" presName="space" presStyleCnt="0"/>
      <dgm:spPr/>
    </dgm:pt>
    <dgm:pt modelId="{B481C6B1-EED4-4CA4-8E54-2ACEA94CBFAB}" type="pres">
      <dgm:prSet presAssocID="{0D9535D8-CE4C-40B7-829D-76620DE4F8AD}" presName="composite" presStyleCnt="0"/>
      <dgm:spPr/>
    </dgm:pt>
    <dgm:pt modelId="{4EB1A89A-FB31-41A8-977B-18E986A1F68C}" type="pres">
      <dgm:prSet presAssocID="{0D9535D8-CE4C-40B7-829D-76620DE4F8AD}" presName="parTx" presStyleLbl="alignNode1" presStyleIdx="2" presStyleCnt="3">
        <dgm:presLayoutVars>
          <dgm:chMax val="0"/>
          <dgm:chPref val="0"/>
        </dgm:presLayoutVars>
      </dgm:prSet>
      <dgm:spPr/>
    </dgm:pt>
    <dgm:pt modelId="{E88263C3-3A2A-43FB-8DD3-05DF43E436B2}" type="pres">
      <dgm:prSet presAssocID="{0D9535D8-CE4C-40B7-829D-76620DE4F8AD}" presName="desTx" presStyleLbl="alignAccFollowNode1" presStyleIdx="2" presStyleCnt="3">
        <dgm:presLayoutVars/>
      </dgm:prSet>
      <dgm:spPr/>
    </dgm:pt>
  </dgm:ptLst>
  <dgm:cxnLst>
    <dgm:cxn modelId="{1EE3ED09-C79D-40A0-89E9-D54AB4729C98}" srcId="{362ACCBF-0751-4615-A2AD-2AE004C2F1BC}" destId="{0D9535D8-CE4C-40B7-829D-76620DE4F8AD}" srcOrd="2" destOrd="0" parTransId="{0E5A88B6-30AA-42AC-9EF7-A61746A40062}" sibTransId="{35144C90-63F6-4D8E-9782-CF9BE1A8069F}"/>
    <dgm:cxn modelId="{B790F919-C899-448D-BD14-9D1BC2B9E8B9}" type="presOf" srcId="{708F8A43-DB11-4E82-B72D-E21FB5327D65}" destId="{469C1B25-DF94-4277-B71C-BB58823C012D}" srcOrd="0" destOrd="0" presId="urn:microsoft.com/office/officeart/2016/7/layout/ChevronBlockProcess"/>
    <dgm:cxn modelId="{5C5A5F26-EC37-4C1B-A193-FDCA921550C3}" srcId="{0D9535D8-CE4C-40B7-829D-76620DE4F8AD}" destId="{3CA8078B-C6D1-43A6-ADF1-2B67B2D0CF4A}" srcOrd="0" destOrd="0" parTransId="{43B8F3E8-B474-44D8-BBFB-00AB8E3196A1}" sibTransId="{3ECBDAA6-B1D8-45F4-BF82-6983B8501843}"/>
    <dgm:cxn modelId="{C103882F-5915-4FAD-8C7E-90530ECCB3D5}" srcId="{3AE69C45-7660-46B8-9E18-8840795BDDEE}" destId="{76908A99-4767-4730-AE85-1BE48C7D6CC2}" srcOrd="0" destOrd="0" parTransId="{1D9ADB3B-ED7A-4CE2-A9D9-A7EB0D22D2CA}" sibTransId="{0FE66838-CE80-46D5-A0B3-8B7E6F6988DD}"/>
    <dgm:cxn modelId="{F2A7FC3F-1728-42CC-BFA1-655AA85EA1CE}" type="presOf" srcId="{3AE69C45-7660-46B8-9E18-8840795BDDEE}" destId="{FEEEA633-FDE1-4AB7-A892-31BC3B3B75AE}" srcOrd="0" destOrd="0" presId="urn:microsoft.com/office/officeart/2016/7/layout/ChevronBlockProcess"/>
    <dgm:cxn modelId="{B6698282-0475-417E-982D-131803A7AD1A}" type="presOf" srcId="{BA6187A8-BEEC-49C5-93AE-230BD860E95F}" destId="{DFDDE294-334F-4658-BB36-7707171D7277}" srcOrd="0" destOrd="0" presId="urn:microsoft.com/office/officeart/2016/7/layout/ChevronBlockProcess"/>
    <dgm:cxn modelId="{A7388DB8-9466-4A59-A5BE-BA7452D75C5A}" type="presOf" srcId="{3CA8078B-C6D1-43A6-ADF1-2B67B2D0CF4A}" destId="{E88263C3-3A2A-43FB-8DD3-05DF43E436B2}" srcOrd="0" destOrd="0" presId="urn:microsoft.com/office/officeart/2016/7/layout/ChevronBlockProcess"/>
    <dgm:cxn modelId="{7592C7C9-8C66-4290-A9EA-4A1C8724F1D0}" type="presOf" srcId="{76908A99-4767-4730-AE85-1BE48C7D6CC2}" destId="{79C77BE0-93AB-4117-89BA-E04D9DCA1C87}" srcOrd="0" destOrd="0" presId="urn:microsoft.com/office/officeart/2016/7/layout/ChevronBlockProcess"/>
    <dgm:cxn modelId="{A5EB22CC-760A-4172-97F3-F8A3EA232081}" type="presOf" srcId="{362ACCBF-0751-4615-A2AD-2AE004C2F1BC}" destId="{1B29C49D-3CD0-4392-9479-F8BA2782E4C3}" srcOrd="0" destOrd="0" presId="urn:microsoft.com/office/officeart/2016/7/layout/ChevronBlockProcess"/>
    <dgm:cxn modelId="{C31B75CD-C23F-4D67-8732-38E5B4A655D3}" type="presOf" srcId="{11D3325D-F921-40ED-AF9F-B5747C276411}" destId="{79C77BE0-93AB-4117-89BA-E04D9DCA1C87}" srcOrd="0" destOrd="1" presId="urn:microsoft.com/office/officeart/2016/7/layout/ChevronBlockProcess"/>
    <dgm:cxn modelId="{A3B0A2D2-321F-4778-8149-6D11CDBE306B}" type="presOf" srcId="{0D9535D8-CE4C-40B7-829D-76620DE4F8AD}" destId="{4EB1A89A-FB31-41A8-977B-18E986A1F68C}" srcOrd="0" destOrd="0" presId="urn:microsoft.com/office/officeart/2016/7/layout/ChevronBlockProcess"/>
    <dgm:cxn modelId="{FF6CB9DB-C69C-4392-9150-2BC4C731D6AB}" srcId="{362ACCBF-0751-4615-A2AD-2AE004C2F1BC}" destId="{708F8A43-DB11-4E82-B72D-E21FB5327D65}" srcOrd="1" destOrd="0" parTransId="{0B2040E6-9F50-40B5-A3C7-45A9ADB7C9D1}" sibTransId="{B25668B0-86E4-4083-B686-A07408117767}"/>
    <dgm:cxn modelId="{2BE264DE-8909-484C-BA42-F7F8E338979C}" srcId="{362ACCBF-0751-4615-A2AD-2AE004C2F1BC}" destId="{3AE69C45-7660-46B8-9E18-8840795BDDEE}" srcOrd="0" destOrd="0" parTransId="{7FE4482C-49F5-4180-AC2A-D2B760B09633}" sibTransId="{8086881F-6DF9-4472-AD3E-A7B30B2C3304}"/>
    <dgm:cxn modelId="{9F1032F3-9E58-42BF-B68B-4CE42C4EC0D7}" srcId="{3AE69C45-7660-46B8-9E18-8840795BDDEE}" destId="{11D3325D-F921-40ED-AF9F-B5747C276411}" srcOrd="1" destOrd="0" parTransId="{CAAF7390-2096-4522-9B3F-47D6492185FE}" sibTransId="{B950CE57-98D9-4407-8671-B976BBAF2952}"/>
    <dgm:cxn modelId="{6E7DE7F4-08B1-439E-943A-993A56BB98C4}" srcId="{708F8A43-DB11-4E82-B72D-E21FB5327D65}" destId="{BA6187A8-BEEC-49C5-93AE-230BD860E95F}" srcOrd="0" destOrd="0" parTransId="{914C17D4-061C-4F63-AEBA-ACBDF62C7383}" sibTransId="{6476E38B-4AA6-43DF-B1BE-65461C77A13D}"/>
    <dgm:cxn modelId="{0A18AF1F-3726-47B7-AA6B-25A97F2F532C}" type="presParOf" srcId="{1B29C49D-3CD0-4392-9479-F8BA2782E4C3}" destId="{AA49416B-65E8-488F-B3C4-67422019480E}" srcOrd="0" destOrd="0" presId="urn:microsoft.com/office/officeart/2016/7/layout/ChevronBlockProcess"/>
    <dgm:cxn modelId="{CE8F93AF-CD71-4ECA-82E9-FF598DE7D5DC}" type="presParOf" srcId="{AA49416B-65E8-488F-B3C4-67422019480E}" destId="{FEEEA633-FDE1-4AB7-A892-31BC3B3B75AE}" srcOrd="0" destOrd="0" presId="urn:microsoft.com/office/officeart/2016/7/layout/ChevronBlockProcess"/>
    <dgm:cxn modelId="{C4FD77B5-DCA9-4EFC-A351-7939B07F57E6}" type="presParOf" srcId="{AA49416B-65E8-488F-B3C4-67422019480E}" destId="{79C77BE0-93AB-4117-89BA-E04D9DCA1C87}" srcOrd="1" destOrd="0" presId="urn:microsoft.com/office/officeart/2016/7/layout/ChevronBlockProcess"/>
    <dgm:cxn modelId="{52129FD9-AD7B-47F8-810E-A27A3F8C5446}" type="presParOf" srcId="{1B29C49D-3CD0-4392-9479-F8BA2782E4C3}" destId="{A38CCE77-F01B-4FF0-9DDD-0B38C741D19D}" srcOrd="1" destOrd="0" presId="urn:microsoft.com/office/officeart/2016/7/layout/ChevronBlockProcess"/>
    <dgm:cxn modelId="{26BF4A49-F106-4BB2-9646-461B6EF42F51}" type="presParOf" srcId="{1B29C49D-3CD0-4392-9479-F8BA2782E4C3}" destId="{B60BEB12-9AEF-40E3-9529-B7A04D6D67CF}" srcOrd="2" destOrd="0" presId="urn:microsoft.com/office/officeart/2016/7/layout/ChevronBlockProcess"/>
    <dgm:cxn modelId="{F9A1D8D7-F94A-4809-8698-C16948736C1A}" type="presParOf" srcId="{B60BEB12-9AEF-40E3-9529-B7A04D6D67CF}" destId="{469C1B25-DF94-4277-B71C-BB58823C012D}" srcOrd="0" destOrd="0" presId="urn:microsoft.com/office/officeart/2016/7/layout/ChevronBlockProcess"/>
    <dgm:cxn modelId="{0952245C-9394-42BB-9B14-CE17B74565DE}" type="presParOf" srcId="{B60BEB12-9AEF-40E3-9529-B7A04D6D67CF}" destId="{DFDDE294-334F-4658-BB36-7707171D7277}" srcOrd="1" destOrd="0" presId="urn:microsoft.com/office/officeart/2016/7/layout/ChevronBlockProcess"/>
    <dgm:cxn modelId="{43BA57AE-7C60-41CF-83C4-DADA07976BE8}" type="presParOf" srcId="{1B29C49D-3CD0-4392-9479-F8BA2782E4C3}" destId="{19AD866F-FC09-45F5-B644-7581F4389FF2}" srcOrd="3" destOrd="0" presId="urn:microsoft.com/office/officeart/2016/7/layout/ChevronBlockProcess"/>
    <dgm:cxn modelId="{8D349C04-7471-44B2-8CDE-F5777BFFDE42}" type="presParOf" srcId="{1B29C49D-3CD0-4392-9479-F8BA2782E4C3}" destId="{B481C6B1-EED4-4CA4-8E54-2ACEA94CBFAB}" srcOrd="4" destOrd="0" presId="urn:microsoft.com/office/officeart/2016/7/layout/ChevronBlockProcess"/>
    <dgm:cxn modelId="{8D47567A-06BD-421E-A2FD-476F2479E8FD}" type="presParOf" srcId="{B481C6B1-EED4-4CA4-8E54-2ACEA94CBFAB}" destId="{4EB1A89A-FB31-41A8-977B-18E986A1F68C}" srcOrd="0" destOrd="0" presId="urn:microsoft.com/office/officeart/2016/7/layout/ChevronBlockProcess"/>
    <dgm:cxn modelId="{FD368D55-E83C-4270-B034-DC1274188785}" type="presParOf" srcId="{B481C6B1-EED4-4CA4-8E54-2ACEA94CBFAB}" destId="{E88263C3-3A2A-43FB-8DD3-05DF43E436B2}" srcOrd="1" destOrd="0" presId="urn:microsoft.com/office/officeart/2016/7/layout/Chevron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F54F88-76D0-4797-BB9D-49D36F0E88D5}"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431F0D8F-7F24-4E0C-B8E3-F8005F409790}">
      <dgm:prSet custT="1"/>
      <dgm:spPr/>
      <dgm:t>
        <a:bodyPr/>
        <a:lstStyle/>
        <a:p>
          <a:r>
            <a:rPr lang="en-US" sz="1400" b="1" i="0" dirty="0">
              <a:latin typeface="Times New Roman" panose="02020603050405020304" pitchFamily="18" charset="0"/>
              <a:cs typeface="Times New Roman" panose="02020603050405020304" pitchFamily="18" charset="0"/>
            </a:rPr>
            <a:t>Define Clear Goals</a:t>
          </a:r>
          <a:r>
            <a:rPr lang="en-US" sz="1400" b="0" i="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latin typeface="Times New Roman" panose="02020603050405020304" pitchFamily="18" charset="0"/>
            <a:cs typeface="Times New Roman" panose="02020603050405020304" pitchFamily="18" charset="0"/>
          </a:endParaRPr>
        </a:p>
      </dgm:t>
    </dgm:pt>
    <dgm:pt modelId="{E3292F55-21DA-466D-A9EF-C94BAB81E23D}" cxnId="{5A790117-7923-458A-B8A6-C22FE542C142}" type="parTrans">
      <dgm:prSet/>
      <dgm:spPr/>
      <dgm:t>
        <a:bodyPr/>
        <a:lstStyle/>
        <a:p>
          <a:endParaRPr lang="en-US" sz="2000"/>
        </a:p>
      </dgm:t>
    </dgm:pt>
    <dgm:pt modelId="{371A5536-2904-407A-9337-6FF5576682BF}" cxnId="{5A790117-7923-458A-B8A6-C22FE542C142}" type="sibTrans">
      <dgm:prSet phldrT="1" custT="1"/>
      <dgm:spPr/>
      <dgm:t>
        <a:bodyPr/>
        <a:lstStyle/>
        <a:p>
          <a:r>
            <a:rPr lang="en-US" sz="4000"/>
            <a:t>1</a:t>
          </a:r>
        </a:p>
      </dgm:t>
    </dgm:pt>
    <dgm:pt modelId="{C7C64A1F-E360-4703-8585-6A0421B07623}">
      <dgm:prSet custT="1"/>
      <dgm:spPr/>
      <dgm:t>
        <a:bodyPr/>
        <a:lstStyle/>
        <a:p>
          <a:r>
            <a:rPr lang="en-US" sz="1400" b="1" i="0">
              <a:latin typeface="Times New Roman" panose="02020603050405020304" pitchFamily="18" charset="0"/>
              <a:cs typeface="Times New Roman" panose="02020603050405020304" pitchFamily="18" charset="0"/>
            </a:rPr>
            <a:t>Prioritize Interoperability</a:t>
          </a:r>
          <a:r>
            <a:rPr lang="en-US" sz="1400" b="0" i="0">
              <a:latin typeface="Times New Roman" panose="02020603050405020304" pitchFamily="18" charset="0"/>
              <a:cs typeface="Times New Roman" panose="02020603050405020304" pitchFamily="18" charset="0"/>
            </a:rPr>
            <a:t>: Ensure seamless integration with various IoT devices, systems, and services.</a:t>
          </a:r>
          <a:endParaRPr lang="en-US" sz="1400">
            <a:latin typeface="Times New Roman" panose="02020603050405020304" pitchFamily="18" charset="0"/>
            <a:cs typeface="Times New Roman" panose="02020603050405020304" pitchFamily="18" charset="0"/>
          </a:endParaRPr>
        </a:p>
      </dgm:t>
    </dgm:pt>
    <dgm:pt modelId="{A1731EA0-9FE5-4FE5-A2EB-E4A455C190CC}" cxnId="{D98A4C0E-0B02-49F4-AAFE-2D935E770D54}" type="parTrans">
      <dgm:prSet/>
      <dgm:spPr/>
      <dgm:t>
        <a:bodyPr/>
        <a:lstStyle/>
        <a:p>
          <a:endParaRPr lang="en-US" sz="2000"/>
        </a:p>
      </dgm:t>
    </dgm:pt>
    <dgm:pt modelId="{E840A285-7ADE-4F5D-BC9B-583280A68652}" cxnId="{D98A4C0E-0B02-49F4-AAFE-2D935E770D54}" type="sibTrans">
      <dgm:prSet phldrT="2" custT="1"/>
      <dgm:spPr/>
      <dgm:t>
        <a:bodyPr/>
        <a:lstStyle/>
        <a:p>
          <a:r>
            <a:rPr lang="en-US" sz="4000"/>
            <a:t>2</a:t>
          </a:r>
        </a:p>
      </dgm:t>
    </dgm:pt>
    <dgm:pt modelId="{03B210AD-61CE-43E4-9177-51C5678E1918}">
      <dgm:prSet custT="1"/>
      <dgm:spPr/>
      <dgm:t>
        <a:bodyPr/>
        <a:lstStyle/>
        <a:p>
          <a:r>
            <a:rPr lang="en-US" sz="1400" b="1" i="0" dirty="0">
              <a:latin typeface="Times New Roman" panose="02020603050405020304" pitchFamily="18" charset="0"/>
              <a:cs typeface="Times New Roman" panose="02020603050405020304" pitchFamily="18" charset="0"/>
            </a:rPr>
            <a:t>Employ Data Minimization</a:t>
          </a:r>
          <a:r>
            <a:rPr lang="en-US" sz="1400" b="0" i="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latin typeface="Times New Roman" panose="02020603050405020304" pitchFamily="18" charset="0"/>
            <a:cs typeface="Times New Roman" panose="02020603050405020304" pitchFamily="18" charset="0"/>
          </a:endParaRPr>
        </a:p>
      </dgm:t>
    </dgm:pt>
    <dgm:pt modelId="{811955B4-0100-4DB8-9308-5A04740561D8}" cxnId="{4709BE21-50D1-4F28-BF62-92956B33DF39}" type="parTrans">
      <dgm:prSet/>
      <dgm:spPr/>
      <dgm:t>
        <a:bodyPr/>
        <a:lstStyle/>
        <a:p>
          <a:endParaRPr lang="en-US" sz="2000"/>
        </a:p>
      </dgm:t>
    </dgm:pt>
    <dgm:pt modelId="{7C8B933F-78AD-42B2-BCED-C8E8DF4F872E}" cxnId="{4709BE21-50D1-4F28-BF62-92956B33DF39}" type="sibTrans">
      <dgm:prSet phldrT="3" custT="1"/>
      <dgm:spPr/>
      <dgm:t>
        <a:bodyPr/>
        <a:lstStyle/>
        <a:p>
          <a:r>
            <a:rPr lang="en-US" sz="4000"/>
            <a:t>3</a:t>
          </a:r>
        </a:p>
      </dgm:t>
    </dgm:pt>
    <dgm:pt modelId="{9854C96E-69D9-4FA6-A4A9-2A1C938C2209}">
      <dgm:prSet custT="1"/>
      <dgm:spPr/>
      <dgm:t>
        <a:bodyPr/>
        <a:lstStyle/>
        <a:p>
          <a:r>
            <a:rPr lang="en-US" sz="1400" b="1" i="0">
              <a:latin typeface="Times New Roman" panose="02020603050405020304" pitchFamily="18" charset="0"/>
              <a:cs typeface="Times New Roman" panose="02020603050405020304" pitchFamily="18" charset="0"/>
            </a:rPr>
            <a:t>Use Sharding</a:t>
          </a:r>
          <a:r>
            <a:rPr lang="en-US" sz="1400" b="0" i="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latin typeface="Times New Roman" panose="02020603050405020304" pitchFamily="18" charset="0"/>
            <a:cs typeface="Times New Roman" panose="02020603050405020304" pitchFamily="18" charset="0"/>
          </a:endParaRPr>
        </a:p>
      </dgm:t>
    </dgm:pt>
    <dgm:pt modelId="{B2CDC1F3-5F04-4E0A-8EAA-32ADFCCBA7DE}" cxnId="{153BE2D9-7AC8-4E1E-9309-6BB026A26E02}" type="parTrans">
      <dgm:prSet/>
      <dgm:spPr/>
      <dgm:t>
        <a:bodyPr/>
        <a:lstStyle/>
        <a:p>
          <a:endParaRPr lang="en-US" sz="2000"/>
        </a:p>
      </dgm:t>
    </dgm:pt>
    <dgm:pt modelId="{D25B2C18-8D3F-45FF-8CB9-F881E1F9EE97}" cxnId="{153BE2D9-7AC8-4E1E-9309-6BB026A26E02}" type="sibTrans">
      <dgm:prSet phldrT="4" custT="1"/>
      <dgm:spPr/>
      <dgm:t>
        <a:bodyPr/>
        <a:lstStyle/>
        <a:p>
          <a:r>
            <a:rPr lang="en-US" sz="4000"/>
            <a:t>4</a:t>
          </a:r>
        </a:p>
      </dgm:t>
    </dgm:pt>
    <dgm:pt modelId="{3E7C52FF-C076-4B1A-B9E8-E3C45BDE0C34}">
      <dgm:prSet custT="1"/>
      <dgm:spPr/>
      <dgm:t>
        <a:bodyPr/>
        <a:lstStyle/>
        <a:p>
          <a:r>
            <a:rPr lang="en-US" sz="1400" b="1" i="0" dirty="0">
              <a:latin typeface="Times New Roman" panose="02020603050405020304" pitchFamily="18" charset="0"/>
              <a:cs typeface="Times New Roman" panose="02020603050405020304" pitchFamily="18" charset="0"/>
            </a:rPr>
            <a:t>Implement Backup and Risk Management</a:t>
          </a:r>
          <a:r>
            <a:rPr lang="en-US" sz="1400" b="0" i="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latin typeface="Times New Roman" panose="02020603050405020304" pitchFamily="18" charset="0"/>
            <a:cs typeface="Times New Roman" panose="02020603050405020304" pitchFamily="18" charset="0"/>
          </a:endParaRPr>
        </a:p>
      </dgm:t>
    </dgm:pt>
    <dgm:pt modelId="{1AB44B62-CDE3-473A-B1FD-DF3DB1A65CC0}" cxnId="{A8F57CAE-5514-411B-899B-270BB90E689B}" type="parTrans">
      <dgm:prSet/>
      <dgm:spPr/>
      <dgm:t>
        <a:bodyPr/>
        <a:lstStyle/>
        <a:p>
          <a:endParaRPr lang="en-US" sz="2000"/>
        </a:p>
      </dgm:t>
    </dgm:pt>
    <dgm:pt modelId="{8858446C-844E-468E-949F-83FA61B1358C}" cxnId="{A8F57CAE-5514-411B-899B-270BB90E689B}" type="sibTrans">
      <dgm:prSet phldrT="5" custT="1"/>
      <dgm:spPr/>
      <dgm:t>
        <a:bodyPr/>
        <a:lstStyle/>
        <a:p>
          <a:r>
            <a:rPr lang="en-US" sz="4000"/>
            <a:t>5</a:t>
          </a:r>
        </a:p>
      </dgm:t>
    </dgm:pt>
    <dgm:pt modelId="{34C1F3F4-D264-4B91-B5BF-D4BF376A5EA7}" type="pres">
      <dgm:prSet presAssocID="{B3F54F88-76D0-4797-BB9D-49D36F0E88D5}" presName="linearFlow" presStyleCnt="0">
        <dgm:presLayoutVars>
          <dgm:dir/>
          <dgm:animLvl val="lvl"/>
          <dgm:resizeHandles val="exact"/>
        </dgm:presLayoutVars>
      </dgm:prSet>
      <dgm:spPr/>
    </dgm:pt>
    <dgm:pt modelId="{5FB638D9-8A4C-41FF-A4CE-9C05D500E5E9}" type="pres">
      <dgm:prSet presAssocID="{431F0D8F-7F24-4E0C-B8E3-F8005F409790}" presName="compositeNode" presStyleCnt="0"/>
      <dgm:spPr/>
    </dgm:pt>
    <dgm:pt modelId="{2481350D-EF4B-4C93-8870-E79F31A539CB}" type="pres">
      <dgm:prSet presAssocID="{431F0D8F-7F24-4E0C-B8E3-F8005F409790}" presName="parTx" presStyleLbl="node1" presStyleIdx="0" presStyleCnt="0">
        <dgm:presLayoutVars>
          <dgm:chMax val="0"/>
          <dgm:chPref val="0"/>
          <dgm:bulletEnabled val="1"/>
        </dgm:presLayoutVars>
      </dgm:prSet>
      <dgm:spPr/>
    </dgm:pt>
    <dgm:pt modelId="{356876DA-B5CF-46F1-93AA-95FD9EE913DA}" type="pres">
      <dgm:prSet presAssocID="{431F0D8F-7F24-4E0C-B8E3-F8005F409790}" presName="parSh" presStyleCnt="0"/>
      <dgm:spPr/>
    </dgm:pt>
    <dgm:pt modelId="{3CBB7043-F8B3-480E-BBD0-BA52987660DF}" type="pres">
      <dgm:prSet presAssocID="{431F0D8F-7F24-4E0C-B8E3-F8005F409790}" presName="lineNode" presStyleLbl="alignAccFollowNode1" presStyleIdx="0" presStyleCnt="15"/>
      <dgm:spPr/>
    </dgm:pt>
    <dgm:pt modelId="{DDC574BB-AEBE-4E0A-A439-5EB3A02EBC50}" type="pres">
      <dgm:prSet presAssocID="{431F0D8F-7F24-4E0C-B8E3-F8005F409790}" presName="lineArrowNode" presStyleLbl="alignAccFollowNode1" presStyleIdx="1" presStyleCnt="15"/>
      <dgm:spPr/>
    </dgm:pt>
    <dgm:pt modelId="{F60590B2-0C8D-41EC-808D-AA225B0C789E}" type="pres">
      <dgm:prSet presAssocID="{371A5536-2904-407A-9337-6FF5576682BF}" presName="sibTransNodeCircle" presStyleLbl="alignNode1" presStyleIdx="0" presStyleCnt="5">
        <dgm:presLayoutVars>
          <dgm:chMax val="0"/>
          <dgm:bulletEnabled/>
        </dgm:presLayoutVars>
      </dgm:prSet>
      <dgm:spPr/>
    </dgm:pt>
    <dgm:pt modelId="{7E7BD1D6-19C4-4D45-A990-E0209A31C9DD}" type="pres">
      <dgm:prSet presAssocID="{371A5536-2904-407A-9337-6FF5576682BF}" presName="spacerBetweenCircleAndCallout" presStyleCnt="0">
        <dgm:presLayoutVars/>
      </dgm:prSet>
      <dgm:spPr/>
    </dgm:pt>
    <dgm:pt modelId="{4DFD688F-1E70-467D-BFD4-1D2620F192B9}" type="pres">
      <dgm:prSet presAssocID="{431F0D8F-7F24-4E0C-B8E3-F8005F409790}" presName="nodeText" presStyleLbl="alignAccFollowNode1" presStyleIdx="2" presStyleCnt="15" custScaleY="100000">
        <dgm:presLayoutVars>
          <dgm:bulletEnabled val="1"/>
        </dgm:presLayoutVars>
      </dgm:prSet>
      <dgm:spPr/>
    </dgm:pt>
    <dgm:pt modelId="{87EDF761-4AF0-4397-B0A1-6E8888532E1B}" type="pres">
      <dgm:prSet presAssocID="{371A5536-2904-407A-9337-6FF5576682BF}" presName="sibTransComposite" presStyleCnt="0"/>
      <dgm:spPr/>
    </dgm:pt>
    <dgm:pt modelId="{75D173FE-00E4-4E23-9C4D-6D46AAF5FF84}" type="pres">
      <dgm:prSet presAssocID="{C7C64A1F-E360-4703-8585-6A0421B07623}" presName="compositeNode" presStyleCnt="0"/>
      <dgm:spPr/>
    </dgm:pt>
    <dgm:pt modelId="{C6417D83-EFB0-4393-82C7-0C2EB43E44AA}" type="pres">
      <dgm:prSet presAssocID="{C7C64A1F-E360-4703-8585-6A0421B07623}" presName="parTx" presStyleLbl="node1" presStyleIdx="0" presStyleCnt="0">
        <dgm:presLayoutVars>
          <dgm:chMax val="0"/>
          <dgm:chPref val="0"/>
          <dgm:bulletEnabled val="1"/>
        </dgm:presLayoutVars>
      </dgm:prSet>
      <dgm:spPr/>
    </dgm:pt>
    <dgm:pt modelId="{6B9BD49E-615A-4663-AC7C-F8186B1A761A}" type="pres">
      <dgm:prSet presAssocID="{C7C64A1F-E360-4703-8585-6A0421B07623}" presName="parSh" presStyleCnt="0"/>
      <dgm:spPr/>
    </dgm:pt>
    <dgm:pt modelId="{B660C084-BABE-4BCC-8153-AA8F7D196B93}" type="pres">
      <dgm:prSet presAssocID="{C7C64A1F-E360-4703-8585-6A0421B07623}" presName="lineNode" presStyleLbl="alignAccFollowNode1" presStyleIdx="3" presStyleCnt="15"/>
      <dgm:spPr/>
    </dgm:pt>
    <dgm:pt modelId="{02556001-FD62-4C29-BE4A-5C3A3BE476D3}" type="pres">
      <dgm:prSet presAssocID="{C7C64A1F-E360-4703-8585-6A0421B07623}" presName="lineArrowNode" presStyleLbl="alignAccFollowNode1" presStyleIdx="4" presStyleCnt="15"/>
      <dgm:spPr/>
    </dgm:pt>
    <dgm:pt modelId="{64E5C951-2EB2-4D8D-AFD8-433E08E7DEEA}" type="pres">
      <dgm:prSet presAssocID="{E840A285-7ADE-4F5D-BC9B-583280A68652}" presName="sibTransNodeCircle" presStyleLbl="alignNode1" presStyleIdx="1" presStyleCnt="5">
        <dgm:presLayoutVars>
          <dgm:chMax val="0"/>
          <dgm:bulletEnabled/>
        </dgm:presLayoutVars>
      </dgm:prSet>
      <dgm:spPr/>
    </dgm:pt>
    <dgm:pt modelId="{32820C22-4E03-4B3F-B371-E00C0103C4A8}" type="pres">
      <dgm:prSet presAssocID="{E840A285-7ADE-4F5D-BC9B-583280A68652}" presName="spacerBetweenCircleAndCallout" presStyleCnt="0">
        <dgm:presLayoutVars/>
      </dgm:prSet>
      <dgm:spPr/>
    </dgm:pt>
    <dgm:pt modelId="{7EB6385A-B8C3-45BE-AA2D-FC6589B7DBC4}" type="pres">
      <dgm:prSet presAssocID="{C7C64A1F-E360-4703-8585-6A0421B07623}" presName="nodeText" presStyleLbl="alignAccFollowNode1" presStyleIdx="5" presStyleCnt="15" custScaleY="100000">
        <dgm:presLayoutVars>
          <dgm:bulletEnabled val="1"/>
        </dgm:presLayoutVars>
      </dgm:prSet>
      <dgm:spPr/>
    </dgm:pt>
    <dgm:pt modelId="{68E5BAA3-87EE-4516-A445-5E26AEA81B6E}" type="pres">
      <dgm:prSet presAssocID="{E840A285-7ADE-4F5D-BC9B-583280A68652}" presName="sibTransComposite" presStyleCnt="0"/>
      <dgm:spPr/>
    </dgm:pt>
    <dgm:pt modelId="{B11251B5-8473-491C-8CB9-9CFB4D2EB2CF}" type="pres">
      <dgm:prSet presAssocID="{03B210AD-61CE-43E4-9177-51C5678E1918}" presName="compositeNode" presStyleCnt="0"/>
      <dgm:spPr/>
    </dgm:pt>
    <dgm:pt modelId="{B1D6CF3C-207B-47FE-84DC-2E9F9714C6FD}" type="pres">
      <dgm:prSet presAssocID="{03B210AD-61CE-43E4-9177-51C5678E1918}" presName="parTx" presStyleLbl="node1" presStyleIdx="0" presStyleCnt="0">
        <dgm:presLayoutVars>
          <dgm:chMax val="0"/>
          <dgm:chPref val="0"/>
          <dgm:bulletEnabled val="1"/>
        </dgm:presLayoutVars>
      </dgm:prSet>
      <dgm:spPr/>
    </dgm:pt>
    <dgm:pt modelId="{D0C20BAA-4D45-4246-8FBB-344AD0853A7E}" type="pres">
      <dgm:prSet presAssocID="{03B210AD-61CE-43E4-9177-51C5678E1918}" presName="parSh" presStyleCnt="0"/>
      <dgm:spPr/>
    </dgm:pt>
    <dgm:pt modelId="{E35E1A8F-FBC2-4842-93DF-83A31BFE9CE6}" type="pres">
      <dgm:prSet presAssocID="{03B210AD-61CE-43E4-9177-51C5678E1918}" presName="lineNode" presStyleLbl="alignAccFollowNode1" presStyleIdx="6" presStyleCnt="15"/>
      <dgm:spPr/>
    </dgm:pt>
    <dgm:pt modelId="{DD10F698-B442-48DE-9AAB-0F2699101AA5}" type="pres">
      <dgm:prSet presAssocID="{03B210AD-61CE-43E4-9177-51C5678E1918}" presName="lineArrowNode" presStyleLbl="alignAccFollowNode1" presStyleIdx="7" presStyleCnt="15"/>
      <dgm:spPr/>
    </dgm:pt>
    <dgm:pt modelId="{E2B814CF-8495-4404-9E6E-EED88A04BB94}" type="pres">
      <dgm:prSet presAssocID="{7C8B933F-78AD-42B2-BCED-C8E8DF4F872E}" presName="sibTransNodeCircle" presStyleLbl="alignNode1" presStyleIdx="2" presStyleCnt="5">
        <dgm:presLayoutVars>
          <dgm:chMax val="0"/>
          <dgm:bulletEnabled/>
        </dgm:presLayoutVars>
      </dgm:prSet>
      <dgm:spPr/>
    </dgm:pt>
    <dgm:pt modelId="{F6F8434A-DF2F-4578-8F7F-6B24C4830A04}" type="pres">
      <dgm:prSet presAssocID="{7C8B933F-78AD-42B2-BCED-C8E8DF4F872E}" presName="spacerBetweenCircleAndCallout" presStyleCnt="0">
        <dgm:presLayoutVars/>
      </dgm:prSet>
      <dgm:spPr/>
    </dgm:pt>
    <dgm:pt modelId="{1C2A7C02-2758-455A-AD79-FCC4AA113E33}" type="pres">
      <dgm:prSet presAssocID="{03B210AD-61CE-43E4-9177-51C5678E1918}" presName="nodeText" presStyleLbl="alignAccFollowNode1" presStyleIdx="8" presStyleCnt="15" custScaleY="100000">
        <dgm:presLayoutVars>
          <dgm:bulletEnabled val="1"/>
        </dgm:presLayoutVars>
      </dgm:prSet>
      <dgm:spPr/>
    </dgm:pt>
    <dgm:pt modelId="{DEBB8C72-7D69-4870-9BCD-67F8F9553517}" type="pres">
      <dgm:prSet presAssocID="{7C8B933F-78AD-42B2-BCED-C8E8DF4F872E}" presName="sibTransComposite" presStyleCnt="0"/>
      <dgm:spPr/>
    </dgm:pt>
    <dgm:pt modelId="{2517323D-180F-41CE-8A71-A33B53E98E2F}" type="pres">
      <dgm:prSet presAssocID="{9854C96E-69D9-4FA6-A4A9-2A1C938C2209}" presName="compositeNode" presStyleCnt="0"/>
      <dgm:spPr/>
    </dgm:pt>
    <dgm:pt modelId="{DAEC3CFE-CAEF-43EF-A3F7-30533E80487E}" type="pres">
      <dgm:prSet presAssocID="{9854C96E-69D9-4FA6-A4A9-2A1C938C2209}" presName="parTx" presStyleLbl="node1" presStyleIdx="0" presStyleCnt="0">
        <dgm:presLayoutVars>
          <dgm:chMax val="0"/>
          <dgm:chPref val="0"/>
          <dgm:bulletEnabled val="1"/>
        </dgm:presLayoutVars>
      </dgm:prSet>
      <dgm:spPr/>
    </dgm:pt>
    <dgm:pt modelId="{43E712C8-788B-4408-8D0B-E5A234AC265C}" type="pres">
      <dgm:prSet presAssocID="{9854C96E-69D9-4FA6-A4A9-2A1C938C2209}" presName="parSh" presStyleCnt="0"/>
      <dgm:spPr/>
    </dgm:pt>
    <dgm:pt modelId="{ACF43FB0-752C-48E8-AB46-7E2DA97EC94D}" type="pres">
      <dgm:prSet presAssocID="{9854C96E-69D9-4FA6-A4A9-2A1C938C2209}" presName="lineNode" presStyleLbl="alignAccFollowNode1" presStyleIdx="9" presStyleCnt="15"/>
      <dgm:spPr/>
    </dgm:pt>
    <dgm:pt modelId="{942B250F-077A-4C27-A287-4381DE49B488}" type="pres">
      <dgm:prSet presAssocID="{9854C96E-69D9-4FA6-A4A9-2A1C938C2209}" presName="lineArrowNode" presStyleLbl="alignAccFollowNode1" presStyleIdx="10" presStyleCnt="15"/>
      <dgm:spPr/>
    </dgm:pt>
    <dgm:pt modelId="{799F9CE6-2985-4101-9231-6311A53602E2}" type="pres">
      <dgm:prSet presAssocID="{D25B2C18-8D3F-45FF-8CB9-F881E1F9EE97}" presName="sibTransNodeCircle" presStyleLbl="alignNode1" presStyleIdx="3" presStyleCnt="5">
        <dgm:presLayoutVars>
          <dgm:chMax val="0"/>
          <dgm:bulletEnabled/>
        </dgm:presLayoutVars>
      </dgm:prSet>
      <dgm:spPr/>
    </dgm:pt>
    <dgm:pt modelId="{D8D0B78F-FC14-4CBB-BAE6-1FC3B2CEB57B}" type="pres">
      <dgm:prSet presAssocID="{D25B2C18-8D3F-45FF-8CB9-F881E1F9EE97}" presName="spacerBetweenCircleAndCallout" presStyleCnt="0">
        <dgm:presLayoutVars/>
      </dgm:prSet>
      <dgm:spPr/>
    </dgm:pt>
    <dgm:pt modelId="{89EDFDCB-8566-4F13-A6D8-1584B57003B5}" type="pres">
      <dgm:prSet presAssocID="{9854C96E-69D9-4FA6-A4A9-2A1C938C2209}" presName="nodeText" presStyleLbl="alignAccFollowNode1" presStyleIdx="11" presStyleCnt="15" custScaleY="100000">
        <dgm:presLayoutVars>
          <dgm:bulletEnabled val="1"/>
        </dgm:presLayoutVars>
      </dgm:prSet>
      <dgm:spPr/>
    </dgm:pt>
    <dgm:pt modelId="{E534C469-A8CC-4DF9-B21B-164F53201D0A}" type="pres">
      <dgm:prSet presAssocID="{D25B2C18-8D3F-45FF-8CB9-F881E1F9EE97}" presName="sibTransComposite" presStyleCnt="0"/>
      <dgm:spPr/>
    </dgm:pt>
    <dgm:pt modelId="{FFC79007-1D02-41D2-865F-2E3476D77D0F}" type="pres">
      <dgm:prSet presAssocID="{3E7C52FF-C076-4B1A-B9E8-E3C45BDE0C34}" presName="compositeNode" presStyleCnt="0"/>
      <dgm:spPr/>
    </dgm:pt>
    <dgm:pt modelId="{8B2A9B38-6386-4AF2-BE45-1A010EC1E7F0}" type="pres">
      <dgm:prSet presAssocID="{3E7C52FF-C076-4B1A-B9E8-E3C45BDE0C34}" presName="parTx" presStyleLbl="node1" presStyleIdx="0" presStyleCnt="0">
        <dgm:presLayoutVars>
          <dgm:chMax val="0"/>
          <dgm:chPref val="0"/>
          <dgm:bulletEnabled val="1"/>
        </dgm:presLayoutVars>
      </dgm:prSet>
      <dgm:spPr/>
    </dgm:pt>
    <dgm:pt modelId="{8D3B2281-1E8A-4ABD-8DAA-2EEE4C2DD319}" type="pres">
      <dgm:prSet presAssocID="{3E7C52FF-C076-4B1A-B9E8-E3C45BDE0C34}" presName="parSh" presStyleCnt="0"/>
      <dgm:spPr/>
    </dgm:pt>
    <dgm:pt modelId="{F4CF047A-BDE4-4AF3-9B1E-774D4E8AA49E}" type="pres">
      <dgm:prSet presAssocID="{3E7C52FF-C076-4B1A-B9E8-E3C45BDE0C34}" presName="lineNode" presStyleLbl="alignAccFollowNode1" presStyleIdx="12" presStyleCnt="15"/>
      <dgm:spPr/>
    </dgm:pt>
    <dgm:pt modelId="{EEA568BD-B5EE-4172-A5F7-F41E706C17E2}" type="pres">
      <dgm:prSet presAssocID="{3E7C52FF-C076-4B1A-B9E8-E3C45BDE0C34}" presName="lineArrowNode" presStyleLbl="alignAccFollowNode1" presStyleIdx="13" presStyleCnt="15"/>
      <dgm:spPr/>
    </dgm:pt>
    <dgm:pt modelId="{E9816C48-A2AC-4944-B17E-97376D5D60DB}" type="pres">
      <dgm:prSet presAssocID="{8858446C-844E-468E-949F-83FA61B1358C}" presName="sibTransNodeCircle" presStyleLbl="alignNode1" presStyleIdx="4" presStyleCnt="5">
        <dgm:presLayoutVars>
          <dgm:chMax val="0"/>
          <dgm:bulletEnabled/>
        </dgm:presLayoutVars>
      </dgm:prSet>
      <dgm:spPr/>
    </dgm:pt>
    <dgm:pt modelId="{F6249199-189A-45EA-A593-2840D51E3473}" type="pres">
      <dgm:prSet presAssocID="{8858446C-844E-468E-949F-83FA61B1358C}" presName="spacerBetweenCircleAndCallout" presStyleCnt="0">
        <dgm:presLayoutVars/>
      </dgm:prSet>
      <dgm:spPr/>
    </dgm:pt>
    <dgm:pt modelId="{437F6C09-156C-4B94-9083-0EBA6474735C}" type="pres">
      <dgm:prSet presAssocID="{3E7C52FF-C076-4B1A-B9E8-E3C45BDE0C34}" presName="nodeText" presStyleLbl="alignAccFollowNode1" presStyleIdx="14" presStyleCnt="15" custScaleY="100000">
        <dgm:presLayoutVars>
          <dgm:bulletEnabled val="1"/>
        </dgm:presLayoutVars>
      </dgm:prSet>
      <dgm:spPr/>
    </dgm:pt>
  </dgm:ptLst>
  <dgm:cxnLst>
    <dgm:cxn modelId="{D98A4C0E-0B02-49F4-AAFE-2D935E770D54}" srcId="{B3F54F88-76D0-4797-BB9D-49D36F0E88D5}" destId="{C7C64A1F-E360-4703-8585-6A0421B07623}" srcOrd="1" destOrd="0" parTransId="{A1731EA0-9FE5-4FE5-A2EB-E4A455C190CC}" sibTransId="{E840A285-7ADE-4F5D-BC9B-583280A68652}"/>
    <dgm:cxn modelId="{12825B13-2654-4B6C-AC55-AF84643B1EFE}" type="presOf" srcId="{3E7C52FF-C076-4B1A-B9E8-E3C45BDE0C34}" destId="{437F6C09-156C-4B94-9083-0EBA6474735C}" srcOrd="0" destOrd="0" presId="urn:microsoft.com/office/officeart/2016/7/layout/LinearArrowProcessNumbered"/>
    <dgm:cxn modelId="{5A790117-7923-458A-B8A6-C22FE542C142}" srcId="{B3F54F88-76D0-4797-BB9D-49D36F0E88D5}" destId="{431F0D8F-7F24-4E0C-B8E3-F8005F409790}" srcOrd="0" destOrd="0" parTransId="{E3292F55-21DA-466D-A9EF-C94BAB81E23D}" sibTransId="{371A5536-2904-407A-9337-6FF5576682BF}"/>
    <dgm:cxn modelId="{4709BE21-50D1-4F28-BF62-92956B33DF39}" srcId="{B3F54F88-76D0-4797-BB9D-49D36F0E88D5}" destId="{03B210AD-61CE-43E4-9177-51C5678E1918}" srcOrd="2" destOrd="0" parTransId="{811955B4-0100-4DB8-9308-5A04740561D8}" sibTransId="{7C8B933F-78AD-42B2-BCED-C8E8DF4F872E}"/>
    <dgm:cxn modelId="{5623535D-6C9D-4190-B3F3-95A4B0591BC6}" type="presOf" srcId="{C7C64A1F-E360-4703-8585-6A0421B07623}" destId="{7EB6385A-B8C3-45BE-AA2D-FC6589B7DBC4}" srcOrd="0" destOrd="0" presId="urn:microsoft.com/office/officeart/2016/7/layout/LinearArrowProcessNumbered"/>
    <dgm:cxn modelId="{793A0852-5C96-4D48-A85E-316C69B60594}" type="presOf" srcId="{9854C96E-69D9-4FA6-A4A9-2A1C938C2209}" destId="{89EDFDCB-8566-4F13-A6D8-1584B57003B5}" srcOrd="0" destOrd="0" presId="urn:microsoft.com/office/officeart/2016/7/layout/LinearArrowProcessNumbered"/>
    <dgm:cxn modelId="{AD0BAE73-969A-4B01-B7F7-6107D8AFF34A}" type="presOf" srcId="{03B210AD-61CE-43E4-9177-51C5678E1918}" destId="{1C2A7C02-2758-455A-AD79-FCC4AA113E33}" srcOrd="0" destOrd="0" presId="urn:microsoft.com/office/officeart/2016/7/layout/LinearArrowProcessNumbered"/>
    <dgm:cxn modelId="{7963E174-E183-4F7C-9B66-13DA2E97CCE9}" type="presOf" srcId="{E840A285-7ADE-4F5D-BC9B-583280A68652}" destId="{64E5C951-2EB2-4D8D-AFD8-433E08E7DEEA}" srcOrd="0" destOrd="0" presId="urn:microsoft.com/office/officeart/2016/7/layout/LinearArrowProcessNumbered"/>
    <dgm:cxn modelId="{A8F57CAE-5514-411B-899B-270BB90E689B}" srcId="{B3F54F88-76D0-4797-BB9D-49D36F0E88D5}" destId="{3E7C52FF-C076-4B1A-B9E8-E3C45BDE0C34}" srcOrd="4" destOrd="0" parTransId="{1AB44B62-CDE3-473A-B1FD-DF3DB1A65CC0}" sibTransId="{8858446C-844E-468E-949F-83FA61B1358C}"/>
    <dgm:cxn modelId="{A7DA8BC2-FC94-41C3-A228-A5294591EC47}" type="presOf" srcId="{D25B2C18-8D3F-45FF-8CB9-F881E1F9EE97}" destId="{799F9CE6-2985-4101-9231-6311A53602E2}" srcOrd="0" destOrd="0" presId="urn:microsoft.com/office/officeart/2016/7/layout/LinearArrowProcessNumbered"/>
    <dgm:cxn modelId="{10CC5ECF-7250-4326-A5FC-0E670EC1341D}" type="presOf" srcId="{431F0D8F-7F24-4E0C-B8E3-F8005F409790}" destId="{4DFD688F-1E70-467D-BFD4-1D2620F192B9}" srcOrd="0" destOrd="0" presId="urn:microsoft.com/office/officeart/2016/7/layout/LinearArrowProcessNumbered"/>
    <dgm:cxn modelId="{B2F513D2-4B52-4988-9786-DC5770676F81}" type="presOf" srcId="{371A5536-2904-407A-9337-6FF5576682BF}" destId="{F60590B2-0C8D-41EC-808D-AA225B0C789E}" srcOrd="0" destOrd="0" presId="urn:microsoft.com/office/officeart/2016/7/layout/LinearArrowProcessNumbered"/>
    <dgm:cxn modelId="{153BE2D9-7AC8-4E1E-9309-6BB026A26E02}" srcId="{B3F54F88-76D0-4797-BB9D-49D36F0E88D5}" destId="{9854C96E-69D9-4FA6-A4A9-2A1C938C2209}" srcOrd="3" destOrd="0" parTransId="{B2CDC1F3-5F04-4E0A-8EAA-32ADFCCBA7DE}" sibTransId="{D25B2C18-8D3F-45FF-8CB9-F881E1F9EE97}"/>
    <dgm:cxn modelId="{813855E1-5619-418B-ACFC-92F7A14C5DBD}" type="presOf" srcId="{7C8B933F-78AD-42B2-BCED-C8E8DF4F872E}" destId="{E2B814CF-8495-4404-9E6E-EED88A04BB94}" srcOrd="0" destOrd="0" presId="urn:microsoft.com/office/officeart/2016/7/layout/LinearArrowProcessNumbered"/>
    <dgm:cxn modelId="{CC55B4FA-3C33-46E4-A6CA-8569F8CA4B05}" type="presOf" srcId="{8858446C-844E-468E-949F-83FA61B1358C}" destId="{E9816C48-A2AC-4944-B17E-97376D5D60DB}" srcOrd="0" destOrd="0" presId="urn:microsoft.com/office/officeart/2016/7/layout/LinearArrowProcessNumbered"/>
    <dgm:cxn modelId="{5A8F82FD-29BF-4490-816A-4D9EBFCD0B98}" type="presOf" srcId="{B3F54F88-76D0-4797-BB9D-49D36F0E88D5}" destId="{34C1F3F4-D264-4B91-B5BF-D4BF376A5EA7}" srcOrd="0" destOrd="0" presId="urn:microsoft.com/office/officeart/2016/7/layout/LinearArrowProcessNumbered"/>
    <dgm:cxn modelId="{43038619-B408-4780-99F8-C94A5D449164}" type="presParOf" srcId="{34C1F3F4-D264-4B91-B5BF-D4BF376A5EA7}" destId="{5FB638D9-8A4C-41FF-A4CE-9C05D500E5E9}" srcOrd="0" destOrd="0" presId="urn:microsoft.com/office/officeart/2016/7/layout/LinearArrowProcessNumbered"/>
    <dgm:cxn modelId="{55E5EA22-7C1B-4025-9A5B-DB88FB809C0B}" type="presParOf" srcId="{5FB638D9-8A4C-41FF-A4CE-9C05D500E5E9}" destId="{2481350D-EF4B-4C93-8870-E79F31A539CB}" srcOrd="0" destOrd="0" presId="urn:microsoft.com/office/officeart/2016/7/layout/LinearArrowProcessNumbered"/>
    <dgm:cxn modelId="{C320CA18-C3ED-4440-8454-CE66C37BCAC7}" type="presParOf" srcId="{5FB638D9-8A4C-41FF-A4CE-9C05D500E5E9}" destId="{356876DA-B5CF-46F1-93AA-95FD9EE913DA}" srcOrd="1" destOrd="0" presId="urn:microsoft.com/office/officeart/2016/7/layout/LinearArrowProcessNumbered"/>
    <dgm:cxn modelId="{E7CACB6D-6572-43AF-AF1F-4239EA296307}" type="presParOf" srcId="{356876DA-B5CF-46F1-93AA-95FD9EE913DA}" destId="{3CBB7043-F8B3-480E-BBD0-BA52987660DF}" srcOrd="0" destOrd="0" presId="urn:microsoft.com/office/officeart/2016/7/layout/LinearArrowProcessNumbered"/>
    <dgm:cxn modelId="{632CDA3D-AB4C-4CD9-955B-825A2572A7B7}" type="presParOf" srcId="{356876DA-B5CF-46F1-93AA-95FD9EE913DA}" destId="{DDC574BB-AEBE-4E0A-A439-5EB3A02EBC50}" srcOrd="1" destOrd="0" presId="urn:microsoft.com/office/officeart/2016/7/layout/LinearArrowProcessNumbered"/>
    <dgm:cxn modelId="{89370CE3-B944-406F-9604-DDA43A4EF31D}" type="presParOf" srcId="{356876DA-B5CF-46F1-93AA-95FD9EE913DA}" destId="{F60590B2-0C8D-41EC-808D-AA225B0C789E}" srcOrd="2" destOrd="0" presId="urn:microsoft.com/office/officeart/2016/7/layout/LinearArrowProcessNumbered"/>
    <dgm:cxn modelId="{4A1A836C-455E-4470-ACA4-0C7F22C97CD6}" type="presParOf" srcId="{356876DA-B5CF-46F1-93AA-95FD9EE913DA}" destId="{7E7BD1D6-19C4-4D45-A990-E0209A31C9DD}" srcOrd="3" destOrd="0" presId="urn:microsoft.com/office/officeart/2016/7/layout/LinearArrowProcessNumbered"/>
    <dgm:cxn modelId="{8418F3B0-6719-4A93-AAC1-6AF39BF0AF3B}" type="presParOf" srcId="{5FB638D9-8A4C-41FF-A4CE-9C05D500E5E9}" destId="{4DFD688F-1E70-467D-BFD4-1D2620F192B9}" srcOrd="2" destOrd="0" presId="urn:microsoft.com/office/officeart/2016/7/layout/LinearArrowProcessNumbered"/>
    <dgm:cxn modelId="{D3088154-387F-4315-9C18-449475BAA9A2}" type="presParOf" srcId="{34C1F3F4-D264-4B91-B5BF-D4BF376A5EA7}" destId="{87EDF761-4AF0-4397-B0A1-6E8888532E1B}" srcOrd="1" destOrd="0" presId="urn:microsoft.com/office/officeart/2016/7/layout/LinearArrowProcessNumbered"/>
    <dgm:cxn modelId="{0529EC32-A71F-4BFD-94F0-D2F3582C2304}" type="presParOf" srcId="{34C1F3F4-D264-4B91-B5BF-D4BF376A5EA7}" destId="{75D173FE-00E4-4E23-9C4D-6D46AAF5FF84}" srcOrd="2" destOrd="0" presId="urn:microsoft.com/office/officeart/2016/7/layout/LinearArrowProcessNumbered"/>
    <dgm:cxn modelId="{4292CA83-E881-4668-8503-2FCAF5C5B38C}" type="presParOf" srcId="{75D173FE-00E4-4E23-9C4D-6D46AAF5FF84}" destId="{C6417D83-EFB0-4393-82C7-0C2EB43E44AA}" srcOrd="0" destOrd="0" presId="urn:microsoft.com/office/officeart/2016/7/layout/LinearArrowProcessNumbered"/>
    <dgm:cxn modelId="{779500FF-B37D-4BCB-B811-08579F4926EA}" type="presParOf" srcId="{75D173FE-00E4-4E23-9C4D-6D46AAF5FF84}" destId="{6B9BD49E-615A-4663-AC7C-F8186B1A761A}" srcOrd="1" destOrd="0" presId="urn:microsoft.com/office/officeart/2016/7/layout/LinearArrowProcessNumbered"/>
    <dgm:cxn modelId="{66AD99B8-98CD-463A-AC37-CECBFEDC0CA2}" type="presParOf" srcId="{6B9BD49E-615A-4663-AC7C-F8186B1A761A}" destId="{B660C084-BABE-4BCC-8153-AA8F7D196B93}" srcOrd="0" destOrd="0" presId="urn:microsoft.com/office/officeart/2016/7/layout/LinearArrowProcessNumbered"/>
    <dgm:cxn modelId="{D7E8414D-91D3-4C93-B033-A71F8B2287DE}" type="presParOf" srcId="{6B9BD49E-615A-4663-AC7C-F8186B1A761A}" destId="{02556001-FD62-4C29-BE4A-5C3A3BE476D3}" srcOrd="1" destOrd="0" presId="urn:microsoft.com/office/officeart/2016/7/layout/LinearArrowProcessNumbered"/>
    <dgm:cxn modelId="{EAD1211A-ED6A-4151-995D-B8E887EA8FDE}" type="presParOf" srcId="{6B9BD49E-615A-4663-AC7C-F8186B1A761A}" destId="{64E5C951-2EB2-4D8D-AFD8-433E08E7DEEA}" srcOrd="2" destOrd="0" presId="urn:microsoft.com/office/officeart/2016/7/layout/LinearArrowProcessNumbered"/>
    <dgm:cxn modelId="{974C1564-7D36-4F6C-97F2-FEB8523454FE}" type="presParOf" srcId="{6B9BD49E-615A-4663-AC7C-F8186B1A761A}" destId="{32820C22-4E03-4B3F-B371-E00C0103C4A8}" srcOrd="3" destOrd="0" presId="urn:microsoft.com/office/officeart/2016/7/layout/LinearArrowProcessNumbered"/>
    <dgm:cxn modelId="{F263042A-30A6-4340-BAAC-D0D8F398EDCD}" type="presParOf" srcId="{75D173FE-00E4-4E23-9C4D-6D46AAF5FF84}" destId="{7EB6385A-B8C3-45BE-AA2D-FC6589B7DBC4}" srcOrd="2" destOrd="0" presId="urn:microsoft.com/office/officeart/2016/7/layout/LinearArrowProcessNumbered"/>
    <dgm:cxn modelId="{039456D3-FE89-4D7C-949C-366640E5299D}" type="presParOf" srcId="{34C1F3F4-D264-4B91-B5BF-D4BF376A5EA7}" destId="{68E5BAA3-87EE-4516-A445-5E26AEA81B6E}" srcOrd="3" destOrd="0" presId="urn:microsoft.com/office/officeart/2016/7/layout/LinearArrowProcessNumbered"/>
    <dgm:cxn modelId="{7F2CDED0-0E25-4528-A07E-D8DD2658B7D5}" type="presParOf" srcId="{34C1F3F4-D264-4B91-B5BF-D4BF376A5EA7}" destId="{B11251B5-8473-491C-8CB9-9CFB4D2EB2CF}" srcOrd="4" destOrd="0" presId="urn:microsoft.com/office/officeart/2016/7/layout/LinearArrowProcessNumbered"/>
    <dgm:cxn modelId="{87C5233A-DC94-4EFC-8223-93F143920B95}" type="presParOf" srcId="{B11251B5-8473-491C-8CB9-9CFB4D2EB2CF}" destId="{B1D6CF3C-207B-47FE-84DC-2E9F9714C6FD}" srcOrd="0" destOrd="0" presId="urn:microsoft.com/office/officeart/2016/7/layout/LinearArrowProcessNumbered"/>
    <dgm:cxn modelId="{E01C36D7-5E51-4E74-B4EC-41EED1ECB884}" type="presParOf" srcId="{B11251B5-8473-491C-8CB9-9CFB4D2EB2CF}" destId="{D0C20BAA-4D45-4246-8FBB-344AD0853A7E}" srcOrd="1" destOrd="0" presId="urn:microsoft.com/office/officeart/2016/7/layout/LinearArrowProcessNumbered"/>
    <dgm:cxn modelId="{DD632BD9-69C5-416A-985C-FA345505F117}" type="presParOf" srcId="{D0C20BAA-4D45-4246-8FBB-344AD0853A7E}" destId="{E35E1A8F-FBC2-4842-93DF-83A31BFE9CE6}" srcOrd="0" destOrd="0" presId="urn:microsoft.com/office/officeart/2016/7/layout/LinearArrowProcessNumbered"/>
    <dgm:cxn modelId="{B4D5FEBC-2AEE-470B-8BF7-20CD8CBC7A99}" type="presParOf" srcId="{D0C20BAA-4D45-4246-8FBB-344AD0853A7E}" destId="{DD10F698-B442-48DE-9AAB-0F2699101AA5}" srcOrd="1" destOrd="0" presId="urn:microsoft.com/office/officeart/2016/7/layout/LinearArrowProcessNumbered"/>
    <dgm:cxn modelId="{DF112DC8-8AB3-44ED-8BC0-F844EC01A3D0}" type="presParOf" srcId="{D0C20BAA-4D45-4246-8FBB-344AD0853A7E}" destId="{E2B814CF-8495-4404-9E6E-EED88A04BB94}" srcOrd="2" destOrd="0" presId="urn:microsoft.com/office/officeart/2016/7/layout/LinearArrowProcessNumbered"/>
    <dgm:cxn modelId="{1066B84B-EE78-4C68-A3FF-F3DF38838DAE}" type="presParOf" srcId="{D0C20BAA-4D45-4246-8FBB-344AD0853A7E}" destId="{F6F8434A-DF2F-4578-8F7F-6B24C4830A04}" srcOrd="3" destOrd="0" presId="urn:microsoft.com/office/officeart/2016/7/layout/LinearArrowProcessNumbered"/>
    <dgm:cxn modelId="{F6EA1349-80EC-44DA-B728-31696DA2ADFD}" type="presParOf" srcId="{B11251B5-8473-491C-8CB9-9CFB4D2EB2CF}" destId="{1C2A7C02-2758-455A-AD79-FCC4AA113E33}" srcOrd="2" destOrd="0" presId="urn:microsoft.com/office/officeart/2016/7/layout/LinearArrowProcessNumbered"/>
    <dgm:cxn modelId="{C34EF5C2-C6EE-4F85-9467-52BBBB2614E8}" type="presParOf" srcId="{34C1F3F4-D264-4B91-B5BF-D4BF376A5EA7}" destId="{DEBB8C72-7D69-4870-9BCD-67F8F9553517}" srcOrd="5" destOrd="0" presId="urn:microsoft.com/office/officeart/2016/7/layout/LinearArrowProcessNumbered"/>
    <dgm:cxn modelId="{3153E293-ED72-4DBF-A564-FD6CCD863744}" type="presParOf" srcId="{34C1F3F4-D264-4B91-B5BF-D4BF376A5EA7}" destId="{2517323D-180F-41CE-8A71-A33B53E98E2F}" srcOrd="6" destOrd="0" presId="urn:microsoft.com/office/officeart/2016/7/layout/LinearArrowProcessNumbered"/>
    <dgm:cxn modelId="{35FDB526-8143-4204-9417-3F0FA605DF60}" type="presParOf" srcId="{2517323D-180F-41CE-8A71-A33B53E98E2F}" destId="{DAEC3CFE-CAEF-43EF-A3F7-30533E80487E}" srcOrd="0" destOrd="0" presId="urn:microsoft.com/office/officeart/2016/7/layout/LinearArrowProcessNumbered"/>
    <dgm:cxn modelId="{EE38AAA2-3469-4C56-A1AA-11297F044CF3}" type="presParOf" srcId="{2517323D-180F-41CE-8A71-A33B53E98E2F}" destId="{43E712C8-788B-4408-8D0B-E5A234AC265C}" srcOrd="1" destOrd="0" presId="urn:microsoft.com/office/officeart/2016/7/layout/LinearArrowProcessNumbered"/>
    <dgm:cxn modelId="{6AD4DFA2-60E4-43A3-AD6E-669FC2713B12}" type="presParOf" srcId="{43E712C8-788B-4408-8D0B-E5A234AC265C}" destId="{ACF43FB0-752C-48E8-AB46-7E2DA97EC94D}" srcOrd="0" destOrd="0" presId="urn:microsoft.com/office/officeart/2016/7/layout/LinearArrowProcessNumbered"/>
    <dgm:cxn modelId="{B901B55E-0DDB-43FF-B172-3EFA848B1C84}" type="presParOf" srcId="{43E712C8-788B-4408-8D0B-E5A234AC265C}" destId="{942B250F-077A-4C27-A287-4381DE49B488}" srcOrd="1" destOrd="0" presId="urn:microsoft.com/office/officeart/2016/7/layout/LinearArrowProcessNumbered"/>
    <dgm:cxn modelId="{944F4A06-B7DE-4812-A4D5-B9359194D296}" type="presParOf" srcId="{43E712C8-788B-4408-8D0B-E5A234AC265C}" destId="{799F9CE6-2985-4101-9231-6311A53602E2}" srcOrd="2" destOrd="0" presId="urn:microsoft.com/office/officeart/2016/7/layout/LinearArrowProcessNumbered"/>
    <dgm:cxn modelId="{FE186B92-B94F-4282-BF98-DAFF278CFFDB}" type="presParOf" srcId="{43E712C8-788B-4408-8D0B-E5A234AC265C}" destId="{D8D0B78F-FC14-4CBB-BAE6-1FC3B2CEB57B}" srcOrd="3" destOrd="0" presId="urn:microsoft.com/office/officeart/2016/7/layout/LinearArrowProcessNumbered"/>
    <dgm:cxn modelId="{CD565510-CDBD-432A-8AEC-C72C6ED9147A}" type="presParOf" srcId="{2517323D-180F-41CE-8A71-A33B53E98E2F}" destId="{89EDFDCB-8566-4F13-A6D8-1584B57003B5}" srcOrd="2" destOrd="0" presId="urn:microsoft.com/office/officeart/2016/7/layout/LinearArrowProcessNumbered"/>
    <dgm:cxn modelId="{A11E88E9-3534-4CB3-AA79-CB9E21DB9207}" type="presParOf" srcId="{34C1F3F4-D264-4B91-B5BF-D4BF376A5EA7}" destId="{E534C469-A8CC-4DF9-B21B-164F53201D0A}" srcOrd="7" destOrd="0" presId="urn:microsoft.com/office/officeart/2016/7/layout/LinearArrowProcessNumbered"/>
    <dgm:cxn modelId="{99ED5C5D-FF32-41CF-AE80-7562B68641F3}" type="presParOf" srcId="{34C1F3F4-D264-4B91-B5BF-D4BF376A5EA7}" destId="{FFC79007-1D02-41D2-865F-2E3476D77D0F}" srcOrd="8" destOrd="0" presId="urn:microsoft.com/office/officeart/2016/7/layout/LinearArrowProcessNumbered"/>
    <dgm:cxn modelId="{4847DD10-6D6C-4AE2-A486-4F162EE1D3D0}" type="presParOf" srcId="{FFC79007-1D02-41D2-865F-2E3476D77D0F}" destId="{8B2A9B38-6386-4AF2-BE45-1A010EC1E7F0}" srcOrd="0" destOrd="0" presId="urn:microsoft.com/office/officeart/2016/7/layout/LinearArrowProcessNumbered"/>
    <dgm:cxn modelId="{998AE9CD-E335-4D7A-B65E-B5F51E10D7E3}" type="presParOf" srcId="{FFC79007-1D02-41D2-865F-2E3476D77D0F}" destId="{8D3B2281-1E8A-4ABD-8DAA-2EEE4C2DD319}" srcOrd="1" destOrd="0" presId="urn:microsoft.com/office/officeart/2016/7/layout/LinearArrowProcessNumbered"/>
    <dgm:cxn modelId="{0A34B39C-AF63-4E79-A3BD-3523D6271C99}" type="presParOf" srcId="{8D3B2281-1E8A-4ABD-8DAA-2EEE4C2DD319}" destId="{F4CF047A-BDE4-4AF3-9B1E-774D4E8AA49E}" srcOrd="0" destOrd="0" presId="urn:microsoft.com/office/officeart/2016/7/layout/LinearArrowProcessNumbered"/>
    <dgm:cxn modelId="{3BF7E391-6B6F-4963-A387-0716D64AF736}" type="presParOf" srcId="{8D3B2281-1E8A-4ABD-8DAA-2EEE4C2DD319}" destId="{EEA568BD-B5EE-4172-A5F7-F41E706C17E2}" srcOrd="1" destOrd="0" presId="urn:microsoft.com/office/officeart/2016/7/layout/LinearArrowProcessNumbered"/>
    <dgm:cxn modelId="{0CE231BF-ED64-45F6-A8E6-B39EB7179813}" type="presParOf" srcId="{8D3B2281-1E8A-4ABD-8DAA-2EEE4C2DD319}" destId="{E9816C48-A2AC-4944-B17E-97376D5D60DB}" srcOrd="2" destOrd="0" presId="urn:microsoft.com/office/officeart/2016/7/layout/LinearArrowProcessNumbered"/>
    <dgm:cxn modelId="{36260A18-5548-4195-B8B3-FDC363C76379}" type="presParOf" srcId="{8D3B2281-1E8A-4ABD-8DAA-2EEE4C2DD319}" destId="{F6249199-189A-45EA-A593-2840D51E3473}" srcOrd="3" destOrd="0" presId="urn:microsoft.com/office/officeart/2016/7/layout/LinearArrowProcessNumbered"/>
    <dgm:cxn modelId="{38B7A1DE-B93F-4AA7-912D-C97B78C38CDB}" type="presParOf" srcId="{FFC79007-1D02-41D2-865F-2E3476D77D0F}" destId="{437F6C09-156C-4B94-9083-0EBA6474735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DA15C1-F821-4073-840F-CC2A6ED167D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A7CBEB5-E99C-47B2-A068-5E6B1C57C69F}">
      <dgm:prSet/>
      <dgm:spPr/>
      <dgm:t>
        <a:bodyPr/>
        <a:lstStyle/>
        <a:p>
          <a:pPr>
            <a:lnSpc>
              <a:spcPct val="100000"/>
            </a:lnSpc>
          </a:pPr>
          <a:r>
            <a:rPr lang="en-US"/>
            <a:t>Data Volume &amp; Velocity – performance bottlenecks</a:t>
          </a:r>
          <a:endParaRPr lang="en-US" dirty="0"/>
        </a:p>
      </dgm:t>
    </dgm:pt>
    <dgm:pt modelId="{961E7C66-0FF7-418C-8493-869840DB342B}" cxnId="{E41C82C8-8D6C-4EEF-9268-E624ADE607EA}" type="parTrans">
      <dgm:prSet/>
      <dgm:spPr/>
      <dgm:t>
        <a:bodyPr/>
        <a:lstStyle/>
        <a:p>
          <a:endParaRPr lang="en-US"/>
        </a:p>
      </dgm:t>
    </dgm:pt>
    <dgm:pt modelId="{50DB45C0-5BE4-47C3-A137-6337874C77CA}" cxnId="{E41C82C8-8D6C-4EEF-9268-E624ADE607EA}" type="sibTrans">
      <dgm:prSet/>
      <dgm:spPr/>
      <dgm:t>
        <a:bodyPr/>
        <a:lstStyle/>
        <a:p>
          <a:endParaRPr lang="en-US"/>
        </a:p>
      </dgm:t>
    </dgm:pt>
    <dgm:pt modelId="{8AD148EA-94C1-42C1-9C74-A36DBA34BEA0}">
      <dgm:prSet/>
      <dgm:spPr/>
      <dgm:t>
        <a:bodyPr/>
        <a:lstStyle/>
        <a:p>
          <a:pPr>
            <a:lnSpc>
              <a:spcPct val="100000"/>
            </a:lnSpc>
          </a:pPr>
          <a:r>
            <a:rPr lang="en-US"/>
            <a:t>Interoperability issues across devices</a:t>
          </a:r>
          <a:endParaRPr lang="en-US" dirty="0"/>
        </a:p>
      </dgm:t>
    </dgm:pt>
    <dgm:pt modelId="{CDDE2C58-EADA-440C-8BDC-DF159E907BD4}" cxnId="{E75496BB-3B40-4079-8609-B795510E6547}" type="parTrans">
      <dgm:prSet/>
      <dgm:spPr/>
      <dgm:t>
        <a:bodyPr/>
        <a:lstStyle/>
        <a:p>
          <a:endParaRPr lang="en-US"/>
        </a:p>
      </dgm:t>
    </dgm:pt>
    <dgm:pt modelId="{05415BFF-C08B-456F-A05A-3BFDD4544577}" cxnId="{E75496BB-3B40-4079-8609-B795510E6547}" type="sibTrans">
      <dgm:prSet/>
      <dgm:spPr/>
      <dgm:t>
        <a:bodyPr/>
        <a:lstStyle/>
        <a:p>
          <a:endParaRPr lang="en-US"/>
        </a:p>
      </dgm:t>
    </dgm:pt>
    <dgm:pt modelId="{809C832D-8C47-4F5B-8DAC-DD7AD3A63BD7}">
      <dgm:prSet/>
      <dgm:spPr/>
      <dgm:t>
        <a:bodyPr/>
        <a:lstStyle/>
        <a:p>
          <a:pPr>
            <a:lnSpc>
              <a:spcPct val="100000"/>
            </a:lnSpc>
          </a:pPr>
          <a:r>
            <a:rPr lang="en-US"/>
            <a:t>Weak governance of metadata standards</a:t>
          </a:r>
          <a:endParaRPr lang="en-US" dirty="0"/>
        </a:p>
      </dgm:t>
    </dgm:pt>
    <dgm:pt modelId="{6F838CE2-A182-423B-AEF0-CF8A40633745}" cxnId="{53568AFB-FAB3-4233-991A-90BEA3880319}" type="parTrans">
      <dgm:prSet/>
      <dgm:spPr/>
      <dgm:t>
        <a:bodyPr/>
        <a:lstStyle/>
        <a:p>
          <a:endParaRPr lang="en-US"/>
        </a:p>
      </dgm:t>
    </dgm:pt>
    <dgm:pt modelId="{175A7109-B993-4CD8-8067-097E2F0A5C35}" cxnId="{53568AFB-FAB3-4233-991A-90BEA3880319}" type="sibTrans">
      <dgm:prSet/>
      <dgm:spPr/>
      <dgm:t>
        <a:bodyPr/>
        <a:lstStyle/>
        <a:p>
          <a:endParaRPr lang="en-US"/>
        </a:p>
      </dgm:t>
    </dgm:pt>
    <dgm:pt modelId="{C5F351EA-CFE0-401E-ACD7-C94CB0336CF7}">
      <dgm:prSet/>
      <dgm:spPr/>
      <dgm:t>
        <a:bodyPr/>
        <a:lstStyle/>
        <a:p>
          <a:pPr>
            <a:lnSpc>
              <a:spcPct val="100000"/>
            </a:lnSpc>
          </a:pPr>
          <a:r>
            <a:rPr lang="en-US"/>
            <a:t>Resistance to adoption by staff</a:t>
          </a:r>
          <a:endParaRPr lang="en-US" dirty="0"/>
        </a:p>
      </dgm:t>
    </dgm:pt>
    <dgm:pt modelId="{F9F9916B-3CAA-4D27-9FB8-E2184B8303D7}" cxnId="{E0DC9587-DD61-436E-ACBC-6D8E43843FB6}" type="parTrans">
      <dgm:prSet/>
      <dgm:spPr/>
      <dgm:t>
        <a:bodyPr/>
        <a:lstStyle/>
        <a:p>
          <a:endParaRPr lang="en-US"/>
        </a:p>
      </dgm:t>
    </dgm:pt>
    <dgm:pt modelId="{0FC711E8-5B93-4B24-8446-30B6CD87F633}" cxnId="{E0DC9587-DD61-436E-ACBC-6D8E43843FB6}" type="sibTrans">
      <dgm:prSet/>
      <dgm:spPr/>
      <dgm:t>
        <a:bodyPr/>
        <a:lstStyle/>
        <a:p>
          <a:endParaRPr lang="en-US"/>
        </a:p>
      </dgm:t>
    </dgm:pt>
    <dgm:pt modelId="{F623C529-EA66-453D-8366-13C283C10BB1}" type="pres">
      <dgm:prSet presAssocID="{01DA15C1-F821-4073-840F-CC2A6ED167D8}" presName="vert0" presStyleCnt="0">
        <dgm:presLayoutVars>
          <dgm:dir/>
          <dgm:animOne val="branch"/>
          <dgm:animLvl val="lvl"/>
        </dgm:presLayoutVars>
      </dgm:prSet>
      <dgm:spPr/>
    </dgm:pt>
    <dgm:pt modelId="{C73EDA19-55DB-40C0-ABED-EFE0F83F4410}" type="pres">
      <dgm:prSet presAssocID="{0A7CBEB5-E99C-47B2-A068-5E6B1C57C69F}" presName="thickLine" presStyleLbl="alignNode1" presStyleIdx="0" presStyleCnt="4"/>
      <dgm:spPr/>
    </dgm:pt>
    <dgm:pt modelId="{5104B833-3B15-4585-8B86-0293D02B56C1}" type="pres">
      <dgm:prSet presAssocID="{0A7CBEB5-E99C-47B2-A068-5E6B1C57C69F}" presName="horz1" presStyleCnt="0"/>
      <dgm:spPr/>
    </dgm:pt>
    <dgm:pt modelId="{E0737140-83E4-4639-94C7-FA512B2DD99D}" type="pres">
      <dgm:prSet presAssocID="{0A7CBEB5-E99C-47B2-A068-5E6B1C57C69F}" presName="tx1" presStyleLbl="revTx" presStyleIdx="0" presStyleCnt="4"/>
      <dgm:spPr/>
    </dgm:pt>
    <dgm:pt modelId="{A0368C27-6FBC-48AE-B7D0-89C451B75085}" type="pres">
      <dgm:prSet presAssocID="{0A7CBEB5-E99C-47B2-A068-5E6B1C57C69F}" presName="vert1" presStyleCnt="0"/>
      <dgm:spPr/>
    </dgm:pt>
    <dgm:pt modelId="{BDE6462E-65A2-4411-8934-842B322CFD5D}" type="pres">
      <dgm:prSet presAssocID="{8AD148EA-94C1-42C1-9C74-A36DBA34BEA0}" presName="thickLine" presStyleLbl="alignNode1" presStyleIdx="1" presStyleCnt="4"/>
      <dgm:spPr/>
    </dgm:pt>
    <dgm:pt modelId="{53E086A5-B34B-45DA-9525-82A3FD9AC8C0}" type="pres">
      <dgm:prSet presAssocID="{8AD148EA-94C1-42C1-9C74-A36DBA34BEA0}" presName="horz1" presStyleCnt="0"/>
      <dgm:spPr/>
    </dgm:pt>
    <dgm:pt modelId="{511BDFD6-48B2-43BB-AAF4-812AFA8ADCD7}" type="pres">
      <dgm:prSet presAssocID="{8AD148EA-94C1-42C1-9C74-A36DBA34BEA0}" presName="tx1" presStyleLbl="revTx" presStyleIdx="1" presStyleCnt="4"/>
      <dgm:spPr/>
    </dgm:pt>
    <dgm:pt modelId="{96DFC3C2-C65D-4EC6-B089-91C3097F7045}" type="pres">
      <dgm:prSet presAssocID="{8AD148EA-94C1-42C1-9C74-A36DBA34BEA0}" presName="vert1" presStyleCnt="0"/>
      <dgm:spPr/>
    </dgm:pt>
    <dgm:pt modelId="{B51FFA79-4FE6-488B-9B12-4EF75DB82D85}" type="pres">
      <dgm:prSet presAssocID="{809C832D-8C47-4F5B-8DAC-DD7AD3A63BD7}" presName="thickLine" presStyleLbl="alignNode1" presStyleIdx="2" presStyleCnt="4"/>
      <dgm:spPr/>
    </dgm:pt>
    <dgm:pt modelId="{ABD5C630-3B16-4AD5-8BD7-A1EE54B52EF5}" type="pres">
      <dgm:prSet presAssocID="{809C832D-8C47-4F5B-8DAC-DD7AD3A63BD7}" presName="horz1" presStyleCnt="0"/>
      <dgm:spPr/>
    </dgm:pt>
    <dgm:pt modelId="{0B6D887F-99C3-48F9-8C2E-FDCA9D356B61}" type="pres">
      <dgm:prSet presAssocID="{809C832D-8C47-4F5B-8DAC-DD7AD3A63BD7}" presName="tx1" presStyleLbl="revTx" presStyleIdx="2" presStyleCnt="4"/>
      <dgm:spPr/>
    </dgm:pt>
    <dgm:pt modelId="{3B894416-DA69-401B-AE2E-CCACCA5AD8C8}" type="pres">
      <dgm:prSet presAssocID="{809C832D-8C47-4F5B-8DAC-DD7AD3A63BD7}" presName="vert1" presStyleCnt="0"/>
      <dgm:spPr/>
    </dgm:pt>
    <dgm:pt modelId="{D5334D24-A44B-4CDC-8D0F-957C5D701FBD}" type="pres">
      <dgm:prSet presAssocID="{C5F351EA-CFE0-401E-ACD7-C94CB0336CF7}" presName="thickLine" presStyleLbl="alignNode1" presStyleIdx="3" presStyleCnt="4"/>
      <dgm:spPr/>
    </dgm:pt>
    <dgm:pt modelId="{BD56FEE8-DBFC-4B93-BBF5-DA419C408A52}" type="pres">
      <dgm:prSet presAssocID="{C5F351EA-CFE0-401E-ACD7-C94CB0336CF7}" presName="horz1" presStyleCnt="0"/>
      <dgm:spPr/>
    </dgm:pt>
    <dgm:pt modelId="{0BD13EBF-F83B-4B89-89B4-BE12DB6F8A56}" type="pres">
      <dgm:prSet presAssocID="{C5F351EA-CFE0-401E-ACD7-C94CB0336CF7}" presName="tx1" presStyleLbl="revTx" presStyleIdx="3" presStyleCnt="4"/>
      <dgm:spPr/>
    </dgm:pt>
    <dgm:pt modelId="{DF2CBA1A-6E07-4A5C-B513-CF95B7961D4F}" type="pres">
      <dgm:prSet presAssocID="{C5F351EA-CFE0-401E-ACD7-C94CB0336CF7}" presName="vert1" presStyleCnt="0"/>
      <dgm:spPr/>
    </dgm:pt>
  </dgm:ptLst>
  <dgm:cxnLst>
    <dgm:cxn modelId="{91FD4415-C9ED-4D19-AB5F-DF7DB9E27A77}" type="presOf" srcId="{C5F351EA-CFE0-401E-ACD7-C94CB0336CF7}" destId="{0BD13EBF-F83B-4B89-89B4-BE12DB6F8A56}" srcOrd="0" destOrd="0" presId="urn:microsoft.com/office/officeart/2008/layout/LinedList"/>
    <dgm:cxn modelId="{2D419929-62CF-49FD-AB40-917CFC60CAD5}" type="presOf" srcId="{01DA15C1-F821-4073-840F-CC2A6ED167D8}" destId="{F623C529-EA66-453D-8366-13C283C10BB1}" srcOrd="0" destOrd="0" presId="urn:microsoft.com/office/officeart/2008/layout/LinedList"/>
    <dgm:cxn modelId="{94301843-85E2-4FFE-864F-174476F3825D}" type="presOf" srcId="{8AD148EA-94C1-42C1-9C74-A36DBA34BEA0}" destId="{511BDFD6-48B2-43BB-AAF4-812AFA8ADCD7}" srcOrd="0" destOrd="0" presId="urn:microsoft.com/office/officeart/2008/layout/LinedList"/>
    <dgm:cxn modelId="{B3EBBB49-268C-4FE4-A87B-062CB399609F}" type="presOf" srcId="{0A7CBEB5-E99C-47B2-A068-5E6B1C57C69F}" destId="{E0737140-83E4-4639-94C7-FA512B2DD99D}" srcOrd="0" destOrd="0" presId="urn:microsoft.com/office/officeart/2008/layout/LinedList"/>
    <dgm:cxn modelId="{E0DC9587-DD61-436E-ACBC-6D8E43843FB6}" srcId="{01DA15C1-F821-4073-840F-CC2A6ED167D8}" destId="{C5F351EA-CFE0-401E-ACD7-C94CB0336CF7}" srcOrd="3" destOrd="0" parTransId="{F9F9916B-3CAA-4D27-9FB8-E2184B8303D7}" sibTransId="{0FC711E8-5B93-4B24-8446-30B6CD87F633}"/>
    <dgm:cxn modelId="{E75496BB-3B40-4079-8609-B795510E6547}" srcId="{01DA15C1-F821-4073-840F-CC2A6ED167D8}" destId="{8AD148EA-94C1-42C1-9C74-A36DBA34BEA0}" srcOrd="1" destOrd="0" parTransId="{CDDE2C58-EADA-440C-8BDC-DF159E907BD4}" sibTransId="{05415BFF-C08B-456F-A05A-3BFDD4544577}"/>
    <dgm:cxn modelId="{E41C82C8-8D6C-4EEF-9268-E624ADE607EA}" srcId="{01DA15C1-F821-4073-840F-CC2A6ED167D8}" destId="{0A7CBEB5-E99C-47B2-A068-5E6B1C57C69F}" srcOrd="0" destOrd="0" parTransId="{961E7C66-0FF7-418C-8493-869840DB342B}" sibTransId="{50DB45C0-5BE4-47C3-A137-6337874C77CA}"/>
    <dgm:cxn modelId="{562B50F1-C833-49D4-B4BD-354CA111EF5F}" type="presOf" srcId="{809C832D-8C47-4F5B-8DAC-DD7AD3A63BD7}" destId="{0B6D887F-99C3-48F9-8C2E-FDCA9D356B61}" srcOrd="0" destOrd="0" presId="urn:microsoft.com/office/officeart/2008/layout/LinedList"/>
    <dgm:cxn modelId="{53568AFB-FAB3-4233-991A-90BEA3880319}" srcId="{01DA15C1-F821-4073-840F-CC2A6ED167D8}" destId="{809C832D-8C47-4F5B-8DAC-DD7AD3A63BD7}" srcOrd="2" destOrd="0" parTransId="{6F838CE2-A182-423B-AEF0-CF8A40633745}" sibTransId="{175A7109-B993-4CD8-8067-097E2F0A5C35}"/>
    <dgm:cxn modelId="{A5D9FCAD-40BF-46A9-8872-D4D76F5BD15F}" type="presParOf" srcId="{F623C529-EA66-453D-8366-13C283C10BB1}" destId="{C73EDA19-55DB-40C0-ABED-EFE0F83F4410}" srcOrd="0" destOrd="0" presId="urn:microsoft.com/office/officeart/2008/layout/LinedList"/>
    <dgm:cxn modelId="{C1E40E7B-3DFE-4199-A398-E1A67AE3D546}" type="presParOf" srcId="{F623C529-EA66-453D-8366-13C283C10BB1}" destId="{5104B833-3B15-4585-8B86-0293D02B56C1}" srcOrd="1" destOrd="0" presId="urn:microsoft.com/office/officeart/2008/layout/LinedList"/>
    <dgm:cxn modelId="{85208794-40CB-4526-B5A1-6BA02C0CF1C0}" type="presParOf" srcId="{5104B833-3B15-4585-8B86-0293D02B56C1}" destId="{E0737140-83E4-4639-94C7-FA512B2DD99D}" srcOrd="0" destOrd="0" presId="urn:microsoft.com/office/officeart/2008/layout/LinedList"/>
    <dgm:cxn modelId="{DBBFEA06-9F98-4A2F-BF37-6ADE6EDAEAFC}" type="presParOf" srcId="{5104B833-3B15-4585-8B86-0293D02B56C1}" destId="{A0368C27-6FBC-48AE-B7D0-89C451B75085}" srcOrd="1" destOrd="0" presId="urn:microsoft.com/office/officeart/2008/layout/LinedList"/>
    <dgm:cxn modelId="{6DD16460-49ED-4B78-80A6-9A99065550C0}" type="presParOf" srcId="{F623C529-EA66-453D-8366-13C283C10BB1}" destId="{BDE6462E-65A2-4411-8934-842B322CFD5D}" srcOrd="2" destOrd="0" presId="urn:microsoft.com/office/officeart/2008/layout/LinedList"/>
    <dgm:cxn modelId="{AE01BE18-6E46-41BD-AB6A-99B0A96AF123}" type="presParOf" srcId="{F623C529-EA66-453D-8366-13C283C10BB1}" destId="{53E086A5-B34B-45DA-9525-82A3FD9AC8C0}" srcOrd="3" destOrd="0" presId="urn:microsoft.com/office/officeart/2008/layout/LinedList"/>
    <dgm:cxn modelId="{64D37E6D-476D-4475-84EA-5A54E3E02FBE}" type="presParOf" srcId="{53E086A5-B34B-45DA-9525-82A3FD9AC8C0}" destId="{511BDFD6-48B2-43BB-AAF4-812AFA8ADCD7}" srcOrd="0" destOrd="0" presId="urn:microsoft.com/office/officeart/2008/layout/LinedList"/>
    <dgm:cxn modelId="{0FF0869E-3E91-4E67-9016-83931A720B10}" type="presParOf" srcId="{53E086A5-B34B-45DA-9525-82A3FD9AC8C0}" destId="{96DFC3C2-C65D-4EC6-B089-91C3097F7045}" srcOrd="1" destOrd="0" presId="urn:microsoft.com/office/officeart/2008/layout/LinedList"/>
    <dgm:cxn modelId="{485B5B78-0EA5-4D2E-A410-DA008AD39583}" type="presParOf" srcId="{F623C529-EA66-453D-8366-13C283C10BB1}" destId="{B51FFA79-4FE6-488B-9B12-4EF75DB82D85}" srcOrd="4" destOrd="0" presId="urn:microsoft.com/office/officeart/2008/layout/LinedList"/>
    <dgm:cxn modelId="{1999AF2F-DD10-4E70-AD40-07DA7B44C5C0}" type="presParOf" srcId="{F623C529-EA66-453D-8366-13C283C10BB1}" destId="{ABD5C630-3B16-4AD5-8BD7-A1EE54B52EF5}" srcOrd="5" destOrd="0" presId="urn:microsoft.com/office/officeart/2008/layout/LinedList"/>
    <dgm:cxn modelId="{79421AD1-1D81-4109-9CB7-E0798273A761}" type="presParOf" srcId="{ABD5C630-3B16-4AD5-8BD7-A1EE54B52EF5}" destId="{0B6D887F-99C3-48F9-8C2E-FDCA9D356B61}" srcOrd="0" destOrd="0" presId="urn:microsoft.com/office/officeart/2008/layout/LinedList"/>
    <dgm:cxn modelId="{5ED6CF51-BC5C-4FAB-AC79-A664F1C90126}" type="presParOf" srcId="{ABD5C630-3B16-4AD5-8BD7-A1EE54B52EF5}" destId="{3B894416-DA69-401B-AE2E-CCACCA5AD8C8}" srcOrd="1" destOrd="0" presId="urn:microsoft.com/office/officeart/2008/layout/LinedList"/>
    <dgm:cxn modelId="{FA68F1A7-C252-4939-BBEF-6C865689D2AA}" type="presParOf" srcId="{F623C529-EA66-453D-8366-13C283C10BB1}" destId="{D5334D24-A44B-4CDC-8D0F-957C5D701FBD}" srcOrd="6" destOrd="0" presId="urn:microsoft.com/office/officeart/2008/layout/LinedList"/>
    <dgm:cxn modelId="{A8C51AAC-4233-45D9-8859-CB0BADD454D0}" type="presParOf" srcId="{F623C529-EA66-453D-8366-13C283C10BB1}" destId="{BD56FEE8-DBFC-4B93-BBF5-DA419C408A52}" srcOrd="7" destOrd="0" presId="urn:microsoft.com/office/officeart/2008/layout/LinedList"/>
    <dgm:cxn modelId="{A2344133-BB2B-4378-A4AA-48E2E0E17BD1}" type="presParOf" srcId="{BD56FEE8-DBFC-4B93-BBF5-DA419C408A52}" destId="{0BD13EBF-F83B-4B89-89B4-BE12DB6F8A56}" srcOrd="0" destOrd="0" presId="urn:microsoft.com/office/officeart/2008/layout/LinedList"/>
    <dgm:cxn modelId="{9F0545F6-A495-47A4-9B1E-9EC64BA81A6F}" type="presParOf" srcId="{BD56FEE8-DBFC-4B93-BBF5-DA419C408A52}" destId="{DF2CBA1A-6E07-4A5C-B513-CF95B7961D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AC4CF6-5B2B-4AA8-8DC6-0858F53E9F9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1887492-EB0F-4878-9B50-5472BA314CE7}">
      <dgm:prSet/>
      <dgm:spPr/>
      <dgm:t>
        <a:bodyPr/>
        <a:lstStyle/>
        <a:p>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gm:t>
    </dgm:pt>
    <dgm:pt modelId="{5D4A4B5B-D1E3-4A6B-AB4A-7099D4DCA1BF}" cxnId="{70602B96-977D-4FB0-94DA-0F7780944CBA}" type="parTrans">
      <dgm:prSet/>
      <dgm:spPr/>
      <dgm:t>
        <a:bodyPr/>
        <a:lstStyle/>
        <a:p>
          <a:endParaRPr lang="en-US"/>
        </a:p>
      </dgm:t>
    </dgm:pt>
    <dgm:pt modelId="{DAD36D5B-8BDE-4353-8E58-F9198CA6D57F}" cxnId="{70602B96-977D-4FB0-94DA-0F7780944CBA}" type="sibTrans">
      <dgm:prSet/>
      <dgm:spPr/>
      <dgm:t>
        <a:bodyPr/>
        <a:lstStyle/>
        <a:p>
          <a:endParaRPr lang="en-US"/>
        </a:p>
      </dgm:t>
    </dgm:pt>
    <dgm:pt modelId="{FD5E51B6-0079-4695-B750-685259B6552F}">
      <dgm:prSet/>
      <dgm:spPr/>
      <dgm:t>
        <a:bodyPr/>
        <a:lstStyle/>
        <a:p>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gm:t>
    </dgm:pt>
    <dgm:pt modelId="{AAA9DBD3-670C-4A90-84B5-3CD8779CBFF3}" cxnId="{DC15B875-8B2A-4E78-BCC1-B79CDA8755C1}" type="parTrans">
      <dgm:prSet/>
      <dgm:spPr/>
      <dgm:t>
        <a:bodyPr/>
        <a:lstStyle/>
        <a:p>
          <a:endParaRPr lang="en-US"/>
        </a:p>
      </dgm:t>
    </dgm:pt>
    <dgm:pt modelId="{F753AE26-F433-4A4B-ABC4-E2269760244C}" cxnId="{DC15B875-8B2A-4E78-BCC1-B79CDA8755C1}" type="sibTrans">
      <dgm:prSet/>
      <dgm:spPr/>
      <dgm:t>
        <a:bodyPr/>
        <a:lstStyle/>
        <a:p>
          <a:endParaRPr lang="en-US"/>
        </a:p>
      </dgm:t>
    </dgm:pt>
    <dgm:pt modelId="{9FA3ED17-5A5E-4978-8B2F-277683439FF7}">
      <dgm:prSet/>
      <dgm:spPr/>
      <dgm:t>
        <a:bodyPr/>
        <a:lstStyle/>
        <a:p>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gm:t>
    </dgm:pt>
    <dgm:pt modelId="{2840DB35-D705-4E4B-BEC0-F95C3159CABD}" cxnId="{0BAD3F4B-7F2B-4958-9BB5-ADE7F17E9CE2}" type="parTrans">
      <dgm:prSet/>
      <dgm:spPr/>
      <dgm:t>
        <a:bodyPr/>
        <a:lstStyle/>
        <a:p>
          <a:endParaRPr lang="en-US"/>
        </a:p>
      </dgm:t>
    </dgm:pt>
    <dgm:pt modelId="{F1873BC5-611B-48E3-B8E0-70AD925385FC}" cxnId="{0BAD3F4B-7F2B-4958-9BB5-ADE7F17E9CE2}" type="sibTrans">
      <dgm:prSet/>
      <dgm:spPr/>
      <dgm:t>
        <a:bodyPr/>
        <a:lstStyle/>
        <a:p>
          <a:endParaRPr lang="en-US"/>
        </a:p>
      </dgm:t>
    </dgm:pt>
    <dgm:pt modelId="{71E0763C-1F7B-4DBA-B3AD-1D584E2FB180}">
      <dgm:prSet/>
      <dgm:spPr/>
      <dgm:t>
        <a:bodyPr/>
        <a:lstStyle/>
        <a:p>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gm:t>
    </dgm:pt>
    <dgm:pt modelId="{5232E655-3F77-4FB6-8B51-FAAAAAC01B81}" cxnId="{2C285D2C-962F-4DA3-86F9-8005B9A5E963}" type="parTrans">
      <dgm:prSet/>
      <dgm:spPr/>
      <dgm:t>
        <a:bodyPr/>
        <a:lstStyle/>
        <a:p>
          <a:endParaRPr lang="en-US"/>
        </a:p>
      </dgm:t>
    </dgm:pt>
    <dgm:pt modelId="{C5E9FFC5-BC91-49BD-8080-BD8BB61819A2}" cxnId="{2C285D2C-962F-4DA3-86F9-8005B9A5E963}" type="sibTrans">
      <dgm:prSet/>
      <dgm:spPr/>
      <dgm:t>
        <a:bodyPr/>
        <a:lstStyle/>
        <a:p>
          <a:endParaRPr lang="en-US"/>
        </a:p>
      </dgm:t>
    </dgm:pt>
    <dgm:pt modelId="{45EA993A-705E-4095-A7C4-A033E89055ED}" type="pres">
      <dgm:prSet presAssocID="{82AC4CF6-5B2B-4AA8-8DC6-0858F53E9F9A}" presName="outerComposite" presStyleCnt="0">
        <dgm:presLayoutVars>
          <dgm:chMax val="5"/>
          <dgm:dir/>
          <dgm:resizeHandles val="exact"/>
        </dgm:presLayoutVars>
      </dgm:prSet>
      <dgm:spPr/>
    </dgm:pt>
    <dgm:pt modelId="{F93ABAC9-B3D9-44C1-8E40-E6FA26DE5557}" type="pres">
      <dgm:prSet presAssocID="{82AC4CF6-5B2B-4AA8-8DC6-0858F53E9F9A}" presName="dummyMaxCanvas" presStyleCnt="0">
        <dgm:presLayoutVars/>
      </dgm:prSet>
      <dgm:spPr/>
    </dgm:pt>
    <dgm:pt modelId="{1D3F51DE-DFD9-4329-A2A7-06E0C9DA3CC2}" type="pres">
      <dgm:prSet presAssocID="{82AC4CF6-5B2B-4AA8-8DC6-0858F53E9F9A}" presName="FourNodes_1" presStyleLbl="node1" presStyleIdx="0" presStyleCnt="4">
        <dgm:presLayoutVars>
          <dgm:bulletEnabled val="1"/>
        </dgm:presLayoutVars>
      </dgm:prSet>
      <dgm:spPr/>
    </dgm:pt>
    <dgm:pt modelId="{D929AEBA-A2F7-4F78-87E3-5A6E6068E1DD}" type="pres">
      <dgm:prSet presAssocID="{82AC4CF6-5B2B-4AA8-8DC6-0858F53E9F9A}" presName="FourNodes_2" presStyleLbl="node1" presStyleIdx="1" presStyleCnt="4">
        <dgm:presLayoutVars>
          <dgm:bulletEnabled val="1"/>
        </dgm:presLayoutVars>
      </dgm:prSet>
      <dgm:spPr/>
    </dgm:pt>
    <dgm:pt modelId="{ECED83AD-1394-45A2-8B10-8322256BB371}" type="pres">
      <dgm:prSet presAssocID="{82AC4CF6-5B2B-4AA8-8DC6-0858F53E9F9A}" presName="FourNodes_3" presStyleLbl="node1" presStyleIdx="2" presStyleCnt="4">
        <dgm:presLayoutVars>
          <dgm:bulletEnabled val="1"/>
        </dgm:presLayoutVars>
      </dgm:prSet>
      <dgm:spPr/>
    </dgm:pt>
    <dgm:pt modelId="{56D8AC6C-A550-4B8F-B58B-2187D63D5E6D}" type="pres">
      <dgm:prSet presAssocID="{82AC4CF6-5B2B-4AA8-8DC6-0858F53E9F9A}" presName="FourNodes_4" presStyleLbl="node1" presStyleIdx="3" presStyleCnt="4">
        <dgm:presLayoutVars>
          <dgm:bulletEnabled val="1"/>
        </dgm:presLayoutVars>
      </dgm:prSet>
      <dgm:spPr/>
    </dgm:pt>
    <dgm:pt modelId="{D69735DF-BC1D-4BEA-8D2D-BEE1D7E0D3A3}" type="pres">
      <dgm:prSet presAssocID="{82AC4CF6-5B2B-4AA8-8DC6-0858F53E9F9A}" presName="FourConn_1-2" presStyleLbl="fgAccFollowNode1" presStyleIdx="0" presStyleCnt="3">
        <dgm:presLayoutVars>
          <dgm:bulletEnabled val="1"/>
        </dgm:presLayoutVars>
      </dgm:prSet>
      <dgm:spPr/>
    </dgm:pt>
    <dgm:pt modelId="{2F8F675E-A690-4BAD-BF7B-9F094396EB95}" type="pres">
      <dgm:prSet presAssocID="{82AC4CF6-5B2B-4AA8-8DC6-0858F53E9F9A}" presName="FourConn_2-3" presStyleLbl="fgAccFollowNode1" presStyleIdx="1" presStyleCnt="3">
        <dgm:presLayoutVars>
          <dgm:bulletEnabled val="1"/>
        </dgm:presLayoutVars>
      </dgm:prSet>
      <dgm:spPr/>
    </dgm:pt>
    <dgm:pt modelId="{D9AEAA87-4DE9-4A79-8FE6-D7BDD16462C3}" type="pres">
      <dgm:prSet presAssocID="{82AC4CF6-5B2B-4AA8-8DC6-0858F53E9F9A}" presName="FourConn_3-4" presStyleLbl="fgAccFollowNode1" presStyleIdx="2" presStyleCnt="3">
        <dgm:presLayoutVars>
          <dgm:bulletEnabled val="1"/>
        </dgm:presLayoutVars>
      </dgm:prSet>
      <dgm:spPr/>
    </dgm:pt>
    <dgm:pt modelId="{F678E010-3C87-415D-B24E-EF743876772F}" type="pres">
      <dgm:prSet presAssocID="{82AC4CF6-5B2B-4AA8-8DC6-0858F53E9F9A}" presName="FourNodes_1_text" presStyleLbl="node1" presStyleIdx="3" presStyleCnt="4">
        <dgm:presLayoutVars>
          <dgm:bulletEnabled val="1"/>
        </dgm:presLayoutVars>
      </dgm:prSet>
      <dgm:spPr/>
    </dgm:pt>
    <dgm:pt modelId="{3258DDFA-57FF-400E-8B0B-079211105A0A}" type="pres">
      <dgm:prSet presAssocID="{82AC4CF6-5B2B-4AA8-8DC6-0858F53E9F9A}" presName="FourNodes_2_text" presStyleLbl="node1" presStyleIdx="3" presStyleCnt="4">
        <dgm:presLayoutVars>
          <dgm:bulletEnabled val="1"/>
        </dgm:presLayoutVars>
      </dgm:prSet>
      <dgm:spPr/>
    </dgm:pt>
    <dgm:pt modelId="{551CD7FB-F6E6-42E3-A00C-A256DB377F56}" type="pres">
      <dgm:prSet presAssocID="{82AC4CF6-5B2B-4AA8-8DC6-0858F53E9F9A}" presName="FourNodes_3_text" presStyleLbl="node1" presStyleIdx="3" presStyleCnt="4">
        <dgm:presLayoutVars>
          <dgm:bulletEnabled val="1"/>
        </dgm:presLayoutVars>
      </dgm:prSet>
      <dgm:spPr/>
    </dgm:pt>
    <dgm:pt modelId="{3051044D-7DE1-4183-A807-8D0C307D6ED3}" type="pres">
      <dgm:prSet presAssocID="{82AC4CF6-5B2B-4AA8-8DC6-0858F53E9F9A}" presName="FourNodes_4_text" presStyleLbl="node1" presStyleIdx="3" presStyleCnt="4">
        <dgm:presLayoutVars>
          <dgm:bulletEnabled val="1"/>
        </dgm:presLayoutVars>
      </dgm:prSet>
      <dgm:spPr/>
    </dgm:pt>
  </dgm:ptLst>
  <dgm:cxnLst>
    <dgm:cxn modelId="{2C285D2C-962F-4DA3-86F9-8005B9A5E963}" srcId="{82AC4CF6-5B2B-4AA8-8DC6-0858F53E9F9A}" destId="{71E0763C-1F7B-4DBA-B3AD-1D584E2FB180}" srcOrd="3" destOrd="0" parTransId="{5232E655-3F77-4FB6-8B51-FAAAAAC01B81}" sibTransId="{C5E9FFC5-BC91-49BD-8080-BD8BB61819A2}"/>
    <dgm:cxn modelId="{2852915B-0D91-4CA9-8EDE-5282080BE034}" type="presOf" srcId="{71E0763C-1F7B-4DBA-B3AD-1D584E2FB180}" destId="{56D8AC6C-A550-4B8F-B58B-2187D63D5E6D}" srcOrd="0" destOrd="0" presId="urn:microsoft.com/office/officeart/2005/8/layout/vProcess5"/>
    <dgm:cxn modelId="{C9961942-6AC2-49D4-BA14-8B8C41EFD8CE}" type="presOf" srcId="{31887492-EB0F-4878-9B50-5472BA314CE7}" destId="{F678E010-3C87-415D-B24E-EF743876772F}" srcOrd="1" destOrd="0" presId="urn:microsoft.com/office/officeart/2005/8/layout/vProcess5"/>
    <dgm:cxn modelId="{0BAD3F4B-7F2B-4958-9BB5-ADE7F17E9CE2}" srcId="{82AC4CF6-5B2B-4AA8-8DC6-0858F53E9F9A}" destId="{9FA3ED17-5A5E-4978-8B2F-277683439FF7}" srcOrd="2" destOrd="0" parTransId="{2840DB35-D705-4E4B-BEC0-F95C3159CABD}" sibTransId="{F1873BC5-611B-48E3-B8E0-70AD925385FC}"/>
    <dgm:cxn modelId="{6B35B74B-1039-48EC-A36A-C9A24F63A8FD}" type="presOf" srcId="{FD5E51B6-0079-4695-B750-685259B6552F}" destId="{3258DDFA-57FF-400E-8B0B-079211105A0A}" srcOrd="1" destOrd="0" presId="urn:microsoft.com/office/officeart/2005/8/layout/vProcess5"/>
    <dgm:cxn modelId="{5C9FF76F-40DF-45BB-9260-BEA86DBC964D}" type="presOf" srcId="{71E0763C-1F7B-4DBA-B3AD-1D584E2FB180}" destId="{3051044D-7DE1-4183-A807-8D0C307D6ED3}" srcOrd="1" destOrd="0" presId="urn:microsoft.com/office/officeart/2005/8/layout/vProcess5"/>
    <dgm:cxn modelId="{DC15B875-8B2A-4E78-BCC1-B79CDA8755C1}" srcId="{82AC4CF6-5B2B-4AA8-8DC6-0858F53E9F9A}" destId="{FD5E51B6-0079-4695-B750-685259B6552F}" srcOrd="1" destOrd="0" parTransId="{AAA9DBD3-670C-4A90-84B5-3CD8779CBFF3}" sibTransId="{F753AE26-F433-4A4B-ABC4-E2269760244C}"/>
    <dgm:cxn modelId="{70602B96-977D-4FB0-94DA-0F7780944CBA}" srcId="{82AC4CF6-5B2B-4AA8-8DC6-0858F53E9F9A}" destId="{31887492-EB0F-4878-9B50-5472BA314CE7}" srcOrd="0" destOrd="0" parTransId="{5D4A4B5B-D1E3-4A6B-AB4A-7099D4DCA1BF}" sibTransId="{DAD36D5B-8BDE-4353-8E58-F9198CA6D57F}"/>
    <dgm:cxn modelId="{2AC4A498-313A-4830-8E81-2B9A10A922EF}" type="presOf" srcId="{FD5E51B6-0079-4695-B750-685259B6552F}" destId="{D929AEBA-A2F7-4F78-87E3-5A6E6068E1DD}" srcOrd="0" destOrd="0" presId="urn:microsoft.com/office/officeart/2005/8/layout/vProcess5"/>
    <dgm:cxn modelId="{D2AB88BA-0FF8-48FB-87BA-697333B6A28C}" type="presOf" srcId="{DAD36D5B-8BDE-4353-8E58-F9198CA6D57F}" destId="{D69735DF-BC1D-4BEA-8D2D-BEE1D7E0D3A3}" srcOrd="0" destOrd="0" presId="urn:microsoft.com/office/officeart/2005/8/layout/vProcess5"/>
    <dgm:cxn modelId="{283102BE-616F-418B-8D40-D21E8712150E}" type="presOf" srcId="{9FA3ED17-5A5E-4978-8B2F-277683439FF7}" destId="{551CD7FB-F6E6-42E3-A00C-A256DB377F56}" srcOrd="1" destOrd="0" presId="urn:microsoft.com/office/officeart/2005/8/layout/vProcess5"/>
    <dgm:cxn modelId="{17D0BED1-8079-466A-9C16-F448F5842C25}" type="presOf" srcId="{82AC4CF6-5B2B-4AA8-8DC6-0858F53E9F9A}" destId="{45EA993A-705E-4095-A7C4-A033E89055ED}" srcOrd="0" destOrd="0" presId="urn:microsoft.com/office/officeart/2005/8/layout/vProcess5"/>
    <dgm:cxn modelId="{E27016D6-9219-467D-A378-C648CD64A50B}" type="presOf" srcId="{31887492-EB0F-4878-9B50-5472BA314CE7}" destId="{1D3F51DE-DFD9-4329-A2A7-06E0C9DA3CC2}" srcOrd="0" destOrd="0" presId="urn:microsoft.com/office/officeart/2005/8/layout/vProcess5"/>
    <dgm:cxn modelId="{78E697E8-222C-4263-9D7E-C01B2149E996}" type="presOf" srcId="{F753AE26-F433-4A4B-ABC4-E2269760244C}" destId="{2F8F675E-A690-4BAD-BF7B-9F094396EB95}" srcOrd="0" destOrd="0" presId="urn:microsoft.com/office/officeart/2005/8/layout/vProcess5"/>
    <dgm:cxn modelId="{7FFCBFED-31C8-450F-9431-735774CFD91B}" type="presOf" srcId="{9FA3ED17-5A5E-4978-8B2F-277683439FF7}" destId="{ECED83AD-1394-45A2-8B10-8322256BB371}" srcOrd="0" destOrd="0" presId="urn:microsoft.com/office/officeart/2005/8/layout/vProcess5"/>
    <dgm:cxn modelId="{1B193FF7-267E-4BC8-9CB5-73E28CCBE44A}" type="presOf" srcId="{F1873BC5-611B-48E3-B8E0-70AD925385FC}" destId="{D9AEAA87-4DE9-4A79-8FE6-D7BDD16462C3}" srcOrd="0" destOrd="0" presId="urn:microsoft.com/office/officeart/2005/8/layout/vProcess5"/>
    <dgm:cxn modelId="{A63D452F-4396-4D63-A1C3-4857E82831BC}" type="presParOf" srcId="{45EA993A-705E-4095-A7C4-A033E89055ED}" destId="{F93ABAC9-B3D9-44C1-8E40-E6FA26DE5557}" srcOrd="0" destOrd="0" presId="urn:microsoft.com/office/officeart/2005/8/layout/vProcess5"/>
    <dgm:cxn modelId="{9FA9A356-53DA-47FF-A05E-AB3A218CFA19}" type="presParOf" srcId="{45EA993A-705E-4095-A7C4-A033E89055ED}" destId="{1D3F51DE-DFD9-4329-A2A7-06E0C9DA3CC2}" srcOrd="1" destOrd="0" presId="urn:microsoft.com/office/officeart/2005/8/layout/vProcess5"/>
    <dgm:cxn modelId="{DD3E4FB0-C630-4B16-9307-05D86BDDDC5F}" type="presParOf" srcId="{45EA993A-705E-4095-A7C4-A033E89055ED}" destId="{D929AEBA-A2F7-4F78-87E3-5A6E6068E1DD}" srcOrd="2" destOrd="0" presId="urn:microsoft.com/office/officeart/2005/8/layout/vProcess5"/>
    <dgm:cxn modelId="{9EDBFBFA-7160-4995-80ED-D28639447CD2}" type="presParOf" srcId="{45EA993A-705E-4095-A7C4-A033E89055ED}" destId="{ECED83AD-1394-45A2-8B10-8322256BB371}" srcOrd="3" destOrd="0" presId="urn:microsoft.com/office/officeart/2005/8/layout/vProcess5"/>
    <dgm:cxn modelId="{5290B382-062B-4F5C-8091-E841EA9A2DCD}" type="presParOf" srcId="{45EA993A-705E-4095-A7C4-A033E89055ED}" destId="{56D8AC6C-A550-4B8F-B58B-2187D63D5E6D}" srcOrd="4" destOrd="0" presId="urn:microsoft.com/office/officeart/2005/8/layout/vProcess5"/>
    <dgm:cxn modelId="{2C2109BA-F1D2-4814-A30A-2B2D073A3582}" type="presParOf" srcId="{45EA993A-705E-4095-A7C4-A033E89055ED}" destId="{D69735DF-BC1D-4BEA-8D2D-BEE1D7E0D3A3}" srcOrd="5" destOrd="0" presId="urn:microsoft.com/office/officeart/2005/8/layout/vProcess5"/>
    <dgm:cxn modelId="{ACEA7E49-6A10-4405-9FEB-5AFABA25E7CA}" type="presParOf" srcId="{45EA993A-705E-4095-A7C4-A033E89055ED}" destId="{2F8F675E-A690-4BAD-BF7B-9F094396EB95}" srcOrd="6" destOrd="0" presId="urn:microsoft.com/office/officeart/2005/8/layout/vProcess5"/>
    <dgm:cxn modelId="{8DEBF443-DCDA-4609-811B-C282F8545561}" type="presParOf" srcId="{45EA993A-705E-4095-A7C4-A033E89055ED}" destId="{D9AEAA87-4DE9-4A79-8FE6-D7BDD16462C3}" srcOrd="7" destOrd="0" presId="urn:microsoft.com/office/officeart/2005/8/layout/vProcess5"/>
    <dgm:cxn modelId="{58ADF8DD-2523-4240-929D-BC67630E6887}" type="presParOf" srcId="{45EA993A-705E-4095-A7C4-A033E89055ED}" destId="{F678E010-3C87-415D-B24E-EF743876772F}" srcOrd="8" destOrd="0" presId="urn:microsoft.com/office/officeart/2005/8/layout/vProcess5"/>
    <dgm:cxn modelId="{C4FF43AC-E143-49AF-9D2A-F6ED8C47F2FC}" type="presParOf" srcId="{45EA993A-705E-4095-A7C4-A033E89055ED}" destId="{3258DDFA-57FF-400E-8B0B-079211105A0A}" srcOrd="9" destOrd="0" presId="urn:microsoft.com/office/officeart/2005/8/layout/vProcess5"/>
    <dgm:cxn modelId="{979E44C8-3C3C-4C2A-8CCD-F93D05D193FD}" type="presParOf" srcId="{45EA993A-705E-4095-A7C4-A033E89055ED}" destId="{551CD7FB-F6E6-42E3-A00C-A256DB377F56}" srcOrd="10" destOrd="0" presId="urn:microsoft.com/office/officeart/2005/8/layout/vProcess5"/>
    <dgm:cxn modelId="{AD5D814A-AC59-454F-A8D4-C8832CBD8B77}" type="presParOf" srcId="{45EA993A-705E-4095-A7C4-A033E89055ED}" destId="{3051044D-7DE1-4183-A807-8D0C307D6ED3}"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91275" cy="5246687"/>
        <a:chOff x="0" y="0"/>
        <a:chExt cx="6391275" cy="5246687"/>
      </a:xfrm>
    </dsp:grpSpPr>
    <dsp:sp modelId="{3763B641-9D57-4728-B4D0-324572EC5D09}">
      <dsp:nvSpPr>
        <dsp:cNvPr id="3" name="Straight Connector 2"/>
        <dsp:cNvSpPr/>
      </dsp:nvSpPr>
      <dsp:spPr bwMode="white">
        <a:xfrm>
          <a:off x="0" y="0"/>
          <a:ext cx="6391275"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391275" cy="0"/>
      </dsp:txXfrm>
    </dsp:sp>
    <dsp:sp modelId="{CD1DC4E2-0FF8-4849-821E-F480DAB38F93}">
      <dsp:nvSpPr>
        <dsp:cNvPr id="4" name="Rectangles 3"/>
        <dsp:cNvSpPr/>
      </dsp:nvSpPr>
      <dsp:spPr bwMode="white">
        <a:xfrm>
          <a:off x="0" y="0"/>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a:solidFill>
                <a:schemeClr val="tx1"/>
              </a:solidFill>
              <a:latin typeface="Times New Roman" panose="02020603050405020304" pitchFamily="18" charset="0"/>
              <a:cs typeface="Times New Roman" panose="02020603050405020304" pitchFamily="18" charset="0"/>
            </a:rPr>
            <a:t>INTRODUCTION</a:t>
          </a:r>
          <a:endParaRPr lang="en-US">
            <a:solidFill>
              <a:schemeClr val="tx1"/>
            </a:solidFill>
            <a:latin typeface="Times New Roman" panose="02020603050405020304" pitchFamily="18" charset="0"/>
            <a:cs typeface="Times New Roman" panose="02020603050405020304" pitchFamily="18" charset="0"/>
          </a:endParaRPr>
        </a:p>
      </dsp:txBody>
      <dsp:txXfrm>
        <a:off x="0" y="0"/>
        <a:ext cx="6391275" cy="403591"/>
      </dsp:txXfrm>
    </dsp:sp>
    <dsp:sp modelId="{E94B6F06-1262-456A-9CFC-6BC01A0C3A32}">
      <dsp:nvSpPr>
        <dsp:cNvPr id="5" name="Straight Connector 4"/>
        <dsp:cNvSpPr/>
      </dsp:nvSpPr>
      <dsp:spPr bwMode="white">
        <a:xfrm>
          <a:off x="0" y="403591"/>
          <a:ext cx="6391275" cy="0"/>
        </a:xfrm>
        <a:prstGeom prst="line">
          <a:avLst/>
        </a:prstGeom>
      </dsp:spPr>
      <dsp:style>
        <a:lnRef idx="2">
          <a:schemeClr val="accent2">
            <a:hueOff val="-1644999"/>
            <a:satOff val="65"/>
            <a:lumOff val="0"/>
            <a:alpha val="100000"/>
          </a:schemeClr>
        </a:lnRef>
        <a:fillRef idx="1">
          <a:schemeClr val="accent2">
            <a:hueOff val="-1644999"/>
            <a:satOff val="65"/>
            <a:lumOff val="0"/>
            <a:alpha val="100000"/>
          </a:schemeClr>
        </a:fillRef>
        <a:effectRef idx="0">
          <a:scrgbClr r="0" g="0" b="0"/>
        </a:effectRef>
        <a:fontRef idx="minor">
          <a:schemeClr val="lt1"/>
        </a:fontRef>
      </dsp:style>
      <dsp:txXfrm>
        <a:off x="0" y="403591"/>
        <a:ext cx="6391275" cy="0"/>
      </dsp:txXfrm>
    </dsp:sp>
    <dsp:sp modelId="{F9AE1D0F-677F-471C-92B6-1AADEB26FF7A}">
      <dsp:nvSpPr>
        <dsp:cNvPr id="6" name="Rectangles 5"/>
        <dsp:cNvSpPr/>
      </dsp:nvSpPr>
      <dsp:spPr bwMode="white">
        <a:xfrm>
          <a:off x="0" y="403591"/>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CONCEPTS &amp; DEFINITIONS</a:t>
          </a:r>
          <a:endParaRPr>
            <a:solidFill>
              <a:schemeClr val="tx1"/>
            </a:solidFill>
          </a:endParaRPr>
        </a:p>
      </dsp:txBody>
      <dsp:txXfrm>
        <a:off x="0" y="403591"/>
        <a:ext cx="6391275" cy="403591"/>
      </dsp:txXfrm>
    </dsp:sp>
    <dsp:sp modelId="{581956AB-728C-4A63-B9BF-BB1CFFB569C1}">
      <dsp:nvSpPr>
        <dsp:cNvPr id="7" name="Straight Connector 6"/>
        <dsp:cNvSpPr/>
      </dsp:nvSpPr>
      <dsp:spPr bwMode="white">
        <a:xfrm>
          <a:off x="0" y="807183"/>
          <a:ext cx="6391275" cy="0"/>
        </a:xfrm>
        <a:prstGeom prst="line">
          <a:avLst/>
        </a:prstGeom>
      </dsp:spPr>
      <dsp:style>
        <a:lnRef idx="2">
          <a:schemeClr val="accent2">
            <a:hueOff val="-3289999"/>
            <a:satOff val="131"/>
            <a:lumOff val="0"/>
            <a:alpha val="100000"/>
          </a:schemeClr>
        </a:lnRef>
        <a:fillRef idx="1">
          <a:schemeClr val="accent2">
            <a:hueOff val="-3289999"/>
            <a:satOff val="131"/>
            <a:lumOff val="0"/>
            <a:alpha val="100000"/>
          </a:schemeClr>
        </a:fillRef>
        <a:effectRef idx="0">
          <a:scrgbClr r="0" g="0" b="0"/>
        </a:effectRef>
        <a:fontRef idx="minor">
          <a:schemeClr val="lt1"/>
        </a:fontRef>
      </dsp:style>
      <dsp:txXfrm>
        <a:off x="0" y="807183"/>
        <a:ext cx="6391275" cy="0"/>
      </dsp:txXfrm>
    </dsp:sp>
    <dsp:sp modelId="{6F4E7048-BD4F-40D0-BA7E-30716C83453D}">
      <dsp:nvSpPr>
        <dsp:cNvPr id="8" name="Rectangles 7"/>
        <dsp:cNvSpPr/>
      </dsp:nvSpPr>
      <dsp:spPr bwMode="white">
        <a:xfrm>
          <a:off x="0" y="807183"/>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a:solidFill>
                <a:schemeClr val="tx1"/>
              </a:solidFill>
              <a:latin typeface="Times New Roman" panose="02020603050405020304" pitchFamily="18" charset="0"/>
              <a:cs typeface="Times New Roman" panose="02020603050405020304" pitchFamily="18" charset="0"/>
            </a:rPr>
            <a:t>BENEFITS OF METADATA</a:t>
          </a:r>
          <a:endParaRPr lang="en-US">
            <a:solidFill>
              <a:schemeClr val="tx1"/>
            </a:solidFill>
            <a:latin typeface="Times New Roman" panose="02020603050405020304" pitchFamily="18" charset="0"/>
            <a:cs typeface="Times New Roman" panose="02020603050405020304" pitchFamily="18" charset="0"/>
          </a:endParaRPr>
        </a:p>
      </dsp:txBody>
      <dsp:txXfrm>
        <a:off x="0" y="807183"/>
        <a:ext cx="6391275" cy="403591"/>
      </dsp:txXfrm>
    </dsp:sp>
    <dsp:sp modelId="{D8A23335-5CF1-4EA0-9FDA-EACAF1504E2F}">
      <dsp:nvSpPr>
        <dsp:cNvPr id="9" name="Straight Connector 8"/>
        <dsp:cNvSpPr/>
      </dsp:nvSpPr>
      <dsp:spPr bwMode="white">
        <a:xfrm>
          <a:off x="0" y="1210774"/>
          <a:ext cx="6391275" cy="0"/>
        </a:xfrm>
        <a:prstGeom prst="line">
          <a:avLst/>
        </a:prstGeom>
      </dsp:spPr>
      <dsp:style>
        <a:lnRef idx="2">
          <a:schemeClr val="accent2">
            <a:hueOff val="-4935000"/>
            <a:satOff val="196"/>
            <a:lumOff val="0"/>
            <a:alpha val="100000"/>
          </a:schemeClr>
        </a:lnRef>
        <a:fillRef idx="1">
          <a:schemeClr val="accent2">
            <a:hueOff val="-4935000"/>
            <a:satOff val="196"/>
            <a:lumOff val="0"/>
            <a:alpha val="100000"/>
          </a:schemeClr>
        </a:fillRef>
        <a:effectRef idx="0">
          <a:scrgbClr r="0" g="0" b="0"/>
        </a:effectRef>
        <a:fontRef idx="minor">
          <a:schemeClr val="lt1"/>
        </a:fontRef>
      </dsp:style>
      <dsp:txXfrm>
        <a:off x="0" y="1210774"/>
        <a:ext cx="6391275" cy="0"/>
      </dsp:txXfrm>
    </dsp:sp>
    <dsp:sp modelId="{F8D39BE4-8A85-4A22-A877-947BF93773AC}">
      <dsp:nvSpPr>
        <dsp:cNvPr id="10" name="Rectangles 9"/>
        <dsp:cNvSpPr/>
      </dsp:nvSpPr>
      <dsp:spPr bwMode="white">
        <a:xfrm>
          <a:off x="0" y="1210774"/>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a:solidFill>
                <a:schemeClr val="tx1"/>
              </a:solidFill>
              <a:latin typeface="Times New Roman" panose="02020603050405020304" pitchFamily="18" charset="0"/>
              <a:cs typeface="Times New Roman" panose="02020603050405020304" pitchFamily="18" charset="0"/>
            </a:rPr>
            <a:t>TYPES OF METADATA</a:t>
          </a:r>
          <a:endParaRPr lang="en-US">
            <a:solidFill>
              <a:schemeClr val="tx1"/>
            </a:solidFill>
            <a:latin typeface="Times New Roman" panose="02020603050405020304" pitchFamily="18" charset="0"/>
            <a:cs typeface="Times New Roman" panose="02020603050405020304" pitchFamily="18" charset="0"/>
          </a:endParaRPr>
        </a:p>
      </dsp:txBody>
      <dsp:txXfrm>
        <a:off x="0" y="1210774"/>
        <a:ext cx="6391275" cy="403591"/>
      </dsp:txXfrm>
    </dsp:sp>
    <dsp:sp modelId="{E71DFEA4-70F3-4A3E-8C9C-45BE514C3E6B}">
      <dsp:nvSpPr>
        <dsp:cNvPr id="11" name="Straight Connector 10"/>
        <dsp:cNvSpPr/>
      </dsp:nvSpPr>
      <dsp:spPr bwMode="white">
        <a:xfrm>
          <a:off x="0" y="1614365"/>
          <a:ext cx="6391275" cy="0"/>
        </a:xfrm>
        <a:prstGeom prst="line">
          <a:avLst/>
        </a:prstGeom>
      </dsp:spPr>
      <dsp:style>
        <a:lnRef idx="2">
          <a:schemeClr val="accent2">
            <a:hueOff val="-6579999"/>
            <a:satOff val="261"/>
            <a:lumOff val="0"/>
            <a:alpha val="100000"/>
          </a:schemeClr>
        </a:lnRef>
        <a:fillRef idx="1">
          <a:schemeClr val="accent2">
            <a:hueOff val="-6579999"/>
            <a:satOff val="261"/>
            <a:lumOff val="0"/>
            <a:alpha val="100000"/>
          </a:schemeClr>
        </a:fillRef>
        <a:effectRef idx="0">
          <a:scrgbClr r="0" g="0" b="0"/>
        </a:effectRef>
        <a:fontRef idx="minor">
          <a:schemeClr val="lt1"/>
        </a:fontRef>
      </dsp:style>
      <dsp:txXfrm>
        <a:off x="0" y="1614365"/>
        <a:ext cx="6391275" cy="0"/>
      </dsp:txXfrm>
    </dsp:sp>
    <dsp:sp modelId="{A2121039-6173-42F5-8AD3-C42FA003A01C}">
      <dsp:nvSpPr>
        <dsp:cNvPr id="12" name="Rectangles 11"/>
        <dsp:cNvSpPr/>
      </dsp:nvSpPr>
      <dsp:spPr bwMode="white">
        <a:xfrm>
          <a:off x="0" y="1614365"/>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dirty="0">
              <a:solidFill>
                <a:schemeClr val="tx1"/>
              </a:solidFill>
              <a:latin typeface="Times New Roman" panose="02020603050405020304" pitchFamily="18" charset="0"/>
              <a:cs typeface="Times New Roman" panose="02020603050405020304" pitchFamily="18" charset="0"/>
            </a:rPr>
            <a:t>BEST PRACTICES FOR METADATA MANAGEMENT</a:t>
          </a:r>
          <a:endParaRPr lang="en-US" dirty="0">
            <a:solidFill>
              <a:schemeClr val="tx1"/>
            </a:solidFill>
            <a:latin typeface="Times New Roman" panose="02020603050405020304" pitchFamily="18" charset="0"/>
            <a:cs typeface="Times New Roman" panose="02020603050405020304" pitchFamily="18" charset="0"/>
          </a:endParaRPr>
        </a:p>
      </dsp:txBody>
      <dsp:txXfrm>
        <a:off x="0" y="1614365"/>
        <a:ext cx="6391275" cy="403591"/>
      </dsp:txXfrm>
    </dsp:sp>
    <dsp:sp modelId="{42881E15-F108-47D6-ADAE-82BA27359A9C}">
      <dsp:nvSpPr>
        <dsp:cNvPr id="13" name="Straight Connector 12"/>
        <dsp:cNvSpPr/>
      </dsp:nvSpPr>
      <dsp:spPr bwMode="white">
        <a:xfrm>
          <a:off x="0" y="2017957"/>
          <a:ext cx="6391275" cy="0"/>
        </a:xfrm>
        <a:prstGeom prst="line">
          <a:avLst/>
        </a:prstGeom>
      </dsp:spPr>
      <dsp:style>
        <a:lnRef idx="2">
          <a:schemeClr val="accent2">
            <a:hueOff val="-8225000"/>
            <a:satOff val="327"/>
            <a:lumOff val="0"/>
            <a:alpha val="100000"/>
          </a:schemeClr>
        </a:lnRef>
        <a:fillRef idx="1">
          <a:schemeClr val="accent2">
            <a:hueOff val="-8225000"/>
            <a:satOff val="327"/>
            <a:lumOff val="0"/>
            <a:alpha val="100000"/>
          </a:schemeClr>
        </a:fillRef>
        <a:effectRef idx="0">
          <a:scrgbClr r="0" g="0" b="0"/>
        </a:effectRef>
        <a:fontRef idx="minor">
          <a:schemeClr val="lt1"/>
        </a:fontRef>
      </dsp:style>
      <dsp:txXfrm>
        <a:off x="0" y="2017957"/>
        <a:ext cx="6391275" cy="0"/>
      </dsp:txXfrm>
    </dsp:sp>
    <dsp:sp modelId="{88CE860E-1DD7-47C9-A52D-69A0151F266D}">
      <dsp:nvSpPr>
        <dsp:cNvPr id="14" name="Rectangles 13"/>
        <dsp:cNvSpPr/>
      </dsp:nvSpPr>
      <dsp:spPr bwMode="white">
        <a:xfrm>
          <a:off x="0" y="2017957"/>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POTENTIAL CHALLENGES</a:t>
          </a:r>
          <a:endParaRPr>
            <a:solidFill>
              <a:schemeClr val="tx1"/>
            </a:solidFill>
          </a:endParaRPr>
        </a:p>
      </dsp:txBody>
      <dsp:txXfrm>
        <a:off x="0" y="2017957"/>
        <a:ext cx="6391275" cy="403591"/>
      </dsp:txXfrm>
    </dsp:sp>
    <dsp:sp modelId="{5C4C59CC-8F72-44DE-985C-4D15D0598342}">
      <dsp:nvSpPr>
        <dsp:cNvPr id="15" name="Straight Connector 14"/>
        <dsp:cNvSpPr/>
      </dsp:nvSpPr>
      <dsp:spPr bwMode="white">
        <a:xfrm>
          <a:off x="0" y="2421548"/>
          <a:ext cx="6391275" cy="0"/>
        </a:xfrm>
        <a:prstGeom prst="line">
          <a:avLst/>
        </a:prstGeom>
      </dsp:spPr>
      <dsp:style>
        <a:lnRef idx="2">
          <a:schemeClr val="accent2">
            <a:hueOff val="-9870000"/>
            <a:satOff val="392"/>
            <a:lumOff val="0"/>
            <a:alpha val="100000"/>
          </a:schemeClr>
        </a:lnRef>
        <a:fillRef idx="1">
          <a:schemeClr val="accent2">
            <a:hueOff val="-9870000"/>
            <a:satOff val="392"/>
            <a:lumOff val="0"/>
            <a:alpha val="100000"/>
          </a:schemeClr>
        </a:fillRef>
        <a:effectRef idx="0">
          <a:scrgbClr r="0" g="0" b="0"/>
        </a:effectRef>
        <a:fontRef idx="minor">
          <a:schemeClr val="lt1"/>
        </a:fontRef>
      </dsp:style>
      <dsp:txXfrm>
        <a:off x="0" y="2421548"/>
        <a:ext cx="6391275" cy="0"/>
      </dsp:txXfrm>
    </dsp:sp>
    <dsp:sp modelId="{374A9F21-F6C1-4BA8-B4EF-BE62EAAF2D4A}">
      <dsp:nvSpPr>
        <dsp:cNvPr id="16" name="Rectangles 15"/>
        <dsp:cNvSpPr/>
      </dsp:nvSpPr>
      <dsp:spPr bwMode="white">
        <a:xfrm>
          <a:off x="0" y="2421548"/>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dirty="0">
              <a:solidFill>
                <a:schemeClr val="tx1"/>
              </a:solidFill>
              <a:latin typeface="Times New Roman" panose="02020603050405020304" pitchFamily="18" charset="0"/>
              <a:cs typeface="Times New Roman" panose="02020603050405020304" pitchFamily="18" charset="0"/>
            </a:rPr>
            <a:t>TAILORED APPROACH</a:t>
          </a:r>
          <a:endParaRPr lang="en-US" dirty="0">
            <a:solidFill>
              <a:schemeClr val="tx1"/>
            </a:solidFill>
            <a:latin typeface="Times New Roman" panose="02020603050405020304" pitchFamily="18" charset="0"/>
            <a:cs typeface="Times New Roman" panose="02020603050405020304" pitchFamily="18" charset="0"/>
          </a:endParaRPr>
        </a:p>
      </dsp:txBody>
      <dsp:txXfrm>
        <a:off x="0" y="2421548"/>
        <a:ext cx="6391275" cy="403591"/>
      </dsp:txXfrm>
    </dsp:sp>
    <dsp:sp modelId="{A4F99327-620A-4860-81AA-1F98C9351695}">
      <dsp:nvSpPr>
        <dsp:cNvPr id="17" name="Straight Connector 16"/>
        <dsp:cNvSpPr/>
      </dsp:nvSpPr>
      <dsp:spPr bwMode="white">
        <a:xfrm>
          <a:off x="0" y="2825139"/>
          <a:ext cx="6391275" cy="0"/>
        </a:xfrm>
        <a:prstGeom prst="line">
          <a:avLst/>
        </a:prstGeom>
      </dsp:spPr>
      <dsp:style>
        <a:lnRef idx="2">
          <a:schemeClr val="accent2">
            <a:hueOff val="-11515000"/>
            <a:satOff val="458"/>
            <a:lumOff val="0"/>
            <a:alpha val="100000"/>
          </a:schemeClr>
        </a:lnRef>
        <a:fillRef idx="1">
          <a:schemeClr val="accent2">
            <a:hueOff val="-11515000"/>
            <a:satOff val="458"/>
            <a:lumOff val="0"/>
            <a:alpha val="100000"/>
          </a:schemeClr>
        </a:fillRef>
        <a:effectRef idx="0">
          <a:scrgbClr r="0" g="0" b="0"/>
        </a:effectRef>
        <a:fontRef idx="minor">
          <a:schemeClr val="lt1"/>
        </a:fontRef>
      </dsp:style>
      <dsp:txXfrm>
        <a:off x="0" y="2825139"/>
        <a:ext cx="6391275" cy="0"/>
      </dsp:txXfrm>
    </dsp:sp>
    <dsp:sp modelId="{048DC205-05F2-46A3-AC33-B2840E9DAA7A}">
      <dsp:nvSpPr>
        <dsp:cNvPr id="18" name="Rectangles 17"/>
        <dsp:cNvSpPr/>
      </dsp:nvSpPr>
      <dsp:spPr bwMode="white">
        <a:xfrm>
          <a:off x="0" y="2825139"/>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RISK FACTORS</a:t>
          </a:r>
          <a:endParaRPr>
            <a:solidFill>
              <a:schemeClr val="tx1"/>
            </a:solidFill>
          </a:endParaRPr>
        </a:p>
      </dsp:txBody>
      <dsp:txXfrm>
        <a:off x="0" y="2825139"/>
        <a:ext cx="6391275" cy="403591"/>
      </dsp:txXfrm>
    </dsp:sp>
    <dsp:sp modelId="{62FEC382-9B7E-4643-B99C-D9E71BA2BC1F}">
      <dsp:nvSpPr>
        <dsp:cNvPr id="19" name="Straight Connector 18"/>
        <dsp:cNvSpPr/>
      </dsp:nvSpPr>
      <dsp:spPr bwMode="white">
        <a:xfrm>
          <a:off x="0" y="3228730"/>
          <a:ext cx="6391275" cy="0"/>
        </a:xfrm>
        <a:prstGeom prst="line">
          <a:avLst/>
        </a:prstGeom>
      </dsp:spPr>
      <dsp:style>
        <a:lnRef idx="2">
          <a:schemeClr val="accent2">
            <a:hueOff val="-13159999"/>
            <a:satOff val="523"/>
            <a:lumOff val="0"/>
            <a:alpha val="100000"/>
          </a:schemeClr>
        </a:lnRef>
        <a:fillRef idx="1">
          <a:schemeClr val="accent2">
            <a:hueOff val="-13159999"/>
            <a:satOff val="523"/>
            <a:lumOff val="0"/>
            <a:alpha val="100000"/>
          </a:schemeClr>
        </a:fillRef>
        <a:effectRef idx="0">
          <a:scrgbClr r="0" g="0" b="0"/>
        </a:effectRef>
        <a:fontRef idx="minor">
          <a:schemeClr val="lt1"/>
        </a:fontRef>
      </dsp:style>
      <dsp:txXfrm>
        <a:off x="0" y="3228730"/>
        <a:ext cx="6391275" cy="0"/>
      </dsp:txXfrm>
    </dsp:sp>
    <dsp:sp modelId="{0D469122-0888-4A28-872F-65BB9F9627FC}">
      <dsp:nvSpPr>
        <dsp:cNvPr id="20" name="Rectangles 19"/>
        <dsp:cNvSpPr/>
      </dsp:nvSpPr>
      <dsp:spPr bwMode="white">
        <a:xfrm>
          <a:off x="0" y="3228730"/>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IDENTIFYING GAPS</a:t>
          </a:r>
          <a:endParaRPr>
            <a:solidFill>
              <a:schemeClr val="tx1"/>
            </a:solidFill>
          </a:endParaRPr>
        </a:p>
      </dsp:txBody>
      <dsp:txXfrm>
        <a:off x="0" y="3228730"/>
        <a:ext cx="6391275" cy="403591"/>
      </dsp:txXfrm>
    </dsp:sp>
    <dsp:sp modelId="{B9C4ACFB-7FB8-4504-A0CF-8DD752E2AA4A}">
      <dsp:nvSpPr>
        <dsp:cNvPr id="21" name="Straight Connector 20"/>
        <dsp:cNvSpPr/>
      </dsp:nvSpPr>
      <dsp:spPr bwMode="white">
        <a:xfrm>
          <a:off x="0" y="3632322"/>
          <a:ext cx="6391275" cy="0"/>
        </a:xfrm>
        <a:prstGeom prst="line">
          <a:avLst/>
        </a:prstGeom>
      </dsp:spPr>
      <dsp:style>
        <a:lnRef idx="2">
          <a:schemeClr val="accent2">
            <a:hueOff val="-14805000"/>
            <a:satOff val="588"/>
            <a:lumOff val="0"/>
            <a:alpha val="100000"/>
          </a:schemeClr>
        </a:lnRef>
        <a:fillRef idx="1">
          <a:schemeClr val="accent2">
            <a:hueOff val="-14805000"/>
            <a:satOff val="588"/>
            <a:lumOff val="0"/>
            <a:alpha val="100000"/>
          </a:schemeClr>
        </a:fillRef>
        <a:effectRef idx="0">
          <a:scrgbClr r="0" g="0" b="0"/>
        </a:effectRef>
        <a:fontRef idx="minor">
          <a:schemeClr val="lt1"/>
        </a:fontRef>
      </dsp:style>
      <dsp:txXfrm>
        <a:off x="0" y="3632322"/>
        <a:ext cx="6391275" cy="0"/>
      </dsp:txXfrm>
    </dsp:sp>
    <dsp:sp modelId="{E0D07231-F48A-48DB-87A3-BFB339AB9BCD}">
      <dsp:nvSpPr>
        <dsp:cNvPr id="22" name="Rectangles 21"/>
        <dsp:cNvSpPr/>
      </dsp:nvSpPr>
      <dsp:spPr bwMode="white">
        <a:xfrm>
          <a:off x="0" y="3632322"/>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BRIDGING THE GAPS</a:t>
          </a:r>
          <a:endParaRPr>
            <a:solidFill>
              <a:schemeClr val="tx1"/>
            </a:solidFill>
          </a:endParaRPr>
        </a:p>
      </dsp:txBody>
      <dsp:txXfrm>
        <a:off x="0" y="3632322"/>
        <a:ext cx="6391275" cy="403591"/>
      </dsp:txXfrm>
    </dsp:sp>
    <dsp:sp modelId="{CFD959EC-A2C5-463B-8923-69E8557B2B86}">
      <dsp:nvSpPr>
        <dsp:cNvPr id="23" name="Straight Connector 22"/>
        <dsp:cNvSpPr/>
      </dsp:nvSpPr>
      <dsp:spPr bwMode="white">
        <a:xfrm>
          <a:off x="0" y="4035913"/>
          <a:ext cx="6391275" cy="0"/>
        </a:xfrm>
        <a:prstGeom prst="line">
          <a:avLst/>
        </a:prstGeom>
      </dsp:spPr>
      <dsp:style>
        <a:lnRef idx="2">
          <a:schemeClr val="accent2">
            <a:hueOff val="-16450000"/>
            <a:satOff val="654"/>
            <a:lumOff val="0"/>
            <a:alpha val="100000"/>
          </a:schemeClr>
        </a:lnRef>
        <a:fillRef idx="1">
          <a:schemeClr val="accent2">
            <a:hueOff val="-16450000"/>
            <a:satOff val="654"/>
            <a:lumOff val="0"/>
            <a:alpha val="100000"/>
          </a:schemeClr>
        </a:fillRef>
        <a:effectRef idx="0">
          <a:scrgbClr r="0" g="0" b="0"/>
        </a:effectRef>
        <a:fontRef idx="minor">
          <a:schemeClr val="lt1"/>
        </a:fontRef>
      </dsp:style>
      <dsp:txXfrm>
        <a:off x="0" y="4035913"/>
        <a:ext cx="6391275" cy="0"/>
      </dsp:txXfrm>
    </dsp:sp>
    <dsp:sp modelId="{AC05FCD8-87D2-4F9D-99A0-FD64FA4AAF69}">
      <dsp:nvSpPr>
        <dsp:cNvPr id="24" name="Rectangles 23"/>
        <dsp:cNvSpPr/>
      </dsp:nvSpPr>
      <dsp:spPr bwMode="white">
        <a:xfrm>
          <a:off x="0" y="4035913"/>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THE 3 PILLARS: PROCESS, PERSONNEL, TECHNOLOGY</a:t>
          </a:r>
          <a:endParaRPr>
            <a:solidFill>
              <a:schemeClr val="tx1"/>
            </a:solidFill>
          </a:endParaRPr>
        </a:p>
      </dsp:txBody>
      <dsp:txXfrm>
        <a:off x="0" y="4035913"/>
        <a:ext cx="6391275" cy="403591"/>
      </dsp:txXfrm>
    </dsp:sp>
    <dsp:sp modelId="{80D7AEBA-3C36-40DB-9C81-C821BE9A7F40}">
      <dsp:nvSpPr>
        <dsp:cNvPr id="25" name="Straight Connector 24"/>
        <dsp:cNvSpPr/>
      </dsp:nvSpPr>
      <dsp:spPr bwMode="white">
        <a:xfrm>
          <a:off x="0" y="4439504"/>
          <a:ext cx="6391275" cy="0"/>
        </a:xfrm>
        <a:prstGeom prst="line">
          <a:avLst/>
        </a:prstGeom>
      </dsp:spPr>
      <dsp:style>
        <a:lnRef idx="2">
          <a:schemeClr val="accent2">
            <a:hueOff val="-18095000"/>
            <a:satOff val="719"/>
            <a:lumOff val="0"/>
            <a:alpha val="100000"/>
          </a:schemeClr>
        </a:lnRef>
        <a:fillRef idx="1">
          <a:schemeClr val="accent2">
            <a:hueOff val="-18095000"/>
            <a:satOff val="719"/>
            <a:lumOff val="0"/>
            <a:alpha val="100000"/>
          </a:schemeClr>
        </a:fillRef>
        <a:effectRef idx="0">
          <a:scrgbClr r="0" g="0" b="0"/>
        </a:effectRef>
        <a:fontRef idx="minor">
          <a:schemeClr val="lt1"/>
        </a:fontRef>
      </dsp:style>
      <dsp:txXfrm>
        <a:off x="0" y="4439504"/>
        <a:ext cx="6391275" cy="0"/>
      </dsp:txXfrm>
    </dsp:sp>
    <dsp:sp modelId="{F1541F60-51FE-45DF-9DCA-1780A6FDA21A}">
      <dsp:nvSpPr>
        <dsp:cNvPr id="26" name="Rectangles 25"/>
        <dsp:cNvSpPr/>
      </dsp:nvSpPr>
      <dsp:spPr bwMode="white">
        <a:xfrm>
          <a:off x="0" y="4439504"/>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a:solidFill>
                <a:schemeClr val="tx1"/>
              </a:solidFill>
              <a:latin typeface="Times New Roman" panose="02020603050405020304" pitchFamily="18" charset="0"/>
              <a:cs typeface="Times New Roman" panose="02020603050405020304" pitchFamily="18" charset="0"/>
            </a:rPr>
            <a:t>IMPLEMENTATION ROADMAP</a:t>
          </a:r>
          <a:endParaRPr lang="en-US">
            <a:solidFill>
              <a:schemeClr val="tx1"/>
            </a:solidFill>
            <a:latin typeface="Times New Roman" panose="02020603050405020304" pitchFamily="18" charset="0"/>
            <a:cs typeface="Times New Roman" panose="02020603050405020304" pitchFamily="18" charset="0"/>
          </a:endParaRPr>
        </a:p>
      </dsp:txBody>
      <dsp:txXfrm>
        <a:off x="0" y="4439504"/>
        <a:ext cx="6391275" cy="403591"/>
      </dsp:txXfrm>
    </dsp:sp>
    <dsp:sp modelId="{5B59B623-8504-42AB-BC6F-2862EC32E444}">
      <dsp:nvSpPr>
        <dsp:cNvPr id="27" name="Straight Connector 26"/>
        <dsp:cNvSpPr/>
      </dsp:nvSpPr>
      <dsp:spPr bwMode="white">
        <a:xfrm>
          <a:off x="0" y="4843096"/>
          <a:ext cx="6391275" cy="0"/>
        </a:xfrm>
        <a:prstGeom prst="line">
          <a:avLst/>
        </a:prstGeom>
      </dsp:spPr>
      <dsp:style>
        <a:lnRef idx="2">
          <a:schemeClr val="accent2">
            <a:hueOff val="-19740000"/>
            <a:satOff val="784"/>
            <a:lumOff val="0"/>
            <a:alpha val="100000"/>
          </a:schemeClr>
        </a:lnRef>
        <a:fillRef idx="1">
          <a:schemeClr val="accent2">
            <a:hueOff val="-19740000"/>
            <a:satOff val="784"/>
            <a:lumOff val="0"/>
            <a:alpha val="100000"/>
          </a:schemeClr>
        </a:fillRef>
        <a:effectRef idx="0">
          <a:scrgbClr r="0" g="0" b="0"/>
        </a:effectRef>
        <a:fontRef idx="minor">
          <a:schemeClr val="lt1"/>
        </a:fontRef>
      </dsp:style>
      <dsp:txXfrm>
        <a:off x="0" y="4843096"/>
        <a:ext cx="6391275" cy="0"/>
      </dsp:txXfrm>
    </dsp:sp>
    <dsp:sp modelId="{BB587236-5171-433C-9A82-AF5D182AA084}">
      <dsp:nvSpPr>
        <dsp:cNvPr id="28" name="Rectangles 27"/>
        <dsp:cNvSpPr/>
      </dsp:nvSpPr>
      <dsp:spPr bwMode="white">
        <a:xfrm>
          <a:off x="0" y="4843096"/>
          <a:ext cx="6391275" cy="40359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a:solidFill>
                <a:schemeClr val="tx1"/>
              </a:solidFill>
              <a:latin typeface="Times New Roman" panose="02020603050405020304" pitchFamily="18" charset="0"/>
              <a:cs typeface="Times New Roman" panose="02020603050405020304" pitchFamily="18" charset="0"/>
            </a:rPr>
            <a:t>CONCLUSION</a:t>
          </a:r>
          <a:endParaRPr lang="en-US">
            <a:solidFill>
              <a:schemeClr val="tx1"/>
            </a:solidFill>
            <a:latin typeface="Times New Roman" panose="02020603050405020304" pitchFamily="18" charset="0"/>
            <a:cs typeface="Times New Roman" panose="02020603050405020304" pitchFamily="18" charset="0"/>
          </a:endParaRPr>
        </a:p>
      </dsp:txBody>
      <dsp:txXfrm>
        <a:off x="0" y="4843096"/>
        <a:ext cx="6391275" cy="4035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25659" cy="3416300"/>
        <a:chOff x="0" y="0"/>
        <a:chExt cx="8825659" cy="3416300"/>
      </a:xfrm>
    </dsp:grpSpPr>
    <dsp:sp modelId="{1F977B95-AF24-4109-974B-B4A9CB3B25CE}">
      <dsp:nvSpPr>
        <dsp:cNvPr id="3" name="Rounded Rectangle 2"/>
        <dsp:cNvSpPr/>
      </dsp:nvSpPr>
      <dsp:spPr bwMode="white">
        <a:xfrm>
          <a:off x="0" y="222450"/>
          <a:ext cx="8825659" cy="684530"/>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 Security &amp; Privacy threats to sensitive metadata</a:t>
          </a:r>
        </a:p>
      </dsp:txBody>
      <dsp:txXfrm>
        <a:off x="0" y="222450"/>
        <a:ext cx="8825659" cy="684530"/>
      </dsp:txXfrm>
    </dsp:sp>
    <dsp:sp modelId="{1840718E-781E-4274-A7BC-0DCA82BF3962}">
      <dsp:nvSpPr>
        <dsp:cNvPr id="4" name="Rounded Rectangle 3"/>
        <dsp:cNvSpPr/>
      </dsp:nvSpPr>
      <dsp:spPr bwMode="white">
        <a:xfrm>
          <a:off x="0" y="984740"/>
          <a:ext cx="8825659" cy="684530"/>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 Scalability limits as IoT data grows</a:t>
          </a:r>
        </a:p>
      </dsp:txBody>
      <dsp:txXfrm>
        <a:off x="0" y="984740"/>
        <a:ext cx="8825659" cy="684530"/>
      </dsp:txXfrm>
    </dsp:sp>
    <dsp:sp modelId="{5E3590E0-34D1-439B-97CC-BFA2A096025D}">
      <dsp:nvSpPr>
        <dsp:cNvPr id="5" name="Rounded Rectangle 4"/>
        <dsp:cNvSpPr/>
      </dsp:nvSpPr>
      <dsp:spPr bwMode="white">
        <a:xfrm>
          <a:off x="0" y="1747030"/>
          <a:ext cx="8825659" cy="684530"/>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t>⚠️ Poor data quality reduces reliability</a:t>
          </a:r>
        </a:p>
      </dsp:txBody>
      <dsp:txXfrm>
        <a:off x="0" y="1747030"/>
        <a:ext cx="8825659" cy="684530"/>
      </dsp:txXfrm>
    </dsp:sp>
    <dsp:sp modelId="{48F8DC6E-B617-46FA-B92E-BF93C0316113}">
      <dsp:nvSpPr>
        <dsp:cNvPr id="6" name="Rounded Rectangle 5"/>
        <dsp:cNvSpPr/>
      </dsp:nvSpPr>
      <dsp:spPr bwMode="white">
        <a:xfrm>
          <a:off x="0" y="2509320"/>
          <a:ext cx="8825659" cy="684530"/>
        </a:xfrm>
        <a:prstGeom prst="roundRect">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 Dependency on AWS-native tools</a:t>
          </a:r>
        </a:p>
      </dsp:txBody>
      <dsp:txXfrm>
        <a:off x="0" y="2509320"/>
        <a:ext cx="8825659" cy="684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53348" cy="4295955"/>
        <a:chOff x="0" y="0"/>
        <a:chExt cx="11353348" cy="4295955"/>
      </a:xfrm>
    </dsp:grpSpPr>
    <dsp:sp modelId="{E7A9D595-AFC3-492F-A4E7-C41E109A1105}">
      <dsp:nvSpPr>
        <dsp:cNvPr id="4" name="Right Arrow 3"/>
        <dsp:cNvSpPr/>
      </dsp:nvSpPr>
      <dsp:spPr bwMode="white">
        <a:xfrm>
          <a:off x="3445200" y="0"/>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890" tIns="8890" rIns="8890" bIns="889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dirty="0">
              <a:solidFill>
                <a:schemeClr val="dk1"/>
              </a:solidFill>
            </a:rPr>
            <a:t>It is a secure, scalable cloud computing platform by Amazon, that provides on-demand technology services—including storage, computing power, databases, networking, analytics, and Internet of Things (IoT) tools—over the internet.</a:t>
          </a:r>
          <a:endParaRPr lang="en-US" sz="1400" dirty="0">
            <a:solidFill>
              <a:schemeClr val="dk1"/>
            </a:solidFill>
          </a:endParaRPr>
        </a:p>
      </dsp:txBody>
      <dsp:txXfrm>
        <a:off x="3445200" y="0"/>
        <a:ext cx="7908148" cy="999059"/>
      </dsp:txXfrm>
    </dsp:sp>
    <dsp:sp modelId="{4C345420-2C05-4A72-98C2-28A5FD6E3BAA}">
      <dsp:nvSpPr>
        <dsp:cNvPr id="3" name="Rounded Rectangle 2"/>
        <dsp:cNvSpPr/>
      </dsp:nvSpPr>
      <dsp:spPr bwMode="white">
        <a:xfrm>
          <a:off x="0" y="0"/>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Amazon Web Services (AWS):</a:t>
          </a:r>
          <a:endParaRPr lang="en-US" sz="1400" dirty="0"/>
        </a:p>
      </dsp:txBody>
      <dsp:txXfrm>
        <a:off x="0" y="0"/>
        <a:ext cx="3445200" cy="999059"/>
      </dsp:txXfrm>
    </dsp:sp>
    <dsp:sp modelId="{0B5EE1AB-C7EE-4461-BAA8-E8AE3DAC4D2A}">
      <dsp:nvSpPr>
        <dsp:cNvPr id="6" name="Right Arrow 5"/>
        <dsp:cNvSpPr/>
      </dsp:nvSpPr>
      <dsp:spPr bwMode="white">
        <a:xfrm>
          <a:off x="3445200" y="1098965"/>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890" tIns="8890" rIns="8890" bIns="889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dirty="0">
              <a:solidFill>
                <a:schemeClr val="dk1"/>
              </a:solidFill>
            </a:rPr>
            <a:t>It refers to a network of </a:t>
          </a:r>
          <a:r>
            <a:rPr lang="en-US" sz="1400" b="1" i="0" dirty="0">
              <a:solidFill>
                <a:schemeClr val="dk1"/>
              </a:solidFill>
            </a:rPr>
            <a:t>physical objects </a:t>
          </a:r>
          <a:r>
            <a:rPr lang="en-US" sz="1400" b="0" i="0" dirty="0">
              <a:solidFill>
                <a:schemeClr val="dk1"/>
              </a:solidFill>
            </a:rPr>
            <a:t>such as sensors, machines, appliances, and vehicles—that are embedded with electronics, software, and connectivity so they can </a:t>
          </a:r>
          <a:r>
            <a:rPr lang="en-US" sz="1400" b="1" i="0" dirty="0">
              <a:solidFill>
                <a:schemeClr val="dk1"/>
              </a:solidFill>
            </a:rPr>
            <a:t>collect, send, and receive data</a:t>
          </a:r>
          <a:r>
            <a:rPr lang="en-US" sz="1400" b="0" i="0" dirty="0">
              <a:solidFill>
                <a:schemeClr val="dk1"/>
              </a:solidFill>
            </a:rPr>
            <a:t> over the internet.</a:t>
          </a:r>
          <a:endParaRPr lang="en-US" sz="1400" dirty="0">
            <a:solidFill>
              <a:schemeClr val="dk1"/>
            </a:solidFill>
          </a:endParaRPr>
        </a:p>
      </dsp:txBody>
      <dsp:txXfrm>
        <a:off x="3445200" y="1098965"/>
        <a:ext cx="7908148" cy="999059"/>
      </dsp:txXfrm>
    </dsp:sp>
    <dsp:sp modelId="{A3A569CF-97BF-4750-9754-9C07EE6910DC}">
      <dsp:nvSpPr>
        <dsp:cNvPr id="5" name="Rounded Rectangle 4"/>
        <dsp:cNvSpPr/>
      </dsp:nvSpPr>
      <dsp:spPr bwMode="white">
        <a:xfrm>
          <a:off x="0" y="1079304"/>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Internet of Things (IoT):</a:t>
          </a:r>
          <a:endParaRPr lang="en-US" sz="1400" dirty="0"/>
        </a:p>
      </dsp:txBody>
      <dsp:txXfrm>
        <a:off x="0" y="1079304"/>
        <a:ext cx="3445200" cy="999059"/>
      </dsp:txXfrm>
    </dsp:sp>
    <dsp:sp modelId="{733E41DB-D2AB-4DD3-AB49-26750EDD8A4D}">
      <dsp:nvSpPr>
        <dsp:cNvPr id="8" name="Right Arrow 7"/>
        <dsp:cNvSpPr/>
      </dsp:nvSpPr>
      <dsp:spPr bwMode="white">
        <a:xfrm>
          <a:off x="3445200" y="2197930"/>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7620" tIns="7620" rIns="7620" bIns="76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0" i="0" dirty="0">
              <a:solidFill>
                <a:schemeClr val="dk1"/>
              </a:solidFill>
            </a:rPr>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solidFill>
              <a:schemeClr val="dk1"/>
            </a:solidFill>
          </a:endParaRPr>
        </a:p>
      </dsp:txBody>
      <dsp:txXfrm>
        <a:off x="3445200" y="2197930"/>
        <a:ext cx="7908148" cy="999059"/>
      </dsp:txXfrm>
    </dsp:sp>
    <dsp:sp modelId="{4B587215-7199-4E7D-AC7F-6A7BBE190802}">
      <dsp:nvSpPr>
        <dsp:cNvPr id="7" name="Rounded Rectangle 6"/>
        <dsp:cNvSpPr/>
      </dsp:nvSpPr>
      <dsp:spPr bwMode="white">
        <a:xfrm>
          <a:off x="0" y="2178269"/>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GDPR</a:t>
          </a:r>
          <a:r>
            <a:rPr lang="en-US" sz="1400" b="0" i="0" dirty="0"/>
            <a:t> </a:t>
          </a:r>
          <a:r>
            <a:rPr lang="en-US" sz="1400" b="0" i="1" dirty="0"/>
            <a:t>(General Data Protection Regulation)</a:t>
          </a:r>
          <a:endParaRPr lang="en-US" sz="1400" dirty="0"/>
        </a:p>
      </dsp:txBody>
      <dsp:txXfrm>
        <a:off x="0" y="2178269"/>
        <a:ext cx="3445200" cy="999059"/>
      </dsp:txXfrm>
    </dsp:sp>
    <dsp:sp modelId="{8DCD33F4-E7A0-4037-9738-891EA06C33C4}">
      <dsp:nvSpPr>
        <dsp:cNvPr id="10" name="Right Arrow 9"/>
        <dsp:cNvSpPr/>
      </dsp:nvSpPr>
      <dsp:spPr bwMode="white">
        <a:xfrm>
          <a:off x="3445200" y="3296896"/>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890" tIns="8890" rIns="8890" bIns="889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dirty="0">
              <a:solidFill>
                <a:schemeClr val="dk1"/>
              </a:solidFill>
            </a:rPr>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solidFill>
              <a:schemeClr val="dk1"/>
            </a:solidFill>
          </a:endParaRPr>
        </a:p>
      </dsp:txBody>
      <dsp:txXfrm>
        <a:off x="3445200" y="3296896"/>
        <a:ext cx="7908148" cy="999059"/>
      </dsp:txXfrm>
    </dsp:sp>
    <dsp:sp modelId="{95672E74-57E3-4728-A8C9-511617E04CF4}">
      <dsp:nvSpPr>
        <dsp:cNvPr id="9" name="Rounded Rectangle 8"/>
        <dsp:cNvSpPr/>
      </dsp:nvSpPr>
      <dsp:spPr bwMode="white">
        <a:xfrm>
          <a:off x="0" y="3277234"/>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HIPAA</a:t>
          </a:r>
          <a:r>
            <a:rPr lang="en-US" sz="1400" b="0" i="0" dirty="0"/>
            <a:t> </a:t>
          </a:r>
          <a:r>
            <a:rPr lang="en-US" sz="1400" b="0" i="1" dirty="0"/>
            <a:t>(Health Insurance Portability and Accountability Act)</a:t>
          </a:r>
          <a:endParaRPr lang="en-US" sz="1400" dirty="0"/>
        </a:p>
      </dsp:txBody>
      <dsp:txXfrm>
        <a:off x="0" y="3277234"/>
        <a:ext cx="3445200" cy="99905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53348" cy="4295955"/>
        <a:chOff x="0" y="0"/>
        <a:chExt cx="11353348" cy="4295955"/>
      </a:xfrm>
    </dsp:grpSpPr>
    <dsp:sp modelId="{4F2534A2-074C-4B5F-B01C-94EAF2597579}">
      <dsp:nvSpPr>
        <dsp:cNvPr id="4" name="Right Arrow 3"/>
        <dsp:cNvSpPr/>
      </dsp:nvSpPr>
      <dsp:spPr bwMode="white">
        <a:xfrm>
          <a:off x="3232131" y="1259"/>
          <a:ext cx="8121217"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500" dirty="0">
              <a:solidFill>
                <a:schemeClr val="dk1"/>
              </a:solidFill>
            </a:rPr>
            <a:t>It is simply “data about data.” It’s the information that describes, explains, or gives context to other data so people and systems can find it, understand it, and manage it effectively.</a:t>
          </a:r>
          <a:endParaRPr>
            <a:solidFill>
              <a:schemeClr val="dk1"/>
            </a:solidFill>
          </a:endParaRPr>
        </a:p>
      </dsp:txBody>
      <dsp:txXfrm>
        <a:off x="3232131" y="1259"/>
        <a:ext cx="8121217" cy="999059"/>
      </dsp:txXfrm>
    </dsp:sp>
    <dsp:sp modelId="{0106FBBC-825A-4E74-99D7-045BBB745A8D}">
      <dsp:nvSpPr>
        <dsp:cNvPr id="3" name="Rounded Rectangle 2"/>
        <dsp:cNvSpPr/>
      </dsp:nvSpPr>
      <dsp:spPr bwMode="white">
        <a:xfrm>
          <a:off x="0" y="0"/>
          <a:ext cx="3232131" cy="999059"/>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b="1" dirty="0"/>
            <a:t>Metadata:</a:t>
          </a:r>
        </a:p>
      </dsp:txBody>
      <dsp:txXfrm>
        <a:off x="0" y="0"/>
        <a:ext cx="3232131" cy="999059"/>
      </dsp:txXfrm>
    </dsp:sp>
    <dsp:sp modelId="{1ED0EF10-254E-470F-AF56-A54B18999040}">
      <dsp:nvSpPr>
        <dsp:cNvPr id="6" name="Right Arrow 5"/>
        <dsp:cNvSpPr/>
      </dsp:nvSpPr>
      <dsp:spPr bwMode="white">
        <a:xfrm>
          <a:off x="3232131" y="1100224"/>
          <a:ext cx="8121217"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255" tIns="8255" rIns="8255" bIns="825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300" dirty="0">
              <a:solidFill>
                <a:schemeClr val="dk1"/>
              </a:solidFill>
            </a:rPr>
            <a:t>It provides information that identifies, explains, and describes a data asset so users can easily locate, understand, and use it. It helps developers, analysts, and stakeholders quickly recognize what a resource is and what it does without inspecting the underlying data.</a:t>
          </a:r>
          <a:endParaRPr>
            <a:solidFill>
              <a:schemeClr val="dk1"/>
            </a:solidFill>
          </a:endParaRPr>
        </a:p>
      </dsp:txBody>
      <dsp:txXfrm>
        <a:off x="3232131" y="1100224"/>
        <a:ext cx="8121217" cy="999059"/>
      </dsp:txXfrm>
    </dsp:sp>
    <dsp:sp modelId="{BB1A5610-5443-4764-BECE-231F5CB39CC9}">
      <dsp:nvSpPr>
        <dsp:cNvPr id="5" name="Rounded Rectangle 4"/>
        <dsp:cNvSpPr/>
      </dsp:nvSpPr>
      <dsp:spPr bwMode="white">
        <a:xfrm>
          <a:off x="0" y="1073070"/>
          <a:ext cx="3232131" cy="999059"/>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b="1" dirty="0"/>
            <a:t>Descriptive Metadata:</a:t>
          </a:r>
        </a:p>
      </dsp:txBody>
      <dsp:txXfrm>
        <a:off x="0" y="1073070"/>
        <a:ext cx="3232131" cy="999059"/>
      </dsp:txXfrm>
    </dsp:sp>
    <dsp:sp modelId="{26AD4910-1ED7-4360-A7BB-B5CA4DF1FA31}">
      <dsp:nvSpPr>
        <dsp:cNvPr id="8" name="Right Arrow 7"/>
        <dsp:cNvSpPr/>
      </dsp:nvSpPr>
      <dsp:spPr bwMode="white">
        <a:xfrm>
          <a:off x="3232131" y="2199189"/>
          <a:ext cx="8121217"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500" dirty="0">
              <a:solidFill>
                <a:schemeClr val="dk1"/>
              </a:solidFill>
            </a:rPr>
            <a:t>It describes how data is organized, stored, and linked, essentially the blueprint of the dataset or resource. It ensures systems and applications understand the format, schema, and relationships between different data elements.</a:t>
          </a:r>
          <a:endParaRPr>
            <a:solidFill>
              <a:schemeClr val="dk1"/>
            </a:solidFill>
          </a:endParaRPr>
        </a:p>
      </dsp:txBody>
      <dsp:txXfrm>
        <a:off x="3232131" y="2199189"/>
        <a:ext cx="8121217" cy="999059"/>
      </dsp:txXfrm>
    </dsp:sp>
    <dsp:sp modelId="{3057170C-47EE-4DC1-B766-E352C8F3A6C8}">
      <dsp:nvSpPr>
        <dsp:cNvPr id="7" name="Rounded Rectangle 6"/>
        <dsp:cNvSpPr/>
      </dsp:nvSpPr>
      <dsp:spPr bwMode="white">
        <a:xfrm>
          <a:off x="0" y="2172035"/>
          <a:ext cx="3232131" cy="999059"/>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b="1" dirty="0"/>
            <a:t>Structural Metadata:</a:t>
          </a:r>
        </a:p>
      </dsp:txBody>
      <dsp:txXfrm>
        <a:off x="0" y="2172035"/>
        <a:ext cx="3232131" cy="999059"/>
      </dsp:txXfrm>
    </dsp:sp>
    <dsp:sp modelId="{522ADE8E-96D4-4C68-B6EC-D58AE92F3682}">
      <dsp:nvSpPr>
        <dsp:cNvPr id="10" name="Right Arrow 9"/>
        <dsp:cNvSpPr/>
      </dsp:nvSpPr>
      <dsp:spPr bwMode="white">
        <a:xfrm>
          <a:off x="3232131" y="3296896"/>
          <a:ext cx="8121217"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500" b="0" i="0" dirty="0">
              <a:solidFill>
                <a:schemeClr val="dk1"/>
              </a:solidFill>
            </a:rPr>
            <a:t>It provides information needed to manage a resource over its lifecycle, including access rights, usage restrictions, and retention policies. It supports governance, compliance, and secure operations of IoT data assets.</a:t>
          </a:r>
          <a:endParaRPr lang="en-US" sz="1500" dirty="0">
            <a:solidFill>
              <a:schemeClr val="dk1"/>
            </a:solidFill>
          </a:endParaRPr>
        </a:p>
      </dsp:txBody>
      <dsp:txXfrm>
        <a:off x="3232131" y="3296896"/>
        <a:ext cx="8121217" cy="999059"/>
      </dsp:txXfrm>
    </dsp:sp>
    <dsp:sp modelId="{ABBF378E-9881-4CDD-82FF-4AD192D9E397}">
      <dsp:nvSpPr>
        <dsp:cNvPr id="9" name="Rounded Rectangle 8"/>
        <dsp:cNvSpPr/>
      </dsp:nvSpPr>
      <dsp:spPr bwMode="white">
        <a:xfrm>
          <a:off x="0" y="3271000"/>
          <a:ext cx="3232131" cy="999059"/>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b="1" i="0" dirty="0"/>
            <a:t>Administrative Metadata</a:t>
          </a:r>
          <a:r>
            <a:rPr lang="en-US" sz="2200" b="0" i="0" dirty="0"/>
            <a:t>:</a:t>
          </a:r>
          <a:endParaRPr lang="en-US" sz="2200" dirty="0"/>
        </a:p>
      </dsp:txBody>
      <dsp:txXfrm>
        <a:off x="0" y="3271000"/>
        <a:ext cx="3232131" cy="99905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53348" cy="4295955"/>
        <a:chOff x="0" y="0"/>
        <a:chExt cx="11353348" cy="4295955"/>
      </a:xfrm>
    </dsp:grpSpPr>
    <dsp:sp modelId="{5035242C-F91D-4651-9C08-582766A73006}">
      <dsp:nvSpPr>
        <dsp:cNvPr id="4" name="Right Arrow 3"/>
        <dsp:cNvSpPr/>
      </dsp:nvSpPr>
      <dsp:spPr bwMode="white">
        <a:xfrm>
          <a:off x="4541339" y="0"/>
          <a:ext cx="6812009"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en-US" b="0" i="0" dirty="0">
              <a:solidFill>
                <a:schemeClr val="dk1"/>
              </a:solidFill>
            </a:rPr>
            <a:t>It refers to</a:t>
          </a:r>
          <a:r>
            <a:rPr lang="en-US" b="1" i="0" dirty="0">
              <a:solidFill>
                <a:schemeClr val="dk1"/>
              </a:solidFill>
            </a:rPr>
            <a:t> </a:t>
          </a:r>
          <a:r>
            <a:rPr lang="en-US" b="0" i="0" dirty="0">
              <a:solidFill>
                <a:schemeClr val="dk1"/>
              </a:solidFill>
            </a:rPr>
            <a:t>a structured set of rules, standards, and processes for organizing, describing, and managing metadata within a system. It ensures consistency, accuracy, and interoperability of metadata.</a:t>
          </a:r>
          <a:endParaRPr lang="en-US" dirty="0">
            <a:solidFill>
              <a:schemeClr val="dk1"/>
            </a:solidFill>
          </a:endParaRPr>
        </a:p>
      </dsp:txBody>
      <dsp:txXfrm>
        <a:off x="4541339" y="0"/>
        <a:ext cx="6812009" cy="999059"/>
      </dsp:txXfrm>
    </dsp:sp>
    <dsp:sp modelId="{3DF301BF-55D9-4184-A1A3-88653F9E8486}">
      <dsp:nvSpPr>
        <dsp:cNvPr id="3" name="Rounded Rectangle 2"/>
        <dsp:cNvSpPr/>
      </dsp:nvSpPr>
      <dsp:spPr bwMode="white">
        <a:xfrm>
          <a:off x="0" y="0"/>
          <a:ext cx="4541339" cy="999059"/>
        </a:xfrm>
        <a:prstGeom prst="roundRect">
          <a:avLst/>
        </a:prstGeom>
      </dsp:spPr>
      <dsp:style>
        <a:lnRef idx="2">
          <a:schemeClr val="lt1"/>
        </a:lnRef>
        <a:fillRef idx="1">
          <a:schemeClr val="accent1"/>
        </a:fillRef>
        <a:effectRef idx="0">
          <a:scrgbClr r="0" g="0" b="0"/>
        </a:effectRef>
        <a:fontRef idx="minor">
          <a:schemeClr val="lt1"/>
        </a:fontRef>
      </dsp:style>
      <dsp:txBody>
        <a:bodyPr lIns="83820" tIns="41910" rIns="83820" bIns="419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sz="2200" b="1" i="0"/>
            <a:t>Metadata Framework:</a:t>
          </a:r>
          <a:endParaRPr lang="en-US" sz="2200" dirty="0"/>
        </a:p>
      </dsp:txBody>
      <dsp:txXfrm>
        <a:off x="0" y="0"/>
        <a:ext cx="4541339" cy="999059"/>
      </dsp:txXfrm>
    </dsp:sp>
    <dsp:sp modelId="{617FB3CE-99A7-4C8B-8796-94D1109B3334}">
      <dsp:nvSpPr>
        <dsp:cNvPr id="6" name="Right Arrow 5"/>
        <dsp:cNvSpPr/>
      </dsp:nvSpPr>
      <dsp:spPr bwMode="white">
        <a:xfrm>
          <a:off x="4541339" y="1098965"/>
          <a:ext cx="6812009"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en-US" b="0" i="0" dirty="0">
              <a:solidFill>
                <a:schemeClr val="dk1"/>
              </a:solidFill>
            </a:rPr>
            <a:t>It is the process of capturing metadata directly from systems or devices without manual input, often in real time. It saves time, reduces errors, and ensures metadata stays up to date.</a:t>
          </a:r>
          <a:endParaRPr lang="en-US" dirty="0">
            <a:solidFill>
              <a:schemeClr val="dk1"/>
            </a:solidFill>
          </a:endParaRPr>
        </a:p>
      </dsp:txBody>
      <dsp:txXfrm>
        <a:off x="4541339" y="1098965"/>
        <a:ext cx="6812009" cy="999059"/>
      </dsp:txXfrm>
    </dsp:sp>
    <dsp:sp modelId="{305E91CC-FA67-4609-B074-730525AE3849}">
      <dsp:nvSpPr>
        <dsp:cNvPr id="5" name="Rounded Rectangle 4"/>
        <dsp:cNvSpPr/>
      </dsp:nvSpPr>
      <dsp:spPr bwMode="white">
        <a:xfrm>
          <a:off x="0" y="1098965"/>
          <a:ext cx="4541339" cy="999059"/>
        </a:xfrm>
        <a:prstGeom prst="roundRect">
          <a:avLst/>
        </a:prstGeom>
      </dsp:spPr>
      <dsp:style>
        <a:lnRef idx="2">
          <a:schemeClr val="lt1"/>
        </a:lnRef>
        <a:fillRef idx="1">
          <a:schemeClr val="accent1"/>
        </a:fillRef>
        <a:effectRef idx="0">
          <a:scrgbClr r="0" g="0" b="0"/>
        </a:effectRef>
        <a:fontRef idx="minor">
          <a:schemeClr val="lt1"/>
        </a:fontRef>
      </dsp:style>
      <dsp:txBody>
        <a:bodyPr lIns="99060" tIns="49530" rIns="99060" bIns="4953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b="1" i="0" dirty="0"/>
            <a:t>Automated metadata collection:</a:t>
          </a:r>
          <a:endParaRPr lang="en-US" dirty="0"/>
        </a:p>
      </dsp:txBody>
      <dsp:txXfrm>
        <a:off x="0" y="1098965"/>
        <a:ext cx="4541339" cy="999059"/>
      </dsp:txXfrm>
    </dsp:sp>
    <dsp:sp modelId="{1569DE0F-8F02-4764-9EA8-1B889CAE1801}">
      <dsp:nvSpPr>
        <dsp:cNvPr id="8" name="Right Arrow 7"/>
        <dsp:cNvSpPr/>
      </dsp:nvSpPr>
      <dsp:spPr bwMode="white">
        <a:xfrm>
          <a:off x="4541339" y="2197930"/>
          <a:ext cx="6812009"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en-US" b="0" i="0" dirty="0">
              <a:solidFill>
                <a:schemeClr val="dk1"/>
              </a:solidFill>
            </a:rPr>
            <a:t>It refers to where and how metadata is stored for retrieval and use. It keeps metadata accessible and secure for analysis, governance, and system operations.</a:t>
          </a:r>
          <a:endParaRPr lang="en-US" dirty="0">
            <a:solidFill>
              <a:schemeClr val="dk1"/>
            </a:solidFill>
          </a:endParaRPr>
        </a:p>
      </dsp:txBody>
      <dsp:txXfrm>
        <a:off x="4541339" y="2197930"/>
        <a:ext cx="6812009" cy="999059"/>
      </dsp:txXfrm>
    </dsp:sp>
    <dsp:sp modelId="{CF620B85-539B-400C-8EC0-497D6005D493}">
      <dsp:nvSpPr>
        <dsp:cNvPr id="7" name="Rounded Rectangle 6"/>
        <dsp:cNvSpPr/>
      </dsp:nvSpPr>
      <dsp:spPr bwMode="white">
        <a:xfrm>
          <a:off x="0" y="2197930"/>
          <a:ext cx="4541339" cy="999059"/>
        </a:xfrm>
        <a:prstGeom prst="roundRect">
          <a:avLst/>
        </a:prstGeom>
      </dsp:spPr>
      <dsp:style>
        <a:lnRef idx="2">
          <a:schemeClr val="lt1"/>
        </a:lnRef>
        <a:fillRef idx="1">
          <a:schemeClr val="accent1"/>
        </a:fillRef>
        <a:effectRef idx="0">
          <a:scrgbClr r="0" g="0" b="0"/>
        </a:effectRef>
        <a:fontRef idx="minor">
          <a:schemeClr val="lt1"/>
        </a:fontRef>
      </dsp:style>
      <dsp:txBody>
        <a:bodyPr lIns="99060" tIns="49530" rIns="99060" bIns="4953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b="1" i="0" dirty="0"/>
            <a:t>Metadata storage:</a:t>
          </a:r>
          <a:endParaRPr lang="en-US" dirty="0"/>
        </a:p>
      </dsp:txBody>
      <dsp:txXfrm>
        <a:off x="0" y="2197930"/>
        <a:ext cx="4541339" cy="999059"/>
      </dsp:txXfrm>
    </dsp:sp>
    <dsp:sp modelId="{B4FBCCF1-D0DE-48EE-8657-833A5C4BA48A}">
      <dsp:nvSpPr>
        <dsp:cNvPr id="10" name="Right Arrow 9"/>
        <dsp:cNvSpPr/>
      </dsp:nvSpPr>
      <dsp:spPr bwMode="white">
        <a:xfrm>
          <a:off x="4541339" y="3296896"/>
          <a:ext cx="6812009"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9525" tIns="9525" rIns="9525" bIns="9525"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en-US" b="0" i="0" dirty="0">
              <a:solidFill>
                <a:schemeClr val="dk1"/>
              </a:solidFill>
            </a:rPr>
            <a:t>It refers to the graphical representation of data to help users understand patterns, trends, and insights. It makes complex data easier to interpret for decision-making.</a:t>
          </a:r>
          <a:endParaRPr lang="en-US" dirty="0">
            <a:solidFill>
              <a:schemeClr val="dk1"/>
            </a:solidFill>
          </a:endParaRPr>
        </a:p>
      </dsp:txBody>
      <dsp:txXfrm>
        <a:off x="4541339" y="3296896"/>
        <a:ext cx="6812009" cy="999059"/>
      </dsp:txXfrm>
    </dsp:sp>
    <dsp:sp modelId="{71F43359-8BB3-4EE3-9D80-A2FB9BDEB9B9}">
      <dsp:nvSpPr>
        <dsp:cNvPr id="9" name="Rounded Rectangle 8"/>
        <dsp:cNvSpPr/>
      </dsp:nvSpPr>
      <dsp:spPr bwMode="white">
        <a:xfrm>
          <a:off x="0" y="3296896"/>
          <a:ext cx="4541339" cy="999059"/>
        </a:xfrm>
        <a:prstGeom prst="roundRect">
          <a:avLst/>
        </a:prstGeom>
      </dsp:spPr>
      <dsp:style>
        <a:lnRef idx="2">
          <a:schemeClr val="lt1"/>
        </a:lnRef>
        <a:fillRef idx="1">
          <a:schemeClr val="accent1"/>
        </a:fillRef>
        <a:effectRef idx="0">
          <a:scrgbClr r="0" g="0" b="0"/>
        </a:effectRef>
        <a:fontRef idx="minor">
          <a:schemeClr val="lt1"/>
        </a:fontRef>
      </dsp:style>
      <dsp:txBody>
        <a:bodyPr lIns="99060" tIns="49530" rIns="99060" bIns="4953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b="1" i="0" dirty="0"/>
            <a:t>Data visualization:</a:t>
          </a:r>
          <a:endParaRPr lang="en-US" dirty="0"/>
        </a:p>
      </dsp:txBody>
      <dsp:txXfrm>
        <a:off x="0" y="3296896"/>
        <a:ext cx="4541339" cy="999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93502" cy="4580626"/>
        <a:chOff x="0" y="0"/>
        <a:chExt cx="10993502" cy="4580626"/>
      </a:xfrm>
    </dsp:grpSpPr>
    <dsp:sp modelId="{206F63D0-D083-4C74-88F0-FEEC1053B4D1}">
      <dsp:nvSpPr>
        <dsp:cNvPr id="3" name="Rectangles 2"/>
        <dsp:cNvSpPr/>
      </dsp:nvSpPr>
      <dsp:spPr bwMode="white">
        <a:xfrm>
          <a:off x="0" y="1643705"/>
          <a:ext cx="675040" cy="67504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0" y="1643705"/>
        <a:ext cx="675040" cy="675040"/>
      </dsp:txXfrm>
    </dsp:sp>
    <dsp:sp modelId="{E5F40E63-3AA9-4117-A756-B7F3B390F363}">
      <dsp:nvSpPr>
        <dsp:cNvPr id="4" name="Rectangles 3"/>
        <dsp:cNvSpPr/>
      </dsp:nvSpPr>
      <dsp:spPr bwMode="white">
        <a:xfrm>
          <a:off x="0" y="2407380"/>
          <a:ext cx="1928685" cy="4883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i="0">
              <a:solidFill>
                <a:schemeClr val="tx1"/>
              </a:solidFill>
              <a:latin typeface="Times New Roman" panose="02020603050405020304" pitchFamily="18" charset="0"/>
              <a:cs typeface="Times New Roman" panose="02020603050405020304" pitchFamily="18" charset="0"/>
            </a:rPr>
            <a:t>Improved Data Management</a:t>
          </a:r>
          <a:endParaRPr lang="en-US" sz="1600">
            <a:solidFill>
              <a:schemeClr val="tx1"/>
            </a:solidFill>
            <a:latin typeface="Times New Roman" panose="02020603050405020304" pitchFamily="18" charset="0"/>
            <a:cs typeface="Times New Roman" panose="02020603050405020304" pitchFamily="18" charset="0"/>
          </a:endParaRPr>
        </a:p>
      </dsp:txBody>
      <dsp:txXfrm>
        <a:off x="0" y="2407380"/>
        <a:ext cx="1928685" cy="488315"/>
      </dsp:txXfrm>
    </dsp:sp>
    <dsp:sp modelId="{25C7DA1A-2FD1-4CD9-92F0-AA606FF75A2A}">
      <dsp:nvSpPr>
        <dsp:cNvPr id="5" name="Rectangles 4"/>
        <dsp:cNvSpPr/>
      </dsp:nvSpPr>
      <dsp:spPr bwMode="white">
        <a:xfrm>
          <a:off x="0" y="2936921"/>
          <a:ext cx="1928685"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200" b="1" i="0" dirty="0">
              <a:solidFill>
                <a:schemeClr val="tx1"/>
              </a:solidFill>
              <a:latin typeface="Times New Roman" panose="02020603050405020304" pitchFamily="18" charset="0"/>
              <a:cs typeface="Times New Roman" panose="02020603050405020304" pitchFamily="18" charset="0"/>
            </a:rPr>
            <a:t>Enhanced data discoverability</a:t>
          </a:r>
          <a:r>
            <a:rPr lang="en-US" sz="1200" b="0" i="0" dirty="0">
              <a:solidFill>
                <a:schemeClr val="tx1"/>
              </a:solidFill>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solidFill>
              <a:schemeClr val="tx1"/>
            </a:solidFill>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Better data governance</a:t>
          </a:r>
          <a:r>
            <a:rPr lang="en-US" sz="1200" b="0" i="0">
              <a:solidFill>
                <a:schemeClr val="tx1"/>
              </a:solidFill>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dsp:txBody>
      <dsp:txXfrm>
        <a:off x="0" y="2936921"/>
        <a:ext cx="1928685" cy="0"/>
      </dsp:txXfrm>
    </dsp:sp>
    <dsp:sp modelId="{786AFFF3-BFA3-4002-8788-CC91B2DB50D6}">
      <dsp:nvSpPr>
        <dsp:cNvPr id="6" name="Rectangles 5"/>
        <dsp:cNvSpPr/>
      </dsp:nvSpPr>
      <dsp:spPr bwMode="white">
        <a:xfrm>
          <a:off x="2266204" y="1643705"/>
          <a:ext cx="675040" cy="67504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2266204" y="1643705"/>
        <a:ext cx="675040" cy="675040"/>
      </dsp:txXfrm>
    </dsp:sp>
    <dsp:sp modelId="{D3CA8D7E-EA46-40D5-8FC0-4C3632D9993A}">
      <dsp:nvSpPr>
        <dsp:cNvPr id="7" name="Rectangles 6"/>
        <dsp:cNvSpPr/>
      </dsp:nvSpPr>
      <dsp:spPr bwMode="white">
        <a:xfrm>
          <a:off x="2266204" y="2407380"/>
          <a:ext cx="1928685" cy="4883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i="0">
              <a:solidFill>
                <a:schemeClr val="tx1"/>
              </a:solidFill>
              <a:latin typeface="Times New Roman" panose="02020603050405020304" pitchFamily="18" charset="0"/>
              <a:cs typeface="Times New Roman" panose="02020603050405020304" pitchFamily="18" charset="0"/>
            </a:rPr>
            <a:t>Increased Efficiency and Productivity</a:t>
          </a:r>
          <a:endParaRPr lang="en-US" sz="1600">
            <a:solidFill>
              <a:schemeClr val="tx1"/>
            </a:solidFill>
            <a:latin typeface="Times New Roman" panose="02020603050405020304" pitchFamily="18" charset="0"/>
            <a:cs typeface="Times New Roman" panose="02020603050405020304" pitchFamily="18" charset="0"/>
          </a:endParaRPr>
        </a:p>
      </dsp:txBody>
      <dsp:txXfrm>
        <a:off x="2266204" y="2407380"/>
        <a:ext cx="1928685" cy="488315"/>
      </dsp:txXfrm>
    </dsp:sp>
    <dsp:sp modelId="{6FE4EDAD-A169-470C-B513-781FB098060A}">
      <dsp:nvSpPr>
        <dsp:cNvPr id="8" name="Rectangles 7"/>
        <dsp:cNvSpPr/>
      </dsp:nvSpPr>
      <dsp:spPr bwMode="white">
        <a:xfrm>
          <a:off x="2266204" y="2936921"/>
          <a:ext cx="1928685"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Streamlined data integration: </a:t>
          </a:r>
          <a:r>
            <a:rPr lang="en-US" sz="1200" b="0" i="0">
              <a:solidFill>
                <a:schemeClr val="tx1"/>
              </a:solidFill>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en-US" sz="1200" b="1" i="0" dirty="0">
              <a:solidFill>
                <a:schemeClr val="tx1"/>
              </a:solidFill>
              <a:latin typeface="Times New Roman" panose="02020603050405020304" pitchFamily="18" charset="0"/>
              <a:cs typeface="Times New Roman" panose="02020603050405020304" pitchFamily="18" charset="0"/>
            </a:rPr>
            <a:t>Faster data analysis: </a:t>
          </a:r>
          <a:r>
            <a:rPr lang="en-US" sz="1200" b="0" i="0" dirty="0">
              <a:solidFill>
                <a:schemeClr val="tx1"/>
              </a:solidFill>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solidFill>
              <a:schemeClr val="tx1"/>
            </a:solidFill>
            <a:latin typeface="Times New Roman" panose="02020603050405020304" pitchFamily="18" charset="0"/>
            <a:cs typeface="Times New Roman" panose="02020603050405020304" pitchFamily="18" charset="0"/>
          </a:endParaRPr>
        </a:p>
      </dsp:txBody>
      <dsp:txXfrm>
        <a:off x="2266204" y="2936921"/>
        <a:ext cx="1928685" cy="0"/>
      </dsp:txXfrm>
    </dsp:sp>
    <dsp:sp modelId="{8019ED7A-93AC-47EE-82A7-C53BD3D22744}">
      <dsp:nvSpPr>
        <dsp:cNvPr id="9" name="Rectangles 8"/>
        <dsp:cNvSpPr/>
      </dsp:nvSpPr>
      <dsp:spPr bwMode="white">
        <a:xfrm>
          <a:off x="4532409" y="1643705"/>
          <a:ext cx="675040" cy="67504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4532409" y="1643705"/>
        <a:ext cx="675040" cy="675040"/>
      </dsp:txXfrm>
    </dsp:sp>
    <dsp:sp modelId="{2A21D0F7-FF26-4D22-9BF3-62B5ECF54506}">
      <dsp:nvSpPr>
        <dsp:cNvPr id="10" name="Rectangles 9"/>
        <dsp:cNvSpPr/>
      </dsp:nvSpPr>
      <dsp:spPr bwMode="white">
        <a:xfrm>
          <a:off x="4532409" y="2407380"/>
          <a:ext cx="1928685" cy="4883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i="0">
              <a:solidFill>
                <a:schemeClr val="tx1"/>
              </a:solidFill>
              <a:latin typeface="Times New Roman" panose="02020603050405020304" pitchFamily="18" charset="0"/>
              <a:cs typeface="Times New Roman" panose="02020603050405020304" pitchFamily="18" charset="0"/>
            </a:rPr>
            <a:t>Compliance and Security</a:t>
          </a:r>
          <a:endParaRPr lang="en-US" sz="1600">
            <a:solidFill>
              <a:schemeClr val="tx1"/>
            </a:solidFill>
            <a:latin typeface="Times New Roman" panose="02020603050405020304" pitchFamily="18" charset="0"/>
            <a:cs typeface="Times New Roman" panose="02020603050405020304" pitchFamily="18" charset="0"/>
          </a:endParaRPr>
        </a:p>
      </dsp:txBody>
      <dsp:txXfrm>
        <a:off x="4532409" y="2407380"/>
        <a:ext cx="1928685" cy="488315"/>
      </dsp:txXfrm>
    </dsp:sp>
    <dsp:sp modelId="{A062BD32-ACE1-4D6B-B218-36DD83C0A0D8}">
      <dsp:nvSpPr>
        <dsp:cNvPr id="11" name="Rectangles 10"/>
        <dsp:cNvSpPr/>
      </dsp:nvSpPr>
      <dsp:spPr bwMode="white">
        <a:xfrm>
          <a:off x="4532409" y="2936921"/>
          <a:ext cx="1928685"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Regulatory compliance: </a:t>
          </a:r>
          <a:r>
            <a:rPr lang="en-US" sz="1200" b="0" i="0">
              <a:solidFill>
                <a:schemeClr val="tx1"/>
              </a:solidFill>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solidFill>
              <a:schemeClr val="tx1"/>
            </a:solidFill>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Data security: </a:t>
          </a:r>
          <a:r>
            <a:rPr lang="en-US" sz="1200" b="0" i="0">
              <a:solidFill>
                <a:schemeClr val="tx1"/>
              </a:solidFill>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solidFill>
              <a:schemeClr val="tx1"/>
            </a:solidFill>
            <a:latin typeface="Times New Roman" panose="02020603050405020304" pitchFamily="18" charset="0"/>
            <a:cs typeface="Times New Roman" panose="02020603050405020304" pitchFamily="18" charset="0"/>
          </a:endParaRPr>
        </a:p>
      </dsp:txBody>
      <dsp:txXfrm>
        <a:off x="4532409" y="2936921"/>
        <a:ext cx="1928685" cy="0"/>
      </dsp:txXfrm>
    </dsp:sp>
    <dsp:sp modelId="{5C763890-8A06-4643-A6AF-BF3D4F1D13B3}">
      <dsp:nvSpPr>
        <dsp:cNvPr id="12" name="Rectangles 11"/>
        <dsp:cNvSpPr/>
      </dsp:nvSpPr>
      <dsp:spPr bwMode="white">
        <a:xfrm>
          <a:off x="6798613" y="1643705"/>
          <a:ext cx="675040" cy="675040"/>
        </a:xfrm>
        <a:prstGeom prst="rect">
          <a:avLst/>
        </a:prstGeom>
        <a:blipFill>
          <a:blip r:embed="rId7"/>
          <a:srcRect/>
          <a:stretch>
            <a:fillRect/>
          </a:stretch>
        </a:blipFill>
      </dsp:spPr>
      <dsp:style>
        <a:lnRef idx="2">
          <a:schemeClr val="lt1"/>
        </a:lnRef>
        <a:fillRef idx="1">
          <a:schemeClr val="accent1"/>
        </a:fillRef>
        <a:effectRef idx="0">
          <a:scrgbClr r="0" g="0" b="0"/>
        </a:effectRef>
        <a:fontRef idx="minor">
          <a:schemeClr val="lt1"/>
        </a:fontRef>
      </dsp:style>
      <dsp:txXfrm>
        <a:off x="6798613" y="1643705"/>
        <a:ext cx="675040" cy="675040"/>
      </dsp:txXfrm>
    </dsp:sp>
    <dsp:sp modelId="{D6376778-4549-4D41-91F5-5668C28EC1CB}">
      <dsp:nvSpPr>
        <dsp:cNvPr id="13" name="Rectangles 12"/>
        <dsp:cNvSpPr/>
      </dsp:nvSpPr>
      <dsp:spPr bwMode="white">
        <a:xfrm>
          <a:off x="6798613" y="2407380"/>
          <a:ext cx="1928685" cy="4883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i="0">
              <a:solidFill>
                <a:schemeClr val="tx1"/>
              </a:solidFill>
              <a:latin typeface="Times New Roman" panose="02020603050405020304" pitchFamily="18" charset="0"/>
              <a:cs typeface="Times New Roman" panose="02020603050405020304" pitchFamily="18" charset="0"/>
            </a:rPr>
            <a:t>Competitive Advantage</a:t>
          </a:r>
          <a:endParaRPr lang="en-US" sz="1600">
            <a:solidFill>
              <a:schemeClr val="tx1"/>
            </a:solidFill>
            <a:latin typeface="Times New Roman" panose="02020603050405020304" pitchFamily="18" charset="0"/>
            <a:cs typeface="Times New Roman" panose="02020603050405020304" pitchFamily="18" charset="0"/>
          </a:endParaRPr>
        </a:p>
      </dsp:txBody>
      <dsp:txXfrm>
        <a:off x="6798613" y="2407380"/>
        <a:ext cx="1928685" cy="488315"/>
      </dsp:txXfrm>
    </dsp:sp>
    <dsp:sp modelId="{60FB075B-317C-4AE0-A44E-6D0FB884D11E}">
      <dsp:nvSpPr>
        <dsp:cNvPr id="14" name="Rectangles 13"/>
        <dsp:cNvSpPr/>
      </dsp:nvSpPr>
      <dsp:spPr bwMode="white">
        <a:xfrm>
          <a:off x="6798613" y="2936921"/>
          <a:ext cx="1928685"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Data-driven decision-making: </a:t>
          </a:r>
          <a:r>
            <a:rPr lang="en-US" sz="1200" b="0" i="0">
              <a:solidFill>
                <a:schemeClr val="tx1"/>
              </a:solidFill>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solidFill>
                <a:schemeClr val="tx1"/>
              </a:solidFill>
              <a:latin typeface="Times New Roman" panose="02020603050405020304" pitchFamily="18" charset="0"/>
              <a:cs typeface="Times New Roman" panose="02020603050405020304" pitchFamily="18" charset="0"/>
            </a:rPr>
            <a:t>.</a:t>
          </a:r>
          <a:endParaRPr lang="en-US" sz="1200">
            <a:solidFill>
              <a:schemeClr val="tx1"/>
            </a:solidFill>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Improved customer experience: </a:t>
          </a:r>
          <a:r>
            <a:rPr lang="en-US" sz="1200" b="0" i="0">
              <a:solidFill>
                <a:schemeClr val="tx1"/>
              </a:solidFill>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solidFill>
              <a:schemeClr val="tx1"/>
            </a:solidFill>
            <a:latin typeface="Times New Roman" panose="02020603050405020304" pitchFamily="18" charset="0"/>
            <a:cs typeface="Times New Roman" panose="02020603050405020304" pitchFamily="18" charset="0"/>
          </a:endParaRPr>
        </a:p>
      </dsp:txBody>
      <dsp:txXfrm>
        <a:off x="6798613" y="2936921"/>
        <a:ext cx="1928685" cy="0"/>
      </dsp:txXfrm>
    </dsp:sp>
    <dsp:sp modelId="{076C4E98-605C-4325-A026-E04101E076C3}">
      <dsp:nvSpPr>
        <dsp:cNvPr id="15" name="Rectangles 14"/>
        <dsp:cNvSpPr/>
      </dsp:nvSpPr>
      <dsp:spPr bwMode="white">
        <a:xfrm>
          <a:off x="9064817" y="1643705"/>
          <a:ext cx="675040" cy="67504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sp:spPr>
      <dsp:style>
        <a:lnRef idx="2">
          <a:schemeClr val="lt1"/>
        </a:lnRef>
        <a:fillRef idx="1">
          <a:schemeClr val="accent1"/>
        </a:fillRef>
        <a:effectRef idx="0">
          <a:scrgbClr r="0" g="0" b="0"/>
        </a:effectRef>
        <a:fontRef idx="minor">
          <a:schemeClr val="lt1"/>
        </a:fontRef>
      </dsp:style>
      <dsp:txXfrm>
        <a:off x="9064817" y="1643705"/>
        <a:ext cx="675040" cy="675040"/>
      </dsp:txXfrm>
    </dsp:sp>
    <dsp:sp modelId="{E3E65D08-5195-4ECB-BDE6-6F2413E427CF}">
      <dsp:nvSpPr>
        <dsp:cNvPr id="16" name="Rectangles 15"/>
        <dsp:cNvSpPr/>
      </dsp:nvSpPr>
      <dsp:spPr bwMode="white">
        <a:xfrm>
          <a:off x="9064817" y="2407380"/>
          <a:ext cx="1928685" cy="4883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i="0">
              <a:solidFill>
                <a:schemeClr val="tx1"/>
              </a:solidFill>
              <a:latin typeface="Times New Roman" panose="02020603050405020304" pitchFamily="18" charset="0"/>
              <a:cs typeface="Times New Roman" panose="02020603050405020304" pitchFamily="18" charset="0"/>
            </a:rPr>
            <a:t>Technical Benefits</a:t>
          </a:r>
          <a:endParaRPr lang="en-US" sz="1600">
            <a:solidFill>
              <a:schemeClr val="tx1"/>
            </a:solidFill>
            <a:latin typeface="Times New Roman" panose="02020603050405020304" pitchFamily="18" charset="0"/>
            <a:cs typeface="Times New Roman" panose="02020603050405020304" pitchFamily="18" charset="0"/>
          </a:endParaRPr>
        </a:p>
      </dsp:txBody>
      <dsp:txXfrm>
        <a:off x="9064817" y="2407380"/>
        <a:ext cx="1928685" cy="488315"/>
      </dsp:txXfrm>
    </dsp:sp>
    <dsp:sp modelId="{E87B7F6F-9419-48D6-9A21-23ABABE33304}">
      <dsp:nvSpPr>
        <dsp:cNvPr id="17" name="Rectangles 16"/>
        <dsp:cNvSpPr/>
      </dsp:nvSpPr>
      <dsp:spPr bwMode="white">
        <a:xfrm>
          <a:off x="9064817" y="2936921"/>
          <a:ext cx="1928685"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200" b="1" i="0">
              <a:solidFill>
                <a:schemeClr val="tx1"/>
              </a:solidFill>
              <a:latin typeface="Times New Roman" panose="02020603050405020304" pitchFamily="18" charset="0"/>
              <a:cs typeface="Times New Roman" panose="02020603050405020304" pitchFamily="18" charset="0"/>
            </a:rPr>
            <a:t>Improved data lineage: </a:t>
          </a:r>
          <a:r>
            <a:rPr lang="en-US" sz="1200" b="0" i="0">
              <a:solidFill>
                <a:schemeClr val="tx1"/>
              </a:solidFill>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solidFill>
              <a:schemeClr val="tx1"/>
            </a:solidFill>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en-US" sz="1200" b="1" i="0" dirty="0">
              <a:solidFill>
                <a:schemeClr val="tx1"/>
              </a:solidFill>
              <a:latin typeface="Times New Roman" panose="02020603050405020304" pitchFamily="18" charset="0"/>
              <a:cs typeface="Times New Roman" panose="02020603050405020304" pitchFamily="18" charset="0"/>
            </a:rPr>
            <a:t>Enhanced data cataloging: </a:t>
          </a:r>
          <a:r>
            <a:rPr lang="en-US" sz="1200" b="0" i="0" dirty="0">
              <a:solidFill>
                <a:schemeClr val="tx1"/>
              </a:solidFill>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solidFill>
              <a:schemeClr val="tx1"/>
            </a:solidFill>
            <a:latin typeface="Times New Roman" panose="02020603050405020304" pitchFamily="18" charset="0"/>
            <a:cs typeface="Times New Roman" panose="02020603050405020304" pitchFamily="18" charset="0"/>
          </a:endParaRPr>
        </a:p>
      </dsp:txBody>
      <dsp:txXfrm>
        <a:off x="9064817" y="2936921"/>
        <a:ext cx="1928685" cy="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594865" cy="4408628"/>
        <a:chOff x="0" y="0"/>
        <a:chExt cx="11594865" cy="4408628"/>
      </a:xfrm>
    </dsp:grpSpPr>
    <dsp:sp modelId="{FEEEA633-FDE1-4AB7-A892-31BC3B3B75AE}">
      <dsp:nvSpPr>
        <dsp:cNvPr id="3" name="Chevron 2"/>
        <dsp:cNvSpPr/>
      </dsp:nvSpPr>
      <dsp:spPr bwMode="white">
        <a:xfrm>
          <a:off x="0" y="2204314"/>
          <a:ext cx="3877881" cy="0"/>
        </a:xfrm>
        <a:prstGeom prst="chevron">
          <a:avLst>
            <a:gd name="adj" fmla="val 30000"/>
          </a:avLst>
        </a:prstGeom>
      </dsp:spPr>
      <dsp:style>
        <a:lnRef idx="2">
          <a:schemeClr val="accent2"/>
        </a:lnRef>
        <a:fillRef idx="1">
          <a:schemeClr val="accent2"/>
        </a:fillRef>
        <a:effectRef idx="0">
          <a:scrgbClr r="0" g="0" b="0"/>
        </a:effectRef>
        <a:fontRef idx="minor">
          <a:schemeClr val="lt1"/>
        </a:fontRef>
      </dsp:style>
      <dsp:txBody>
        <a:bodyPr lIns="143643" tIns="143643" rIns="143643" bIns="14364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sp:txBody>
      <dsp:txXfrm>
        <a:off x="0" y="2204314"/>
        <a:ext cx="3877881" cy="0"/>
      </dsp:txXfrm>
    </dsp:sp>
    <dsp:sp modelId="{79C77BE0-93AB-4117-89BA-E04D9DCA1C87}">
      <dsp:nvSpPr>
        <dsp:cNvPr id="4" name="Rectangles 3"/>
        <dsp:cNvSpPr/>
      </dsp:nvSpPr>
      <dsp:spPr bwMode="white">
        <a:xfrm>
          <a:off x="0" y="2204314"/>
          <a:ext cx="3528872" cy="0"/>
        </a:xfrm>
        <a:prstGeom prst="rect">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278859" tIns="278859" rIns="278859" bIns="557718"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just">
            <a:lnSpc>
              <a:spcPct val="100000"/>
            </a:lnSpc>
            <a:spcBef>
              <a:spcPct val="0"/>
            </a:spcBef>
            <a:spcAft>
              <a:spcPct val="35000"/>
            </a:spcAft>
            <a:buFontTx/>
            <a:buNone/>
          </a:pPr>
          <a:r>
            <a:rPr lang="en-US" sz="1300" b="0" i="0" dirty="0">
              <a:solidFill>
                <a:schemeClr val="dk1"/>
              </a:solidFill>
              <a:latin typeface="Times New Roman" panose="02020603050405020304" pitchFamily="18" charset="0"/>
              <a:cs typeface="Times New Roman" panose="02020603050405020304" pitchFamily="18" charset="0"/>
            </a:rPr>
            <a:t>This describes the content and meaning of the data. Think of it as the “front label” on a product in a store.</a:t>
          </a:r>
          <a:endParaRPr lang="en-US" sz="1300" b="0" i="0" dirty="0">
            <a:solidFill>
              <a:schemeClr val="dk1"/>
            </a:solidFill>
            <a:latin typeface="Times New Roman" panose="02020603050405020304" pitchFamily="18" charset="0"/>
            <a:cs typeface="Times New Roman" panose="02020603050405020304" pitchFamily="18" charset="0"/>
          </a:endParaRPr>
        </a:p>
        <a:p>
          <a:pPr lvl="0" algn="just">
            <a:lnSpc>
              <a:spcPct val="100000"/>
            </a:lnSpc>
            <a:spcBef>
              <a:spcPct val="0"/>
            </a:spcBef>
            <a:spcAft>
              <a:spcPct val="35000"/>
            </a:spcAft>
            <a:buFontTx/>
            <a:buNone/>
          </a:pPr>
          <a:endParaRPr lang="en-US" sz="1300" dirty="0">
            <a:solidFill>
              <a:schemeClr val="dk1"/>
            </a:solidFill>
            <a:latin typeface="Times New Roman" panose="02020603050405020304" pitchFamily="18" charset="0"/>
            <a:cs typeface="Times New Roman" panose="02020603050405020304" pitchFamily="18" charset="0"/>
          </a:endParaRPr>
        </a:p>
        <a:p>
          <a:pPr lvl="0" algn="just">
            <a:lnSpc>
              <a:spcPct val="100000"/>
            </a:lnSpc>
            <a:spcBef>
              <a:spcPct val="0"/>
            </a:spcBef>
            <a:spcAft>
              <a:spcPct val="35000"/>
            </a:spcAft>
            <a:buFontTx/>
            <a:buNone/>
          </a:pPr>
          <a:r>
            <a:rPr lang="en-US" sz="1300" b="0" i="0" dirty="0">
              <a:solidFill>
                <a:schemeClr val="dk1"/>
              </a:solidFill>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solidFill>
              <a:schemeClr val="dk1"/>
            </a:solidFill>
            <a:latin typeface="Times New Roman" panose="02020603050405020304" pitchFamily="18" charset="0"/>
            <a:cs typeface="Times New Roman" panose="02020603050405020304" pitchFamily="18" charset="0"/>
          </a:endParaRPr>
        </a:p>
      </dsp:txBody>
      <dsp:txXfrm>
        <a:off x="0" y="2204314"/>
        <a:ext cx="3528872" cy="0"/>
      </dsp:txXfrm>
    </dsp:sp>
    <dsp:sp modelId="{469C1B25-DF94-4277-B71C-BB58823C012D}">
      <dsp:nvSpPr>
        <dsp:cNvPr id="5" name="Chevron 4"/>
        <dsp:cNvSpPr/>
      </dsp:nvSpPr>
      <dsp:spPr bwMode="white">
        <a:xfrm>
          <a:off x="3858492" y="2204314"/>
          <a:ext cx="3877881" cy="0"/>
        </a:xfrm>
        <a:prstGeom prst="chevron">
          <a:avLst>
            <a:gd name="adj" fmla="val 30000"/>
          </a:avLst>
        </a:prstGeom>
      </dsp:spPr>
      <dsp:style>
        <a:lnRef idx="2">
          <a:schemeClr val="accent3"/>
        </a:lnRef>
        <a:fillRef idx="1">
          <a:schemeClr val="accent3"/>
        </a:fillRef>
        <a:effectRef idx="0">
          <a:scrgbClr r="0" g="0" b="0"/>
        </a:effectRef>
        <a:fontRef idx="minor">
          <a:schemeClr val="lt1"/>
        </a:fontRef>
      </dsp:style>
      <dsp:txBody>
        <a:bodyPr lIns="143643" tIns="143643" rIns="143643" bIns="14364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sp:txBody>
      <dsp:txXfrm>
        <a:off x="3858492" y="2204314"/>
        <a:ext cx="3877881" cy="0"/>
      </dsp:txXfrm>
    </dsp:sp>
    <dsp:sp modelId="{DFDDE294-334F-4658-BB36-7707171D7277}">
      <dsp:nvSpPr>
        <dsp:cNvPr id="6" name="Rectangles 5"/>
        <dsp:cNvSpPr/>
      </dsp:nvSpPr>
      <dsp:spPr bwMode="white">
        <a:xfrm>
          <a:off x="3858492" y="2204314"/>
          <a:ext cx="3528872" cy="0"/>
        </a:xfrm>
        <a:prstGeom prst="rect">
          <a:avLst/>
        </a:prstGeom>
      </dsp:spPr>
      <dsp:style>
        <a:lnRef idx="2">
          <a:schemeClr val="accent3">
            <a:tint val="40000"/>
            <a:alpha val="90000"/>
          </a:schemeClr>
        </a:lnRef>
        <a:fillRef idx="1">
          <a:schemeClr val="accent3">
            <a:tint val="40000"/>
            <a:alpha val="90000"/>
          </a:schemeClr>
        </a:fillRef>
        <a:effectRef idx="0">
          <a:scrgbClr r="0" g="0" b="0"/>
        </a:effectRef>
        <a:fontRef idx="minor"/>
      </dsp:style>
      <dsp:txBody>
        <a:bodyPr lIns="278859" tIns="278859" rIns="278859" bIns="557718"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400" b="0" i="0" dirty="0">
              <a:solidFill>
                <a:schemeClr val="dk1"/>
              </a:solidFill>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solidFill>
                <a:schemeClr val="dk1"/>
              </a:solidFill>
              <a:latin typeface="Times New Roman" panose="02020603050405020304" pitchFamily="18" charset="0"/>
              <a:cs typeface="Times New Roman" panose="02020603050405020304" pitchFamily="18" charset="0"/>
            </a:rPr>
            <a:t>device_id</a:t>
          </a:r>
          <a:r>
            <a:rPr lang="en-US" sz="1400" b="0" i="0" dirty="0">
              <a:solidFill>
                <a:schemeClr val="dk1"/>
              </a:solidFill>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solidFill>
              <a:schemeClr val="dk1"/>
            </a:solidFill>
            <a:latin typeface="Times New Roman" panose="02020603050405020304" pitchFamily="18" charset="0"/>
            <a:cs typeface="Times New Roman" panose="02020603050405020304" pitchFamily="18" charset="0"/>
          </a:endParaRPr>
        </a:p>
      </dsp:txBody>
      <dsp:txXfrm>
        <a:off x="3858492" y="2204314"/>
        <a:ext cx="3528872" cy="0"/>
      </dsp:txXfrm>
    </dsp:sp>
    <dsp:sp modelId="{4EB1A89A-FB31-41A8-977B-18E986A1F68C}">
      <dsp:nvSpPr>
        <dsp:cNvPr id="7" name="Chevron 6"/>
        <dsp:cNvSpPr/>
      </dsp:nvSpPr>
      <dsp:spPr bwMode="white">
        <a:xfrm>
          <a:off x="7716984" y="2204314"/>
          <a:ext cx="3877881" cy="0"/>
        </a:xfrm>
        <a:prstGeom prst="chevron">
          <a:avLst>
            <a:gd name="adj" fmla="val 30000"/>
          </a:avLst>
        </a:prstGeom>
      </dsp:spPr>
      <dsp:style>
        <a:lnRef idx="2">
          <a:schemeClr val="accent4"/>
        </a:lnRef>
        <a:fillRef idx="1">
          <a:schemeClr val="accent4"/>
        </a:fillRef>
        <a:effectRef idx="0">
          <a:scrgbClr r="0" g="0" b="0"/>
        </a:effectRef>
        <a:fontRef idx="minor">
          <a:schemeClr val="lt1"/>
        </a:fontRef>
      </dsp:style>
      <dsp:txBody>
        <a:bodyPr lIns="143643" tIns="143643" rIns="143643" bIns="143643"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sp:txBody>
      <dsp:txXfrm>
        <a:off x="7716984" y="2204314"/>
        <a:ext cx="3877881" cy="0"/>
      </dsp:txXfrm>
    </dsp:sp>
    <dsp:sp modelId="{E88263C3-3A2A-43FB-8DD3-05DF43E436B2}">
      <dsp:nvSpPr>
        <dsp:cNvPr id="8" name="Rectangles 7"/>
        <dsp:cNvSpPr/>
      </dsp:nvSpPr>
      <dsp:spPr bwMode="white">
        <a:xfrm>
          <a:off x="7716984" y="2204314"/>
          <a:ext cx="3528872" cy="0"/>
        </a:xfrm>
        <a:prstGeom prst="rect">
          <a:avLst/>
        </a:prstGeom>
      </dsp:spPr>
      <dsp:style>
        <a:lnRef idx="2">
          <a:schemeClr val="accent4">
            <a:tint val="40000"/>
            <a:alpha val="90000"/>
          </a:schemeClr>
        </a:lnRef>
        <a:fillRef idx="1">
          <a:schemeClr val="accent4">
            <a:tint val="40000"/>
            <a:alpha val="90000"/>
          </a:schemeClr>
        </a:fillRef>
        <a:effectRef idx="0">
          <a:scrgbClr r="0" g="0" b="0"/>
        </a:effectRef>
        <a:fontRef idx="minor"/>
      </dsp:style>
      <dsp:txBody>
        <a:bodyPr lIns="278859" tIns="278859" rIns="278859" bIns="557718"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300" b="0" i="0" dirty="0">
              <a:solidFill>
                <a:schemeClr val="dk1"/>
              </a:solidFill>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solidFill>
                <a:schemeClr val="dk1"/>
              </a:solidFill>
              <a:latin typeface="Times New Roman" panose="02020603050405020304" pitchFamily="18" charset="0"/>
              <a:cs typeface="Times New Roman" panose="02020603050405020304" pitchFamily="18" charset="0"/>
            </a:rPr>
            <a:t>IoTDataAnalyst</a:t>
          </a:r>
          <a:r>
            <a:rPr lang="en-US" sz="1300" b="0" i="0" dirty="0">
              <a:solidFill>
                <a:schemeClr val="dk1"/>
              </a:solidFill>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solidFill>
              <a:schemeClr val="dk1"/>
            </a:solidFill>
            <a:latin typeface="Times New Roman" panose="02020603050405020304" pitchFamily="18" charset="0"/>
            <a:cs typeface="Times New Roman" panose="02020603050405020304" pitchFamily="18" charset="0"/>
          </a:endParaRPr>
        </a:p>
      </dsp:txBody>
      <dsp:txXfrm>
        <a:off x="7716984" y="2204314"/>
        <a:ext cx="3528872" cy="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367000" cy="4421885"/>
        <a:chOff x="0" y="0"/>
        <a:chExt cx="10367000" cy="4421885"/>
      </a:xfrm>
    </dsp:grpSpPr>
    <dsp:sp modelId="{3CBB7043-F8B3-480E-BBD0-BA52987660DF}">
      <dsp:nvSpPr>
        <dsp:cNvPr id="4" name="Rectangles 3"/>
        <dsp:cNvSpPr/>
      </dsp:nvSpPr>
      <dsp:spPr bwMode="white">
        <a:xfrm>
          <a:off x="1140370" y="909859"/>
          <a:ext cx="829360" cy="72"/>
        </a:xfrm>
        <a:prstGeom prst="rect">
          <a:avLst/>
        </a:prstGeom>
      </dsp:spPr>
      <dsp:style>
        <a:lnRef idx="1">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Xfrm>
        <a:off x="1140370" y="909859"/>
        <a:ext cx="829360" cy="72"/>
      </dsp:txXfrm>
    </dsp:sp>
    <dsp:sp modelId="{DDC574BB-AEBE-4E0A-A439-5EB3A02EBC50}">
      <dsp:nvSpPr>
        <dsp:cNvPr id="5" name="Chevron 4"/>
        <dsp:cNvSpPr/>
      </dsp:nvSpPr>
      <dsp:spPr bwMode="white">
        <a:xfrm>
          <a:off x="2019492" y="184205"/>
          <a:ext cx="95376" cy="1866060"/>
        </a:xfrm>
        <a:prstGeom prst="chevron">
          <a:avLst>
            <a:gd name="adj" fmla="val 90000"/>
          </a:avLst>
        </a:prstGeom>
      </dsp:spPr>
      <dsp:style>
        <a:lnRef idx="1">
          <a:schemeClr val="accent2">
            <a:tint val="40000"/>
            <a:alpha val="90000"/>
            <a:hueOff val="-1465714"/>
            <a:satOff val="196"/>
            <a:lumOff val="28"/>
            <a:alpha val="90196"/>
          </a:schemeClr>
        </a:lnRef>
        <a:fillRef idx="1">
          <a:schemeClr val="accent2">
            <a:tint val="40000"/>
            <a:alpha val="90000"/>
            <a:hueOff val="-1465714"/>
            <a:satOff val="196"/>
            <a:lumOff val="28"/>
            <a:alpha val="90196"/>
          </a:schemeClr>
        </a:fillRef>
        <a:effectRef idx="0">
          <a:scrgbClr r="0" g="0" b="0"/>
        </a:effectRef>
        <a:fontRef idx="minor"/>
      </dsp:style>
      <dsp:txXfrm>
        <a:off x="2019492" y="184205"/>
        <a:ext cx="95376" cy="1866060"/>
      </dsp:txXfrm>
    </dsp:sp>
    <dsp:sp modelId="{F60590B2-0C8D-41EC-808D-AA225B0C789E}">
      <dsp:nvSpPr>
        <dsp:cNvPr id="6" name="Oval 5"/>
        <dsp:cNvSpPr/>
      </dsp:nvSpPr>
      <dsp:spPr bwMode="white">
        <a:xfrm>
          <a:off x="-3628450" y="-3755255"/>
          <a:ext cx="9330300" cy="9330300"/>
        </a:xfrm>
        <a:prstGeom prst="ellipse">
          <a:avLst/>
        </a:prstGeom>
      </dsp:spPr>
      <dsp:style>
        <a:lnRef idx="1">
          <a:schemeClr val="accent2">
            <a:hueOff val="0"/>
            <a:satOff val="0"/>
            <a:lumOff val="0"/>
            <a:alpha val="100000"/>
          </a:schemeClr>
        </a:lnRef>
        <a:fillRef idx="3">
          <a:schemeClr val="accent2">
            <a:hueOff val="0"/>
            <a:satOff val="0"/>
            <a:lumOff val="0"/>
            <a:alpha val="100000"/>
          </a:schemeClr>
        </a:fillRef>
        <a:effectRef idx="2">
          <a:scrgbClr r="0" g="0" b="0"/>
        </a:effectRef>
        <a:fontRef idx="minor">
          <a:schemeClr val="lt1"/>
        </a:fontRef>
      </dsp:style>
      <dsp:txBody>
        <a:bodyPr lIns="362067" tIns="362067" rIns="362067" bIns="36206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a:t>1</a:t>
          </a:r>
        </a:p>
      </dsp:txBody>
      <dsp:txXfrm>
        <a:off x="-3628450" y="-3755255"/>
        <a:ext cx="9330300" cy="9330300"/>
      </dsp:txXfrm>
    </dsp:sp>
    <dsp:sp modelId="{4DFD688F-1E70-467D-BFD4-1D2620F192B9}">
      <dsp:nvSpPr>
        <dsp:cNvPr id="7" name="Up Arrow Callout 6"/>
        <dsp:cNvSpPr/>
      </dsp:nvSpPr>
      <dsp:spPr bwMode="white">
        <a:xfrm>
          <a:off x="0" y="6176195"/>
          <a:ext cx="1866060" cy="2436495"/>
        </a:xfrm>
        <a:prstGeom prst="upArrowCallout">
          <a:avLst>
            <a:gd name="adj1" fmla="val 50000"/>
            <a:gd name="adj2" fmla="val 20000"/>
            <a:gd name="adj3" fmla="val 20000"/>
            <a:gd name="adj4" fmla="val 100000"/>
          </a:avLst>
        </a:prstGeom>
      </dsp:spPr>
      <dsp:style>
        <a:lnRef idx="1">
          <a:schemeClr val="accent2">
            <a:tint val="40000"/>
            <a:alpha val="90000"/>
            <a:hueOff val="-2931428"/>
            <a:satOff val="392"/>
            <a:lumOff val="56"/>
            <a:alpha val="90196"/>
          </a:schemeClr>
        </a:lnRef>
        <a:fillRef idx="1">
          <a:schemeClr val="accent2">
            <a:tint val="40000"/>
            <a:alpha val="90000"/>
            <a:hueOff val="-2931428"/>
            <a:satOff val="392"/>
            <a:lumOff val="56"/>
            <a:alpha val="90196"/>
          </a:schemeClr>
        </a:fillRef>
        <a:effectRef idx="0">
          <a:scrgbClr r="0" g="0" b="0"/>
        </a:effectRef>
        <a:fontRef idx="minor"/>
      </dsp:style>
      <dsp:txBody>
        <a:bodyPr lIns="147196" tIns="177800" rIns="147196" bIns="177800" anchor="t"/>
        <a:lstStyle>
          <a:lvl1pPr algn="l">
            <a:defRPr sz="65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sz="1400" b="1" i="0" dirty="0">
              <a:solidFill>
                <a:schemeClr val="dk1"/>
              </a:solidFill>
              <a:latin typeface="Times New Roman" panose="02020603050405020304" pitchFamily="18" charset="0"/>
              <a:cs typeface="Times New Roman" panose="02020603050405020304" pitchFamily="18" charset="0"/>
            </a:rPr>
            <a:t>Define Clear Goals</a:t>
          </a:r>
          <a:r>
            <a:rPr lang="en-US" sz="1400" b="0" i="0" dirty="0">
              <a:solidFill>
                <a:schemeClr val="dk1"/>
              </a:solidFill>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solidFill>
              <a:schemeClr val="dk1"/>
            </a:solidFill>
            <a:latin typeface="Times New Roman" panose="02020603050405020304" pitchFamily="18" charset="0"/>
            <a:cs typeface="Times New Roman" panose="02020603050405020304" pitchFamily="18" charset="0"/>
          </a:endParaRPr>
        </a:p>
      </dsp:txBody>
      <dsp:txXfrm>
        <a:off x="0" y="6176195"/>
        <a:ext cx="1866060" cy="2436495"/>
      </dsp:txXfrm>
    </dsp:sp>
    <dsp:sp modelId="{B660C084-BABE-4BCC-8153-AA8F7D196B93}">
      <dsp:nvSpPr>
        <dsp:cNvPr id="9" name="Rectangles 8"/>
        <dsp:cNvSpPr/>
      </dsp:nvSpPr>
      <dsp:spPr bwMode="white">
        <a:xfrm>
          <a:off x="2177070" y="909859"/>
          <a:ext cx="1866060" cy="72"/>
        </a:xfrm>
        <a:prstGeom prst="rect">
          <a:avLst/>
        </a:prstGeom>
      </dsp:spPr>
      <dsp:style>
        <a:lnRef idx="1">
          <a:schemeClr val="accent2">
            <a:tint val="40000"/>
            <a:alpha val="90000"/>
            <a:hueOff val="-4397142"/>
            <a:satOff val="588"/>
            <a:lumOff val="84"/>
            <a:alpha val="90196"/>
          </a:schemeClr>
        </a:lnRef>
        <a:fillRef idx="1">
          <a:schemeClr val="accent2">
            <a:tint val="40000"/>
            <a:alpha val="90000"/>
            <a:hueOff val="-4397142"/>
            <a:satOff val="588"/>
            <a:lumOff val="84"/>
            <a:alpha val="90196"/>
          </a:schemeClr>
        </a:fillRef>
        <a:effectRef idx="0">
          <a:scrgbClr r="0" g="0" b="0"/>
        </a:effectRef>
        <a:fontRef idx="minor"/>
      </dsp:style>
      <dsp:txXfrm>
        <a:off x="2177070" y="909859"/>
        <a:ext cx="1866060" cy="72"/>
      </dsp:txXfrm>
    </dsp:sp>
    <dsp:sp modelId="{02556001-FD62-4C29-BE4A-5C3A3BE476D3}">
      <dsp:nvSpPr>
        <dsp:cNvPr id="10" name="Chevron 9"/>
        <dsp:cNvSpPr/>
      </dsp:nvSpPr>
      <dsp:spPr bwMode="white">
        <a:xfrm>
          <a:off x="4092892" y="184205"/>
          <a:ext cx="95376" cy="1866060"/>
        </a:xfrm>
        <a:prstGeom prst="chevron">
          <a:avLst>
            <a:gd name="adj" fmla="val 90000"/>
          </a:avLst>
        </a:prstGeom>
      </dsp:spPr>
      <dsp:style>
        <a:lnRef idx="1">
          <a:schemeClr val="accent2">
            <a:tint val="40000"/>
            <a:alpha val="90000"/>
            <a:hueOff val="-5862857"/>
            <a:satOff val="784"/>
            <a:lumOff val="112"/>
            <a:alpha val="90196"/>
          </a:schemeClr>
        </a:lnRef>
        <a:fillRef idx="1">
          <a:schemeClr val="accent2">
            <a:tint val="40000"/>
            <a:alpha val="90000"/>
            <a:hueOff val="-5862857"/>
            <a:satOff val="784"/>
            <a:lumOff val="112"/>
            <a:alpha val="90196"/>
          </a:schemeClr>
        </a:fillRef>
        <a:effectRef idx="0">
          <a:scrgbClr r="0" g="0" b="0"/>
        </a:effectRef>
        <a:fontRef idx="minor"/>
      </dsp:style>
      <dsp:txXfrm>
        <a:off x="4092892" y="184205"/>
        <a:ext cx="95376" cy="1866060"/>
      </dsp:txXfrm>
    </dsp:sp>
    <dsp:sp modelId="{64E5C951-2EB2-4D8D-AFD8-433E08E7DEEA}">
      <dsp:nvSpPr>
        <dsp:cNvPr id="11" name="Oval 10"/>
        <dsp:cNvSpPr/>
      </dsp:nvSpPr>
      <dsp:spPr bwMode="white">
        <a:xfrm>
          <a:off x="-1555050" y="-3755255"/>
          <a:ext cx="9330300" cy="9330300"/>
        </a:xfrm>
        <a:prstGeom prst="ellipse">
          <a:avLst/>
        </a:prstGeom>
      </dsp:spPr>
      <dsp:style>
        <a:lnRef idx="1">
          <a:schemeClr val="accent2">
            <a:hueOff val="-4935000"/>
            <a:satOff val="196"/>
            <a:lumOff val="0"/>
            <a:alpha val="100000"/>
          </a:schemeClr>
        </a:lnRef>
        <a:fillRef idx="3">
          <a:schemeClr val="accent2">
            <a:hueOff val="-4935000"/>
            <a:satOff val="196"/>
            <a:lumOff val="0"/>
            <a:alpha val="100000"/>
          </a:schemeClr>
        </a:fillRef>
        <a:effectRef idx="2">
          <a:scrgbClr r="0" g="0" b="0"/>
        </a:effectRef>
        <a:fontRef idx="minor">
          <a:schemeClr val="lt1"/>
        </a:fontRef>
      </dsp:style>
      <dsp:txBody>
        <a:bodyPr lIns="362067" tIns="362067" rIns="362067" bIns="36206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a:t>2</a:t>
          </a:r>
        </a:p>
      </dsp:txBody>
      <dsp:txXfrm>
        <a:off x="-1555050" y="-3755255"/>
        <a:ext cx="9330300" cy="9330300"/>
      </dsp:txXfrm>
    </dsp:sp>
    <dsp:sp modelId="{7EB6385A-B8C3-45BE-AA2D-FC6589B7DBC4}">
      <dsp:nvSpPr>
        <dsp:cNvPr id="12" name="Up Arrow Callout 11"/>
        <dsp:cNvSpPr/>
      </dsp:nvSpPr>
      <dsp:spPr bwMode="white">
        <a:xfrm>
          <a:off x="2073400" y="6176195"/>
          <a:ext cx="1866060" cy="2436495"/>
        </a:xfrm>
        <a:prstGeom prst="upArrowCallout">
          <a:avLst>
            <a:gd name="adj1" fmla="val 50000"/>
            <a:gd name="adj2" fmla="val 20000"/>
            <a:gd name="adj3" fmla="val 20000"/>
            <a:gd name="adj4" fmla="val 100000"/>
          </a:avLst>
        </a:prstGeom>
      </dsp:spPr>
      <dsp:style>
        <a:lnRef idx="1">
          <a:schemeClr val="accent2">
            <a:tint val="40000"/>
            <a:alpha val="90000"/>
            <a:hueOff val="-7328571"/>
            <a:satOff val="980"/>
            <a:lumOff val="140"/>
            <a:alpha val="90196"/>
          </a:schemeClr>
        </a:lnRef>
        <a:fillRef idx="1">
          <a:schemeClr val="accent2">
            <a:tint val="40000"/>
            <a:alpha val="90000"/>
            <a:hueOff val="-7328571"/>
            <a:satOff val="980"/>
            <a:lumOff val="140"/>
            <a:alpha val="90196"/>
          </a:schemeClr>
        </a:fillRef>
        <a:effectRef idx="0">
          <a:scrgbClr r="0" g="0" b="0"/>
        </a:effectRef>
        <a:fontRef idx="minor"/>
      </dsp:style>
      <dsp:txBody>
        <a:bodyPr lIns="147196" tIns="177800" rIns="147196" bIns="177800" anchor="t"/>
        <a:lstStyle>
          <a:lvl1pPr algn="l">
            <a:defRPr sz="65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sz="1400" b="1" i="0">
              <a:solidFill>
                <a:schemeClr val="dk1"/>
              </a:solidFill>
              <a:latin typeface="Times New Roman" panose="02020603050405020304" pitchFamily="18" charset="0"/>
              <a:cs typeface="Times New Roman" panose="02020603050405020304" pitchFamily="18" charset="0"/>
            </a:rPr>
            <a:t>Prioritize Interoperability</a:t>
          </a:r>
          <a:r>
            <a:rPr lang="en-US" sz="1400" b="0" i="0">
              <a:solidFill>
                <a:schemeClr val="dk1"/>
              </a:solidFill>
              <a:latin typeface="Times New Roman" panose="02020603050405020304" pitchFamily="18" charset="0"/>
              <a:cs typeface="Times New Roman" panose="02020603050405020304" pitchFamily="18" charset="0"/>
            </a:rPr>
            <a:t>: Ensure seamless integration with various IoT devices, systems, and services.</a:t>
          </a:r>
          <a:endParaRPr lang="en-US" sz="1400">
            <a:solidFill>
              <a:schemeClr val="dk1"/>
            </a:solidFill>
            <a:latin typeface="Times New Roman" panose="02020603050405020304" pitchFamily="18" charset="0"/>
            <a:cs typeface="Times New Roman" panose="02020603050405020304" pitchFamily="18" charset="0"/>
          </a:endParaRPr>
        </a:p>
      </dsp:txBody>
      <dsp:txXfrm>
        <a:off x="2073400" y="6176195"/>
        <a:ext cx="1866060" cy="2436495"/>
      </dsp:txXfrm>
    </dsp:sp>
    <dsp:sp modelId="{E35E1A8F-FBC2-4842-93DF-83A31BFE9CE6}">
      <dsp:nvSpPr>
        <dsp:cNvPr id="14" name="Rectangles 13"/>
        <dsp:cNvSpPr/>
      </dsp:nvSpPr>
      <dsp:spPr bwMode="white">
        <a:xfrm>
          <a:off x="4250470" y="909859"/>
          <a:ext cx="1866060" cy="72"/>
        </a:xfrm>
        <a:prstGeom prst="rect">
          <a:avLst/>
        </a:prstGeom>
      </dsp:spPr>
      <dsp:style>
        <a:lnRef idx="1">
          <a:schemeClr val="accent2">
            <a:tint val="40000"/>
            <a:alpha val="90000"/>
            <a:hueOff val="-8794285"/>
            <a:satOff val="1176"/>
            <a:lumOff val="168"/>
            <a:alpha val="90196"/>
          </a:schemeClr>
        </a:lnRef>
        <a:fillRef idx="1">
          <a:schemeClr val="accent2">
            <a:tint val="40000"/>
            <a:alpha val="90000"/>
            <a:hueOff val="-8794285"/>
            <a:satOff val="1176"/>
            <a:lumOff val="168"/>
            <a:alpha val="90196"/>
          </a:schemeClr>
        </a:fillRef>
        <a:effectRef idx="0">
          <a:scrgbClr r="0" g="0" b="0"/>
        </a:effectRef>
        <a:fontRef idx="minor"/>
      </dsp:style>
      <dsp:txXfrm>
        <a:off x="4250470" y="909859"/>
        <a:ext cx="1866060" cy="72"/>
      </dsp:txXfrm>
    </dsp:sp>
    <dsp:sp modelId="{DD10F698-B442-48DE-9AAB-0F2699101AA5}">
      <dsp:nvSpPr>
        <dsp:cNvPr id="15" name="Chevron 14"/>
        <dsp:cNvSpPr/>
      </dsp:nvSpPr>
      <dsp:spPr bwMode="white">
        <a:xfrm>
          <a:off x="6166292" y="184205"/>
          <a:ext cx="95376" cy="1866060"/>
        </a:xfrm>
        <a:prstGeom prst="chevron">
          <a:avLst>
            <a:gd name="adj" fmla="val 90000"/>
          </a:avLst>
        </a:prstGeom>
      </dsp:spPr>
      <dsp:style>
        <a:lnRef idx="1">
          <a:schemeClr val="accent2">
            <a:tint val="40000"/>
            <a:alpha val="90000"/>
            <a:hueOff val="-10260000"/>
            <a:satOff val="1373"/>
            <a:lumOff val="196"/>
            <a:alpha val="90196"/>
          </a:schemeClr>
        </a:lnRef>
        <a:fillRef idx="1">
          <a:schemeClr val="accent2">
            <a:tint val="40000"/>
            <a:alpha val="90000"/>
            <a:hueOff val="-10260000"/>
            <a:satOff val="1373"/>
            <a:lumOff val="196"/>
            <a:alpha val="90196"/>
          </a:schemeClr>
        </a:fillRef>
        <a:effectRef idx="0">
          <a:scrgbClr r="0" g="0" b="0"/>
        </a:effectRef>
        <a:fontRef idx="minor"/>
      </dsp:style>
      <dsp:txXfrm>
        <a:off x="6166292" y="184205"/>
        <a:ext cx="95376" cy="1866060"/>
      </dsp:txXfrm>
    </dsp:sp>
    <dsp:sp modelId="{E2B814CF-8495-4404-9E6E-EED88A04BB94}">
      <dsp:nvSpPr>
        <dsp:cNvPr id="16" name="Oval 15"/>
        <dsp:cNvSpPr/>
      </dsp:nvSpPr>
      <dsp:spPr bwMode="white">
        <a:xfrm>
          <a:off x="518350" y="-3755255"/>
          <a:ext cx="9330300" cy="9330300"/>
        </a:xfrm>
        <a:prstGeom prst="ellipse">
          <a:avLst/>
        </a:prstGeom>
      </dsp:spPr>
      <dsp:style>
        <a:lnRef idx="1">
          <a:schemeClr val="accent2">
            <a:hueOff val="-9870000"/>
            <a:satOff val="392"/>
            <a:lumOff val="0"/>
            <a:alpha val="100000"/>
          </a:schemeClr>
        </a:lnRef>
        <a:fillRef idx="3">
          <a:schemeClr val="accent2">
            <a:hueOff val="-9870000"/>
            <a:satOff val="392"/>
            <a:lumOff val="0"/>
            <a:alpha val="100000"/>
          </a:schemeClr>
        </a:fillRef>
        <a:effectRef idx="2">
          <a:scrgbClr r="0" g="0" b="0"/>
        </a:effectRef>
        <a:fontRef idx="minor">
          <a:schemeClr val="lt1"/>
        </a:fontRef>
      </dsp:style>
      <dsp:txBody>
        <a:bodyPr lIns="362067" tIns="362067" rIns="362067" bIns="36206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a:t>3</a:t>
          </a:r>
        </a:p>
      </dsp:txBody>
      <dsp:txXfrm>
        <a:off x="518350" y="-3755255"/>
        <a:ext cx="9330300" cy="9330300"/>
      </dsp:txXfrm>
    </dsp:sp>
    <dsp:sp modelId="{1C2A7C02-2758-455A-AD79-FCC4AA113E33}">
      <dsp:nvSpPr>
        <dsp:cNvPr id="17" name="Up Arrow Callout 16"/>
        <dsp:cNvSpPr/>
      </dsp:nvSpPr>
      <dsp:spPr bwMode="white">
        <a:xfrm>
          <a:off x="4146800" y="6176195"/>
          <a:ext cx="1866060" cy="2436495"/>
        </a:xfrm>
        <a:prstGeom prst="upArrowCallout">
          <a:avLst>
            <a:gd name="adj1" fmla="val 50000"/>
            <a:gd name="adj2" fmla="val 20000"/>
            <a:gd name="adj3" fmla="val 20000"/>
            <a:gd name="adj4" fmla="val 100000"/>
          </a:avLst>
        </a:prstGeom>
      </dsp:spPr>
      <dsp:style>
        <a:lnRef idx="1">
          <a:schemeClr val="accent2">
            <a:tint val="40000"/>
            <a:alpha val="90000"/>
            <a:hueOff val="-11725714"/>
            <a:satOff val="1569"/>
            <a:lumOff val="224"/>
            <a:alpha val="90196"/>
          </a:schemeClr>
        </a:lnRef>
        <a:fillRef idx="1">
          <a:schemeClr val="accent2">
            <a:tint val="40000"/>
            <a:alpha val="90000"/>
            <a:hueOff val="-11725714"/>
            <a:satOff val="1569"/>
            <a:lumOff val="224"/>
            <a:alpha val="90196"/>
          </a:schemeClr>
        </a:fillRef>
        <a:effectRef idx="0">
          <a:scrgbClr r="0" g="0" b="0"/>
        </a:effectRef>
        <a:fontRef idx="minor"/>
      </dsp:style>
      <dsp:txBody>
        <a:bodyPr lIns="147196" tIns="177800" rIns="147196" bIns="177800" anchor="t"/>
        <a:lstStyle>
          <a:lvl1pPr algn="l">
            <a:defRPr sz="65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sz="1400" b="1" i="0" dirty="0">
              <a:solidFill>
                <a:schemeClr val="dk1"/>
              </a:solidFill>
              <a:latin typeface="Times New Roman" panose="02020603050405020304" pitchFamily="18" charset="0"/>
              <a:cs typeface="Times New Roman" panose="02020603050405020304" pitchFamily="18" charset="0"/>
            </a:rPr>
            <a:t>Employ Data Minimization</a:t>
          </a:r>
          <a:r>
            <a:rPr lang="en-US" sz="1400" b="0" i="0" dirty="0">
              <a:solidFill>
                <a:schemeClr val="dk1"/>
              </a:solidFill>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solidFill>
              <a:schemeClr val="dk1"/>
            </a:solidFill>
            <a:latin typeface="Times New Roman" panose="02020603050405020304" pitchFamily="18" charset="0"/>
            <a:cs typeface="Times New Roman" panose="02020603050405020304" pitchFamily="18" charset="0"/>
          </a:endParaRPr>
        </a:p>
      </dsp:txBody>
      <dsp:txXfrm>
        <a:off x="4146800" y="6176195"/>
        <a:ext cx="1866060" cy="2436495"/>
      </dsp:txXfrm>
    </dsp:sp>
    <dsp:sp modelId="{ACF43FB0-752C-48E8-AB46-7E2DA97EC94D}">
      <dsp:nvSpPr>
        <dsp:cNvPr id="19" name="Rectangles 18"/>
        <dsp:cNvSpPr/>
      </dsp:nvSpPr>
      <dsp:spPr bwMode="white">
        <a:xfrm>
          <a:off x="6323870" y="909859"/>
          <a:ext cx="1866060" cy="72"/>
        </a:xfrm>
        <a:prstGeom prst="rect">
          <a:avLst/>
        </a:prstGeom>
      </dsp:spPr>
      <dsp:style>
        <a:lnRef idx="1">
          <a:schemeClr val="accent2">
            <a:tint val="40000"/>
            <a:alpha val="90000"/>
            <a:hueOff val="-13191428"/>
            <a:satOff val="1765"/>
            <a:lumOff val="252"/>
            <a:alpha val="90196"/>
          </a:schemeClr>
        </a:lnRef>
        <a:fillRef idx="1">
          <a:schemeClr val="accent2">
            <a:tint val="40000"/>
            <a:alpha val="90000"/>
            <a:hueOff val="-13191428"/>
            <a:satOff val="1765"/>
            <a:lumOff val="252"/>
            <a:alpha val="90196"/>
          </a:schemeClr>
        </a:fillRef>
        <a:effectRef idx="0">
          <a:scrgbClr r="0" g="0" b="0"/>
        </a:effectRef>
        <a:fontRef idx="minor"/>
      </dsp:style>
      <dsp:txXfrm>
        <a:off x="6323870" y="909859"/>
        <a:ext cx="1866060" cy="72"/>
      </dsp:txXfrm>
    </dsp:sp>
    <dsp:sp modelId="{942B250F-077A-4C27-A287-4381DE49B488}">
      <dsp:nvSpPr>
        <dsp:cNvPr id="20" name="Chevron 19"/>
        <dsp:cNvSpPr/>
      </dsp:nvSpPr>
      <dsp:spPr bwMode="white">
        <a:xfrm>
          <a:off x="8239692" y="184205"/>
          <a:ext cx="95376" cy="1866060"/>
        </a:xfrm>
        <a:prstGeom prst="chevron">
          <a:avLst>
            <a:gd name="adj" fmla="val 90000"/>
          </a:avLst>
        </a:prstGeom>
      </dsp:spPr>
      <dsp:style>
        <a:lnRef idx="1">
          <a:schemeClr val="accent2">
            <a:tint val="40000"/>
            <a:alpha val="90000"/>
            <a:hueOff val="-14657142"/>
            <a:satOff val="1961"/>
            <a:lumOff val="280"/>
            <a:alpha val="90196"/>
          </a:schemeClr>
        </a:lnRef>
        <a:fillRef idx="1">
          <a:schemeClr val="accent2">
            <a:tint val="40000"/>
            <a:alpha val="90000"/>
            <a:hueOff val="-14657142"/>
            <a:satOff val="1961"/>
            <a:lumOff val="280"/>
            <a:alpha val="90196"/>
          </a:schemeClr>
        </a:fillRef>
        <a:effectRef idx="0">
          <a:scrgbClr r="0" g="0" b="0"/>
        </a:effectRef>
        <a:fontRef idx="minor"/>
      </dsp:style>
      <dsp:txXfrm>
        <a:off x="8239692" y="184205"/>
        <a:ext cx="95376" cy="1866060"/>
      </dsp:txXfrm>
    </dsp:sp>
    <dsp:sp modelId="{799F9CE6-2985-4101-9231-6311A53602E2}">
      <dsp:nvSpPr>
        <dsp:cNvPr id="21" name="Oval 20"/>
        <dsp:cNvSpPr/>
      </dsp:nvSpPr>
      <dsp:spPr bwMode="white">
        <a:xfrm>
          <a:off x="2591750" y="-3755255"/>
          <a:ext cx="9330300" cy="9330300"/>
        </a:xfrm>
        <a:prstGeom prst="ellipse">
          <a:avLst/>
        </a:prstGeom>
      </dsp:spPr>
      <dsp:style>
        <a:lnRef idx="1">
          <a:schemeClr val="accent2">
            <a:hueOff val="-14805000"/>
            <a:satOff val="588"/>
            <a:lumOff val="0"/>
            <a:alpha val="100000"/>
          </a:schemeClr>
        </a:lnRef>
        <a:fillRef idx="3">
          <a:schemeClr val="accent2">
            <a:hueOff val="-14805000"/>
            <a:satOff val="588"/>
            <a:lumOff val="0"/>
            <a:alpha val="100000"/>
          </a:schemeClr>
        </a:fillRef>
        <a:effectRef idx="2">
          <a:scrgbClr r="0" g="0" b="0"/>
        </a:effectRef>
        <a:fontRef idx="minor">
          <a:schemeClr val="lt1"/>
        </a:fontRef>
      </dsp:style>
      <dsp:txBody>
        <a:bodyPr lIns="362067" tIns="362067" rIns="362067" bIns="36206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a:t>4</a:t>
          </a:r>
        </a:p>
      </dsp:txBody>
      <dsp:txXfrm>
        <a:off x="2591750" y="-3755255"/>
        <a:ext cx="9330300" cy="9330300"/>
      </dsp:txXfrm>
    </dsp:sp>
    <dsp:sp modelId="{89EDFDCB-8566-4F13-A6D8-1584B57003B5}">
      <dsp:nvSpPr>
        <dsp:cNvPr id="22" name="Up Arrow Callout 21"/>
        <dsp:cNvSpPr/>
      </dsp:nvSpPr>
      <dsp:spPr bwMode="white">
        <a:xfrm>
          <a:off x="6220200" y="6176195"/>
          <a:ext cx="1866060" cy="2436495"/>
        </a:xfrm>
        <a:prstGeom prst="upArrowCallout">
          <a:avLst>
            <a:gd name="adj1" fmla="val 50000"/>
            <a:gd name="adj2" fmla="val 20000"/>
            <a:gd name="adj3" fmla="val 20000"/>
            <a:gd name="adj4" fmla="val 100000"/>
          </a:avLst>
        </a:prstGeom>
      </dsp:spPr>
      <dsp:style>
        <a:lnRef idx="1">
          <a:schemeClr val="accent2">
            <a:tint val="40000"/>
            <a:alpha val="90000"/>
            <a:hueOff val="-16122857"/>
            <a:satOff val="2157"/>
            <a:lumOff val="308"/>
            <a:alpha val="90196"/>
          </a:schemeClr>
        </a:lnRef>
        <a:fillRef idx="1">
          <a:schemeClr val="accent2">
            <a:tint val="40000"/>
            <a:alpha val="90000"/>
            <a:hueOff val="-16122857"/>
            <a:satOff val="2157"/>
            <a:lumOff val="308"/>
            <a:alpha val="90196"/>
          </a:schemeClr>
        </a:fillRef>
        <a:effectRef idx="0">
          <a:scrgbClr r="0" g="0" b="0"/>
        </a:effectRef>
        <a:fontRef idx="minor"/>
      </dsp:style>
      <dsp:txBody>
        <a:bodyPr lIns="147196" tIns="177800" rIns="147196" bIns="177800" anchor="t"/>
        <a:lstStyle>
          <a:lvl1pPr algn="l">
            <a:defRPr sz="65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sz="1400" b="1" i="0">
              <a:solidFill>
                <a:schemeClr val="dk1"/>
              </a:solidFill>
              <a:latin typeface="Times New Roman" panose="02020603050405020304" pitchFamily="18" charset="0"/>
              <a:cs typeface="Times New Roman" panose="02020603050405020304" pitchFamily="18" charset="0"/>
            </a:rPr>
            <a:t>Use Sharding</a:t>
          </a:r>
          <a:r>
            <a:rPr lang="en-US" sz="1400" b="0" i="0">
              <a:solidFill>
                <a:schemeClr val="dk1"/>
              </a:solidFill>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solidFill>
              <a:schemeClr val="dk1"/>
            </a:solidFill>
            <a:latin typeface="Times New Roman" panose="02020603050405020304" pitchFamily="18" charset="0"/>
            <a:cs typeface="Times New Roman" panose="02020603050405020304" pitchFamily="18" charset="0"/>
          </a:endParaRPr>
        </a:p>
      </dsp:txBody>
      <dsp:txXfrm>
        <a:off x="6220200" y="6176195"/>
        <a:ext cx="1866060" cy="2436495"/>
      </dsp:txXfrm>
    </dsp:sp>
    <dsp:sp modelId="{F4CF047A-BDE4-4AF3-9B1E-774D4E8AA49E}">
      <dsp:nvSpPr>
        <dsp:cNvPr id="24" name="Rectangles 23"/>
        <dsp:cNvSpPr/>
      </dsp:nvSpPr>
      <dsp:spPr bwMode="white">
        <a:xfrm>
          <a:off x="8397270" y="909859"/>
          <a:ext cx="933030" cy="72"/>
        </a:xfrm>
        <a:prstGeom prst="rect">
          <a:avLst/>
        </a:prstGeom>
      </dsp:spPr>
      <dsp:style>
        <a:lnRef idx="1">
          <a:schemeClr val="accent2">
            <a:tint val="40000"/>
            <a:alpha val="90000"/>
            <a:hueOff val="-17588571"/>
            <a:satOff val="2353"/>
            <a:lumOff val="336"/>
            <a:alpha val="90196"/>
          </a:schemeClr>
        </a:lnRef>
        <a:fillRef idx="1">
          <a:schemeClr val="accent2">
            <a:tint val="40000"/>
            <a:alpha val="90000"/>
            <a:hueOff val="-17588571"/>
            <a:satOff val="2353"/>
            <a:lumOff val="336"/>
            <a:alpha val="90196"/>
          </a:schemeClr>
        </a:fillRef>
        <a:effectRef idx="0">
          <a:scrgbClr r="0" g="0" b="0"/>
        </a:effectRef>
        <a:fontRef idx="minor"/>
      </dsp:style>
      <dsp:txXfrm>
        <a:off x="8397270" y="909859"/>
        <a:ext cx="933030" cy="72"/>
      </dsp:txXfrm>
    </dsp:sp>
    <dsp:sp modelId="{EEA568BD-B5EE-4172-A5F7-F41E706C17E2}">
      <dsp:nvSpPr>
        <dsp:cNvPr id="25" name="Chevron 24"/>
        <dsp:cNvSpPr/>
      </dsp:nvSpPr>
      <dsp:spPr bwMode="white">
        <a:xfrm>
          <a:off x="8397270" y="-1681855"/>
          <a:ext cx="0" cy="0"/>
        </a:xfrm>
        <a:prstGeom prst="chevron">
          <a:avLst>
            <a:gd name="adj" fmla="val 90000"/>
          </a:avLst>
        </a:prstGeom>
      </dsp:spPr>
      <dsp:style>
        <a:lnRef idx="1">
          <a:schemeClr val="accent2">
            <a:tint val="40000"/>
            <a:alpha val="90000"/>
            <a:hueOff val="-19054285"/>
            <a:satOff val="2549"/>
            <a:lumOff val="364"/>
            <a:alpha val="90196"/>
          </a:schemeClr>
        </a:lnRef>
        <a:fillRef idx="1">
          <a:schemeClr val="accent2">
            <a:tint val="40000"/>
            <a:alpha val="90000"/>
            <a:hueOff val="-19054285"/>
            <a:satOff val="2549"/>
            <a:lumOff val="364"/>
            <a:alpha val="90196"/>
          </a:schemeClr>
        </a:fillRef>
        <a:effectRef idx="0">
          <a:scrgbClr r="0" g="0" b="0"/>
        </a:effectRef>
        <a:fontRef idx="minor"/>
      </dsp:style>
      <dsp:txXfrm>
        <a:off x="8397270" y="-1681855"/>
        <a:ext cx="0" cy="0"/>
      </dsp:txXfrm>
    </dsp:sp>
    <dsp:sp modelId="{E9816C48-A2AC-4944-B17E-97376D5D60DB}">
      <dsp:nvSpPr>
        <dsp:cNvPr id="26" name="Oval 25"/>
        <dsp:cNvSpPr/>
      </dsp:nvSpPr>
      <dsp:spPr bwMode="white">
        <a:xfrm>
          <a:off x="4665150" y="-3755255"/>
          <a:ext cx="9330300" cy="9330300"/>
        </a:xfrm>
        <a:prstGeom prst="ellipse">
          <a:avLst/>
        </a:prstGeom>
      </dsp:spPr>
      <dsp:style>
        <a:lnRef idx="1">
          <a:schemeClr val="accent2">
            <a:hueOff val="-19740000"/>
            <a:satOff val="784"/>
            <a:lumOff val="0"/>
            <a:alpha val="100000"/>
          </a:schemeClr>
        </a:lnRef>
        <a:fillRef idx="3">
          <a:schemeClr val="accent2">
            <a:hueOff val="-19740000"/>
            <a:satOff val="784"/>
            <a:lumOff val="0"/>
            <a:alpha val="100000"/>
          </a:schemeClr>
        </a:fillRef>
        <a:effectRef idx="2">
          <a:scrgbClr r="0" g="0" b="0"/>
        </a:effectRef>
        <a:fontRef idx="minor">
          <a:schemeClr val="lt1"/>
        </a:fontRef>
      </dsp:style>
      <dsp:txBody>
        <a:bodyPr lIns="362067" tIns="362067" rIns="362067" bIns="36206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a:t>5</a:t>
          </a:r>
        </a:p>
      </dsp:txBody>
      <dsp:txXfrm>
        <a:off x="4665150" y="-3755255"/>
        <a:ext cx="9330300" cy="9330300"/>
      </dsp:txXfrm>
    </dsp:sp>
    <dsp:sp modelId="{437F6C09-156C-4B94-9083-0EBA6474735C}">
      <dsp:nvSpPr>
        <dsp:cNvPr id="27" name="Up Arrow Callout 26"/>
        <dsp:cNvSpPr/>
      </dsp:nvSpPr>
      <dsp:spPr bwMode="white">
        <a:xfrm>
          <a:off x="8293600" y="6176195"/>
          <a:ext cx="1866060" cy="2436495"/>
        </a:xfrm>
        <a:prstGeom prst="upArrowCallout">
          <a:avLst>
            <a:gd name="adj1" fmla="val 50000"/>
            <a:gd name="adj2" fmla="val 20000"/>
            <a:gd name="adj3" fmla="val 20000"/>
            <a:gd name="adj4" fmla="val 100000"/>
          </a:avLst>
        </a:prstGeom>
      </dsp:spPr>
      <dsp:style>
        <a:lnRef idx="1">
          <a:schemeClr val="accent2">
            <a:tint val="40000"/>
            <a:alpha val="90000"/>
            <a:hueOff val="-20520000"/>
            <a:satOff val="2745"/>
            <a:lumOff val="392"/>
            <a:alpha val="90196"/>
          </a:schemeClr>
        </a:lnRef>
        <a:fillRef idx="1">
          <a:schemeClr val="accent2">
            <a:tint val="40000"/>
            <a:alpha val="90000"/>
            <a:hueOff val="-20520000"/>
            <a:satOff val="2745"/>
            <a:lumOff val="392"/>
            <a:alpha val="90196"/>
          </a:schemeClr>
        </a:fillRef>
        <a:effectRef idx="0">
          <a:scrgbClr r="0" g="0" b="0"/>
        </a:effectRef>
        <a:fontRef idx="minor"/>
      </dsp:style>
      <dsp:txBody>
        <a:bodyPr lIns="147196" tIns="177800" rIns="147196" bIns="177800" anchor="t"/>
        <a:lstStyle>
          <a:lvl1pPr algn="l">
            <a:defRPr sz="65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sz="1400" b="1" i="0" dirty="0">
              <a:solidFill>
                <a:schemeClr val="dk1"/>
              </a:solidFill>
              <a:latin typeface="Times New Roman" panose="02020603050405020304" pitchFamily="18" charset="0"/>
              <a:cs typeface="Times New Roman" panose="02020603050405020304" pitchFamily="18" charset="0"/>
            </a:rPr>
            <a:t>Implement Backup and Risk Management</a:t>
          </a:r>
          <a:r>
            <a:rPr lang="en-US" sz="1400" b="0" i="0" dirty="0">
              <a:solidFill>
                <a:schemeClr val="dk1"/>
              </a:solidFill>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solidFill>
              <a:schemeClr val="dk1"/>
            </a:solidFill>
            <a:latin typeface="Times New Roman" panose="02020603050405020304" pitchFamily="18" charset="0"/>
            <a:cs typeface="Times New Roman" panose="02020603050405020304" pitchFamily="18" charset="0"/>
          </a:endParaRPr>
        </a:p>
      </dsp:txBody>
      <dsp:txXfrm>
        <a:off x="8293600" y="6176195"/>
        <a:ext cx="1866060" cy="2436495"/>
      </dsp:txXfrm>
    </dsp:sp>
    <dsp:sp modelId="{2481350D-EF4B-4C93-8870-E79F31A539CB}">
      <dsp:nvSpPr>
        <dsp:cNvPr id="3" name="Rectangles 2"/>
        <dsp:cNvSpPr/>
      </dsp:nvSpPr>
      <dsp:spPr bwMode="white">
        <a:xfrm>
          <a:off x="0" y="-4190805"/>
          <a:ext cx="2073400" cy="1404000"/>
        </a:xfrm>
        <a:prstGeom prst="rect">
          <a:avLst/>
        </a:prstGeom>
        <a:noFill/>
        <a:ln>
          <a:noFill/>
        </a:ln>
      </dsp:spPr>
      <dsp:style>
        <a:lnRef idx="0">
          <a:scrgbClr r="0" g="0" b="0"/>
        </a:lnRef>
        <a:fillRef idx="3">
          <a:scrgbClr r="0" g="0" b="0"/>
        </a:fillRef>
        <a:effectRef idx="2">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0" y="-4190805"/>
        <a:ext cx="2073400" cy="1404000"/>
      </dsp:txXfrm>
    </dsp:sp>
    <dsp:sp modelId="{C6417D83-EFB0-4393-82C7-0C2EB43E44AA}">
      <dsp:nvSpPr>
        <dsp:cNvPr id="8" name="Rectangles 7"/>
        <dsp:cNvSpPr/>
      </dsp:nvSpPr>
      <dsp:spPr bwMode="white">
        <a:xfrm>
          <a:off x="2073400" y="-4190805"/>
          <a:ext cx="2073400" cy="1404000"/>
        </a:xfrm>
        <a:prstGeom prst="rect">
          <a:avLst/>
        </a:prstGeom>
        <a:noFill/>
        <a:ln>
          <a:noFill/>
        </a:ln>
      </dsp:spPr>
      <dsp:style>
        <a:lnRef idx="0">
          <a:scrgbClr r="0" g="0" b="0"/>
        </a:lnRef>
        <a:fillRef idx="3">
          <a:scrgbClr r="0" g="0" b="0"/>
        </a:fillRef>
        <a:effectRef idx="2">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2073400" y="-4190805"/>
        <a:ext cx="2073400" cy="1404000"/>
      </dsp:txXfrm>
    </dsp:sp>
    <dsp:sp modelId="{B1D6CF3C-207B-47FE-84DC-2E9F9714C6FD}">
      <dsp:nvSpPr>
        <dsp:cNvPr id="13" name="Rectangles 12"/>
        <dsp:cNvSpPr/>
      </dsp:nvSpPr>
      <dsp:spPr bwMode="white">
        <a:xfrm>
          <a:off x="4146800" y="-4190805"/>
          <a:ext cx="2073400" cy="1404000"/>
        </a:xfrm>
        <a:prstGeom prst="rect">
          <a:avLst/>
        </a:prstGeom>
        <a:noFill/>
        <a:ln>
          <a:noFill/>
        </a:ln>
      </dsp:spPr>
      <dsp:style>
        <a:lnRef idx="0">
          <a:scrgbClr r="0" g="0" b="0"/>
        </a:lnRef>
        <a:fillRef idx="3">
          <a:scrgbClr r="0" g="0" b="0"/>
        </a:fillRef>
        <a:effectRef idx="2">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4146800" y="-4190805"/>
        <a:ext cx="2073400" cy="1404000"/>
      </dsp:txXfrm>
    </dsp:sp>
    <dsp:sp modelId="{DAEC3CFE-CAEF-43EF-A3F7-30533E80487E}">
      <dsp:nvSpPr>
        <dsp:cNvPr id="18" name="Rectangles 17"/>
        <dsp:cNvSpPr/>
      </dsp:nvSpPr>
      <dsp:spPr bwMode="white">
        <a:xfrm>
          <a:off x="6220200" y="-4190805"/>
          <a:ext cx="2073400" cy="1404000"/>
        </a:xfrm>
        <a:prstGeom prst="rect">
          <a:avLst/>
        </a:prstGeom>
        <a:noFill/>
        <a:ln>
          <a:noFill/>
        </a:ln>
      </dsp:spPr>
      <dsp:style>
        <a:lnRef idx="0">
          <a:scrgbClr r="0" g="0" b="0"/>
        </a:lnRef>
        <a:fillRef idx="3">
          <a:scrgbClr r="0" g="0" b="0"/>
        </a:fillRef>
        <a:effectRef idx="2">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6220200" y="-4190805"/>
        <a:ext cx="2073400" cy="1404000"/>
      </dsp:txXfrm>
    </dsp:sp>
    <dsp:sp modelId="{8B2A9B38-6386-4AF2-BE45-1A010EC1E7F0}">
      <dsp:nvSpPr>
        <dsp:cNvPr id="23" name="Rectangles 22"/>
        <dsp:cNvSpPr/>
      </dsp:nvSpPr>
      <dsp:spPr bwMode="white">
        <a:xfrm>
          <a:off x="8293600" y="-4190805"/>
          <a:ext cx="2073400" cy="1404000"/>
        </a:xfrm>
        <a:prstGeom prst="rect">
          <a:avLst/>
        </a:prstGeom>
        <a:noFill/>
        <a:ln>
          <a:noFill/>
        </a:ln>
      </dsp:spPr>
      <dsp:style>
        <a:lnRef idx="0">
          <a:scrgbClr r="0" g="0" b="0"/>
        </a:lnRef>
        <a:fillRef idx="3">
          <a:scrgbClr r="0" g="0" b="0"/>
        </a:fillRef>
        <a:effectRef idx="2">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8293600" y="-4190805"/>
        <a:ext cx="2073400" cy="1404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91275" cy="5246687"/>
        <a:chOff x="0" y="0"/>
        <a:chExt cx="6391275" cy="5246687"/>
      </a:xfrm>
    </dsp:grpSpPr>
    <dsp:sp modelId="{C73EDA19-55DB-40C0-ABED-EFE0F83F4410}">
      <dsp:nvSpPr>
        <dsp:cNvPr id="3" name="Straight Connector 2"/>
        <dsp:cNvSpPr/>
      </dsp:nvSpPr>
      <dsp:spPr bwMode="white">
        <a:xfrm>
          <a:off x="0" y="0"/>
          <a:ext cx="6391275" cy="0"/>
        </a:xfrm>
        <a:prstGeom prst="line">
          <a:avLst/>
        </a:prstGeom>
      </dsp:spPr>
      <dsp:style>
        <a:lnRef idx="2">
          <a:schemeClr val="accent2"/>
        </a:lnRef>
        <a:fillRef idx="1">
          <a:schemeClr val="accent2"/>
        </a:fillRef>
        <a:effectRef idx="0">
          <a:scrgbClr r="0" g="0" b="0"/>
        </a:effectRef>
        <a:fontRef idx="minor">
          <a:schemeClr val="lt1"/>
        </a:fontRef>
      </dsp:style>
      <dsp:txXfrm>
        <a:off x="0" y="0"/>
        <a:ext cx="6391275" cy="0"/>
      </dsp:txXfrm>
    </dsp:sp>
    <dsp:sp modelId="{E0737140-83E4-4639-94C7-FA512B2DD99D}">
      <dsp:nvSpPr>
        <dsp:cNvPr id="4" name="Rectangles 3"/>
        <dsp:cNvSpPr/>
      </dsp:nvSpPr>
      <dsp:spPr bwMode="white">
        <a:xfrm>
          <a:off x="0" y="0"/>
          <a:ext cx="6391275" cy="13116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9539" tIns="129539" rIns="129539" bIns="129539" anchor="t"/>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Data Volume &amp; Velocity – performance bottlenecks</a:t>
          </a:r>
          <a:endParaRPr lang="en-US" dirty="0">
            <a:solidFill>
              <a:schemeClr val="tx1"/>
            </a:solidFill>
          </a:endParaRPr>
        </a:p>
      </dsp:txBody>
      <dsp:txXfrm>
        <a:off x="0" y="0"/>
        <a:ext cx="6391275" cy="1311672"/>
      </dsp:txXfrm>
    </dsp:sp>
    <dsp:sp modelId="{BDE6462E-65A2-4411-8934-842B322CFD5D}">
      <dsp:nvSpPr>
        <dsp:cNvPr id="5" name="Straight Connector 4"/>
        <dsp:cNvSpPr/>
      </dsp:nvSpPr>
      <dsp:spPr bwMode="white">
        <a:xfrm>
          <a:off x="0" y="1311672"/>
          <a:ext cx="6391275" cy="0"/>
        </a:xfrm>
        <a:prstGeom prst="line">
          <a:avLst/>
        </a:prstGeom>
      </dsp:spPr>
      <dsp:style>
        <a:lnRef idx="2">
          <a:schemeClr val="accent3"/>
        </a:lnRef>
        <a:fillRef idx="1">
          <a:schemeClr val="accent3"/>
        </a:fillRef>
        <a:effectRef idx="0">
          <a:scrgbClr r="0" g="0" b="0"/>
        </a:effectRef>
        <a:fontRef idx="minor">
          <a:schemeClr val="lt1"/>
        </a:fontRef>
      </dsp:style>
      <dsp:txXfrm>
        <a:off x="0" y="1311672"/>
        <a:ext cx="6391275" cy="0"/>
      </dsp:txXfrm>
    </dsp:sp>
    <dsp:sp modelId="{511BDFD6-48B2-43BB-AAF4-812AFA8ADCD7}">
      <dsp:nvSpPr>
        <dsp:cNvPr id="6" name="Rectangles 5"/>
        <dsp:cNvSpPr/>
      </dsp:nvSpPr>
      <dsp:spPr bwMode="white">
        <a:xfrm>
          <a:off x="0" y="1311672"/>
          <a:ext cx="6391275" cy="13116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9539" tIns="129539" rIns="129539" bIns="129539" anchor="t"/>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Interoperability issues across devices</a:t>
          </a:r>
          <a:endParaRPr lang="en-US" dirty="0">
            <a:solidFill>
              <a:schemeClr val="tx1"/>
            </a:solidFill>
          </a:endParaRPr>
        </a:p>
      </dsp:txBody>
      <dsp:txXfrm>
        <a:off x="0" y="1311672"/>
        <a:ext cx="6391275" cy="1311672"/>
      </dsp:txXfrm>
    </dsp:sp>
    <dsp:sp modelId="{B51FFA79-4FE6-488B-9B12-4EF75DB82D85}">
      <dsp:nvSpPr>
        <dsp:cNvPr id="7" name="Straight Connector 6"/>
        <dsp:cNvSpPr/>
      </dsp:nvSpPr>
      <dsp:spPr bwMode="white">
        <a:xfrm>
          <a:off x="0" y="2623344"/>
          <a:ext cx="6391275" cy="0"/>
        </a:xfrm>
        <a:prstGeom prst="line">
          <a:avLst/>
        </a:prstGeom>
      </dsp:spPr>
      <dsp:style>
        <a:lnRef idx="2">
          <a:schemeClr val="accent4"/>
        </a:lnRef>
        <a:fillRef idx="1">
          <a:schemeClr val="accent4"/>
        </a:fillRef>
        <a:effectRef idx="0">
          <a:scrgbClr r="0" g="0" b="0"/>
        </a:effectRef>
        <a:fontRef idx="minor">
          <a:schemeClr val="lt1"/>
        </a:fontRef>
      </dsp:style>
      <dsp:txXfrm>
        <a:off x="0" y="2623344"/>
        <a:ext cx="6391275" cy="0"/>
      </dsp:txXfrm>
    </dsp:sp>
    <dsp:sp modelId="{0B6D887F-99C3-48F9-8C2E-FDCA9D356B61}">
      <dsp:nvSpPr>
        <dsp:cNvPr id="8" name="Rectangles 7"/>
        <dsp:cNvSpPr/>
      </dsp:nvSpPr>
      <dsp:spPr bwMode="white">
        <a:xfrm>
          <a:off x="0" y="2623344"/>
          <a:ext cx="6391275" cy="13116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9539" tIns="129539" rIns="129539" bIns="129539" anchor="t"/>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Weak governance of metadata standards</a:t>
          </a:r>
          <a:endParaRPr lang="en-US" dirty="0">
            <a:solidFill>
              <a:schemeClr val="tx1"/>
            </a:solidFill>
          </a:endParaRPr>
        </a:p>
      </dsp:txBody>
      <dsp:txXfrm>
        <a:off x="0" y="2623344"/>
        <a:ext cx="6391275" cy="1311672"/>
      </dsp:txXfrm>
    </dsp:sp>
    <dsp:sp modelId="{D5334D24-A44B-4CDC-8D0F-957C5D701FBD}">
      <dsp:nvSpPr>
        <dsp:cNvPr id="9" name="Straight Connector 8"/>
        <dsp:cNvSpPr/>
      </dsp:nvSpPr>
      <dsp:spPr bwMode="white">
        <a:xfrm>
          <a:off x="0" y="3935015"/>
          <a:ext cx="6391275" cy="0"/>
        </a:xfrm>
        <a:prstGeom prst="line">
          <a:avLst/>
        </a:prstGeom>
      </dsp:spPr>
      <dsp:style>
        <a:lnRef idx="2">
          <a:schemeClr val="accent5"/>
        </a:lnRef>
        <a:fillRef idx="1">
          <a:schemeClr val="accent5"/>
        </a:fillRef>
        <a:effectRef idx="0">
          <a:scrgbClr r="0" g="0" b="0"/>
        </a:effectRef>
        <a:fontRef idx="minor">
          <a:schemeClr val="lt1"/>
        </a:fontRef>
      </dsp:style>
      <dsp:txXfrm>
        <a:off x="0" y="3935015"/>
        <a:ext cx="6391275" cy="0"/>
      </dsp:txXfrm>
    </dsp:sp>
    <dsp:sp modelId="{0BD13EBF-F83B-4B89-89B4-BE12DB6F8A56}">
      <dsp:nvSpPr>
        <dsp:cNvPr id="10" name="Rectangles 9"/>
        <dsp:cNvSpPr/>
      </dsp:nvSpPr>
      <dsp:spPr bwMode="white">
        <a:xfrm>
          <a:off x="0" y="3935015"/>
          <a:ext cx="6391275" cy="13116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9539" tIns="129539" rIns="129539" bIns="129539" anchor="t"/>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a:solidFill>
                <a:schemeClr val="tx1"/>
              </a:solidFill>
            </a:rPr>
            <a:t>Resistance to adoption by staff</a:t>
          </a:r>
          <a:endParaRPr lang="en-US" dirty="0">
            <a:solidFill>
              <a:schemeClr val="tx1"/>
            </a:solidFill>
          </a:endParaRPr>
        </a:p>
      </dsp:txBody>
      <dsp:txXfrm>
        <a:off x="0" y="3935015"/>
        <a:ext cx="6391275" cy="1311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180819" cy="4107852"/>
        <a:chOff x="0" y="0"/>
        <a:chExt cx="11180819" cy="4107852"/>
      </a:xfrm>
    </dsp:grpSpPr>
    <dsp:sp modelId="{1D3F51DE-DFD9-4329-A2A7-06E0C9DA3CC2}">
      <dsp:nvSpPr>
        <dsp:cNvPr id="3" name="Rounded Rectangle 2"/>
        <dsp:cNvSpPr/>
      </dsp:nvSpPr>
      <dsp:spPr bwMode="white">
        <a:xfrm>
          <a:off x="0" y="0"/>
          <a:ext cx="8944655" cy="903727"/>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sp:txBody>
      <dsp:txXfrm>
        <a:off x="0" y="0"/>
        <a:ext cx="8944655" cy="903727"/>
      </dsp:txXfrm>
    </dsp:sp>
    <dsp:sp modelId="{D929AEBA-A2F7-4F78-87E3-5A6E6068E1DD}">
      <dsp:nvSpPr>
        <dsp:cNvPr id="4" name="Rounded Rectangle 3"/>
        <dsp:cNvSpPr/>
      </dsp:nvSpPr>
      <dsp:spPr bwMode="white">
        <a:xfrm>
          <a:off x="749115" y="1068042"/>
          <a:ext cx="8944655" cy="903727"/>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sp:txBody>
      <dsp:txXfrm>
        <a:off x="749115" y="1068042"/>
        <a:ext cx="8944655" cy="903727"/>
      </dsp:txXfrm>
    </dsp:sp>
    <dsp:sp modelId="{ECED83AD-1394-45A2-8B10-8322256BB371}">
      <dsp:nvSpPr>
        <dsp:cNvPr id="5" name="Rounded Rectangle 4"/>
        <dsp:cNvSpPr/>
      </dsp:nvSpPr>
      <dsp:spPr bwMode="white">
        <a:xfrm>
          <a:off x="1487049" y="2136083"/>
          <a:ext cx="8944655" cy="903727"/>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sp:txBody>
      <dsp:txXfrm>
        <a:off x="1487049" y="2136083"/>
        <a:ext cx="8944655" cy="903727"/>
      </dsp:txXfrm>
    </dsp:sp>
    <dsp:sp modelId="{56D8AC6C-A550-4B8F-B58B-2187D63D5E6D}">
      <dsp:nvSpPr>
        <dsp:cNvPr id="6" name="Rounded Rectangle 5"/>
        <dsp:cNvSpPr/>
      </dsp:nvSpPr>
      <dsp:spPr bwMode="white">
        <a:xfrm>
          <a:off x="2236164" y="3204125"/>
          <a:ext cx="8944655" cy="903727"/>
        </a:xfrm>
        <a:prstGeom prst="roundRect">
          <a:avLst>
            <a:gd name="adj" fmla="val 10000"/>
          </a:avLst>
        </a:prstGeom>
      </dsp:spPr>
      <dsp:style>
        <a:lnRef idx="2">
          <a:schemeClr val="lt1"/>
        </a:lnRef>
        <a:fillRef idx="1">
          <a:schemeClr val="accent5"/>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sp:txBody>
      <dsp:txXfrm>
        <a:off x="2236164" y="3204125"/>
        <a:ext cx="8944655" cy="903727"/>
      </dsp:txXfrm>
    </dsp:sp>
    <dsp:sp modelId="{D69735DF-BC1D-4BEA-8D2D-BEE1D7E0D3A3}">
      <dsp:nvSpPr>
        <dsp:cNvPr id="7" name="Down Arrow 6"/>
        <dsp:cNvSpPr/>
      </dsp:nvSpPr>
      <dsp:spPr bwMode="white">
        <a:xfrm>
          <a:off x="8357232" y="692173"/>
          <a:ext cx="587423" cy="587423"/>
        </a:xfrm>
        <a:prstGeom prst="downArrow">
          <a:avLst>
            <a:gd name="adj1" fmla="val 55000"/>
            <a:gd name="adj2" fmla="val 45000"/>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30480" tIns="30480" rIns="30480" bIns="3048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US">
            <a:solidFill>
              <a:schemeClr val="dk1"/>
            </a:solidFill>
          </a:endParaRPr>
        </a:p>
      </dsp:txBody>
      <dsp:txXfrm>
        <a:off x="8357232" y="692173"/>
        <a:ext cx="587423" cy="587423"/>
      </dsp:txXfrm>
    </dsp:sp>
    <dsp:sp modelId="{2F8F675E-A690-4BAD-BF7B-9F094396EB95}">
      <dsp:nvSpPr>
        <dsp:cNvPr id="8" name="Down Arrow 7"/>
        <dsp:cNvSpPr/>
      </dsp:nvSpPr>
      <dsp:spPr bwMode="white">
        <a:xfrm>
          <a:off x="9106347" y="1760215"/>
          <a:ext cx="587423" cy="587423"/>
        </a:xfrm>
        <a:prstGeom prst="downArrow">
          <a:avLst>
            <a:gd name="adj1" fmla="val 55000"/>
            <a:gd name="adj2" fmla="val 45000"/>
          </a:avLst>
        </a:prstGeom>
      </dsp:spPr>
      <dsp:style>
        <a:lnRef idx="2">
          <a:schemeClr val="accent3">
            <a:tint val="40000"/>
            <a:alpha val="90000"/>
          </a:schemeClr>
        </a:lnRef>
        <a:fillRef idx="1">
          <a:schemeClr val="accent3">
            <a:tint val="40000"/>
            <a:alpha val="90000"/>
          </a:schemeClr>
        </a:fillRef>
        <a:effectRef idx="0">
          <a:scrgbClr r="0" g="0" b="0"/>
        </a:effectRef>
        <a:fontRef idx="minor"/>
      </dsp:style>
      <dsp:txBody>
        <a:bodyPr lIns="30480" tIns="30480" rIns="30480" bIns="3048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US">
            <a:solidFill>
              <a:schemeClr val="dk1"/>
            </a:solidFill>
          </a:endParaRPr>
        </a:p>
      </dsp:txBody>
      <dsp:txXfrm>
        <a:off x="9106347" y="1760215"/>
        <a:ext cx="587423" cy="587423"/>
      </dsp:txXfrm>
    </dsp:sp>
    <dsp:sp modelId="{D9AEAA87-4DE9-4A79-8FE6-D7BDD16462C3}">
      <dsp:nvSpPr>
        <dsp:cNvPr id="9" name="Down Arrow 8"/>
        <dsp:cNvSpPr/>
      </dsp:nvSpPr>
      <dsp:spPr bwMode="white">
        <a:xfrm>
          <a:off x="9844281" y="2828256"/>
          <a:ext cx="587423" cy="587423"/>
        </a:xfrm>
        <a:prstGeom prst="downArrow">
          <a:avLst>
            <a:gd name="adj1" fmla="val 55000"/>
            <a:gd name="adj2" fmla="val 45000"/>
          </a:avLst>
        </a:prstGeom>
      </dsp:spPr>
      <dsp:style>
        <a:lnRef idx="2">
          <a:schemeClr val="accent4">
            <a:tint val="40000"/>
            <a:alpha val="90000"/>
          </a:schemeClr>
        </a:lnRef>
        <a:fillRef idx="1">
          <a:schemeClr val="accent4">
            <a:tint val="40000"/>
            <a:alpha val="90000"/>
          </a:schemeClr>
        </a:fillRef>
        <a:effectRef idx="0">
          <a:scrgbClr r="0" g="0" b="0"/>
        </a:effectRef>
        <a:fontRef idx="minor"/>
      </dsp:style>
      <dsp:txBody>
        <a:bodyPr lIns="30480" tIns="30480" rIns="30480" bIns="3048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US">
            <a:solidFill>
              <a:schemeClr val="dk1"/>
            </a:solidFill>
          </a:endParaRPr>
        </a:p>
      </dsp:txBody>
      <dsp:txXfrm>
        <a:off x="9844281" y="2828256"/>
        <a:ext cx="587423" cy="5874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parTxRTLAlign" val="l"/>
                <dgm:param type="txAnchorHorzCh" val="ctr"/>
                <dgm:param type="txAnchorVert" val="mid"/>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axis="self" ptType="node"/>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ADC-0765-4258-A132-9E98EDB11E6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32E-FD4A-4C06-8516-0B9AFAC97C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enables secure, scalable connectivity between millions of IoT devices and AWS cloud services, supporting diverse applications across industries such as healthcare, manufacturing, agriculture, and smart cities. Its global reach, comprehensive documentation, and rich feature set make it an ideal case study for demonstrating the value of a tailored metadata strategy.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such an environment, metadata which is data about data is indispensable for ensuring efficient data management, accurate discovery, seamless integration, and robust security. By adopting a tailored metadata management framework, AWS IoT Core can enhance operational efficiency, improve regulatory compliance, and maintain a competitive edge through faster, more informed decision-making.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2B4932E-FD4A-4C06-8516-0B9AFAC97C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061154-1810-4E1A-BB8C-7AC300B6C812}" type="datetime1">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3973AD-D76A-4FB7-A8DE-DB11D9C2519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D629B42-4C51-4BF4-BB74-186E70CBFE5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AFE498F-2E2C-4F7F-9CD4-43ADF876F8E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F1A00C2-7D9A-4E36-B672-281F66486D6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B1E0477-D318-4DC6-8265-9CFA596AFDD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E38D88-EF9F-4C51-BE1C-90B6FD0446B6}"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AF4CC1-1A90-4990-A2C0-179210201716}" type="datetime1">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B2C014-CA1D-469E-951A-D65D25E9FBA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B2E542-B259-4D27-AF89-5218B145907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CE484A-7740-44D4-9284-4F5565386D6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DDDD6C0-4AF6-4DAE-BD44-820554EF8E3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85D27B4-E94D-4536-94C1-6F3C613430B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4E492D4-6739-406F-A1E2-61354850B55B}"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586D0-4E9A-4123-80B2-3767D5385E24}"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39CFB-8198-44AE-AAF5-8D56BD26EE65}"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0981D57-8AEA-40F9-A37E-F4575B20C14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81DCE4-A7BE-4238-9B45-BA7E19EA1C1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0679BC-7581-474A-BF49-1C965B483C21}" type="datetime1">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3973AD-D76A-4FB7-A8DE-DB11D9C2519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Proposal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Amazon Web Services Internet of things  (IoT)  to Adopt a Metadata Strategy</a:t>
            </a:r>
            <a:endParaRPr lang="en-US" sz="1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1 Presentation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p:cNvGrpSpPr>
            <a:grpSpLocks noGrp="1" noRot="1" noChangeAspect="1" noMove="1" noResize="1" noUngrp="1"/>
          </p:cNvGrpSpPr>
          <p:nvPr/>
        </p:nvGrpSpPr>
        <p:grpSpPr>
          <a:xfrm>
            <a:off x="0" y="0"/>
            <a:ext cx="12192000" cy="6858000"/>
            <a:chOff x="0" y="0"/>
            <a:chExt cx="12192000" cy="6858000"/>
          </a:xfrm>
        </p:grpSpPr>
        <p:sp>
          <p:nvSpPr>
            <p:cNvPr id="24" name="Rectangle 23"/>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p:cNvSpPr>
            <a:spLocks noGrp="1"/>
          </p:cNvSpPr>
          <p:nvPr>
            <p:ph type="title"/>
          </p:nvPr>
        </p:nvSpPr>
        <p:spPr>
          <a:xfrm>
            <a:off x="1154954" y="973668"/>
            <a:ext cx="8761413" cy="706964"/>
          </a:xfrm>
        </p:spPr>
        <p:txBody>
          <a:bodyPr>
            <a:normAutofit/>
          </a:bodyPr>
          <a:lstStyle/>
          <a:p>
            <a:r>
              <a:rPr lang="en-US"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Best Practices for Metadata Management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7" name="Rectangle 26"/>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p:cNvGraphicFramePr>
            <a:graphicFrameLocks noGrp="1"/>
          </p:cNvGraphicFramePr>
          <p:nvPr>
            <p:ph idx="1"/>
          </p:nvPr>
        </p:nvGraphicFramePr>
        <p:xfrm>
          <a:off x="960363" y="1717658"/>
          <a:ext cx="10367000" cy="442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solidFill>
                  <a:schemeClr val="tx1">
                    <a:lumMod val="95000"/>
                  </a:schemeClr>
                </a:solidFill>
              </a:rPr>
            </a:fld>
            <a:endParaRPr lang="en-US" dirty="0">
              <a:solidFill>
                <a:schemeClr val="tx1">
                  <a:lumMod val="95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a:grpSpLocks noGrp="1" noRot="1" noChangeAspect="1" noMove="1" noResize="1" noUngrp="1"/>
          </p:cNvGrpSpPr>
          <p:nvPr/>
        </p:nvGrpSpPr>
        <p:grpSpPr>
          <a:xfrm>
            <a:off x="0" y="0"/>
            <a:ext cx="12192000" cy="6858000"/>
            <a:chOff x="0" y="0"/>
            <a:chExt cx="12192000" cy="6858000"/>
          </a:xfrm>
        </p:grpSpPr>
        <p:sp>
          <p:nvSpPr>
            <p:cNvPr id="24" name="Rectangle 23"/>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Potential Challenges</a:t>
            </a:r>
            <a:endParaRPr lang="en-US">
              <a:solidFill>
                <a:srgbClr val="EBEBEB"/>
              </a:solidFill>
            </a:endParaRPr>
          </a:p>
        </p:txBody>
      </p:sp>
      <p:sp>
        <p:nvSpPr>
          <p:cNvPr id="32" name="Rectangle 3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p:cNvGraphicFramePr>
            <a:graphicFrameLocks noGrp="1"/>
          </p:cNvGraphicFramePr>
          <p:nvPr>
            <p:ph idx="1"/>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Tailored Approach for AWS IoT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507973" y="2284322"/>
          <a:ext cx="11180819" cy="41078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Factors</a:t>
            </a:r>
          </a:p>
        </p:txBody>
      </p:sp>
      <p:graphicFrame>
        <p:nvGraphicFramePr>
          <p:cNvPr id="7" name="Content Placeholder 2"/>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noGrp="1" noRot="1" noChangeAspect="1" noMove="1" noResize="1" noEditPoints="1" noAdjustHandles="1" noChangeArrowheads="1" noChangeShapeType="1" noTextEdit="1"/>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4" name="Freeform: Shape 23"/>
          <p:cNvSpPr>
            <a:spLocks noGrp="1" noRot="1" noChangeAspect="1" noMove="1" noResize="1" noEditPoints="1" noAdjustHandles="1" noChangeArrowheads="1" noChangeShapeType="1" noTextEdit="1"/>
          </p:cNvSpPr>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p:cNvGrpSpPr>
            <a:grpSpLocks noGrp="1" noRot="1" noChangeAspect="1" noMove="1" noResize="1" noUngrp="1"/>
          </p:cNvGrpSpPr>
          <p:nvPr/>
        </p:nvGrpSpPr>
        <p:grpSpPr>
          <a:xfrm>
            <a:off x="0" y="0"/>
            <a:ext cx="12192000" cy="6858000"/>
            <a:chOff x="0" y="0"/>
            <a:chExt cx="12192000" cy="6858000"/>
          </a:xfrm>
          <a:solidFill>
            <a:srgbClr val="FFFFFF"/>
          </a:solidFill>
        </p:grpSpPr>
        <p:sp>
          <p:nvSpPr>
            <p:cNvPr id="15" name="Rectangle 14"/>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p:cNvSpPr>
            <a:spLocks noGrp="1"/>
          </p:cNvSpPr>
          <p:nvPr>
            <p:ph type="title"/>
          </p:nvPr>
        </p:nvSpPr>
        <p:spPr>
          <a:xfrm>
            <a:off x="1154954" y="838200"/>
            <a:ext cx="8761413" cy="977900"/>
          </a:xfrm>
        </p:spPr>
        <p:txBody>
          <a:bodyPr>
            <a:normAutofit/>
          </a:bodyPr>
          <a:lstStyle/>
          <a:p>
            <a:r>
              <a:rPr lang="en-US">
                <a:solidFill>
                  <a:srgbClr val="FFFFFF"/>
                </a:solidFill>
              </a:rPr>
              <a:t>Identifying Gaps</a:t>
            </a:r>
            <a:endParaRPr lang="en-US">
              <a:solidFill>
                <a:srgbClr val="FFFFFF"/>
              </a:solidFill>
            </a:endParaRPr>
          </a:p>
        </p:txBody>
      </p:sp>
      <p:sp>
        <p:nvSpPr>
          <p:cNvPr id="3" name="Content Placeholder 2"/>
          <p:cNvSpPr>
            <a:spLocks noGrp="1"/>
          </p:cNvSpPr>
          <p:nvPr>
            <p:ph idx="1"/>
          </p:nvPr>
        </p:nvSpPr>
        <p:spPr>
          <a:xfrm>
            <a:off x="1887233" y="2603500"/>
            <a:ext cx="8417535" cy="3416300"/>
          </a:xfrm>
        </p:spPr>
        <p:txBody>
          <a:bodyPr>
            <a:normAutofit/>
          </a:bodyPr>
          <a:lstStyle/>
          <a:p>
            <a:endParaRPr lang="en-US" dirty="0"/>
          </a:p>
          <a:p>
            <a:pPr>
              <a:defRPr sz="2200">
                <a:solidFill>
                  <a:srgbClr val="800080"/>
                </a:solidFill>
              </a:defRPr>
            </a:pPr>
            <a:r>
              <a:rPr lang="en-US" dirty="0"/>
              <a:t>🔍 Process: unclear workflows for metadata lifecycle</a:t>
            </a:r>
            <a:endParaRPr lang="en-US" dirty="0"/>
          </a:p>
          <a:p>
            <a:pPr marL="0" indent="0">
              <a:buNone/>
              <a:defRPr sz="2200">
                <a:solidFill>
                  <a:srgbClr val="800080"/>
                </a:solidFill>
              </a:defRPr>
            </a:pPr>
            <a:endParaRPr lang="en-US" dirty="0"/>
          </a:p>
          <a:p>
            <a:pPr>
              <a:defRPr sz="2200">
                <a:solidFill>
                  <a:srgbClr val="800080"/>
                </a:solidFill>
              </a:defRPr>
            </a:pPr>
            <a:r>
              <a:rPr lang="en-US" dirty="0"/>
              <a:t>👥 Personnel: limited expertise in </a:t>
            </a:r>
            <a:r>
              <a:rPr lang="en-US" dirty="0" err="1"/>
              <a:t>governance</a:t>
            </a:r>
            <a:endParaRPr lang="en-US" dirty="0"/>
          </a:p>
          <a:p>
            <a:pPr>
              <a:defRPr sz="2200">
                <a:solidFill>
                  <a:srgbClr val="800080"/>
                </a:solidFill>
              </a:defRPr>
            </a:pPr>
            <a:endParaRPr lang="en-US" dirty="0"/>
          </a:p>
          <a:p>
            <a:pPr>
              <a:defRPr sz="2200">
                <a:solidFill>
                  <a:srgbClr val="800080"/>
                </a:solidFill>
              </a:defRPr>
            </a:pPr>
            <a:r>
              <a:rPr lang="en-US" dirty="0"/>
              <a:t>💻 Technology: lack of automation and AI integration</a:t>
            </a:r>
            <a:endParaRPr lang="en-US" dirty="0"/>
          </a:p>
        </p:txBody>
      </p:sp>
      <p:sp>
        <p:nvSpPr>
          <p:cNvPr id="4" name="Slide Number Placeholder 3"/>
          <p:cNvSpPr>
            <a:spLocks noGrp="1"/>
          </p:cNvSpPr>
          <p:nvPr>
            <p:ph type="sldNum" sz="quarter" idx="12"/>
          </p:nvPr>
        </p:nvSpPr>
        <p:spPr/>
        <p:txBody>
          <a:bodyPr/>
          <a:lstStyle/>
          <a:p>
            <a:r>
              <a:rPr lang="en-US" dirty="0"/>
              <a:t>14</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Bridging the Gaps</a:t>
            </a:r>
          </a:p>
        </p:txBody>
      </p:sp>
      <p:sp>
        <p:nvSpPr>
          <p:cNvPr id="3" name="Content Placeholder 2"/>
          <p:cNvSpPr>
            <a:spLocks noGrp="1"/>
          </p:cNvSpPr>
          <p:nvPr>
            <p:ph idx="1"/>
          </p:nvPr>
        </p:nvSpPr>
        <p:spPr/>
        <p:txBody>
          <a:bodyPr/>
          <a:lstStyle/>
          <a:p>
            <a:endParaRPr dirty="0"/>
          </a:p>
          <a:p>
            <a:pPr>
              <a:defRPr sz="2200">
                <a:solidFill>
                  <a:srgbClr val="228B22"/>
                </a:solidFill>
              </a:defRPr>
            </a:pPr>
            <a:r>
              <a:rPr dirty="0"/>
              <a:t>➡️ Process → SOPs, audits, validation rules</a:t>
            </a:r>
            <a:endParaRPr lang="en-US" dirty="0"/>
          </a:p>
          <a:p>
            <a:pPr marL="0" indent="0">
              <a:buNone/>
              <a:defRPr sz="2200">
                <a:solidFill>
                  <a:srgbClr val="228B22"/>
                </a:solidFill>
              </a:defRPr>
            </a:pPr>
            <a:endParaRPr dirty="0"/>
          </a:p>
          <a:p>
            <a:pPr>
              <a:defRPr sz="2200">
                <a:solidFill>
                  <a:srgbClr val="228B22"/>
                </a:solidFill>
              </a:defRPr>
            </a:pPr>
            <a:r>
              <a:rPr dirty="0"/>
              <a:t>➡️ Personnel → training, certifications, awareness</a:t>
            </a:r>
            <a:endParaRPr lang="en-US" dirty="0"/>
          </a:p>
          <a:p>
            <a:pPr marL="0" indent="0">
              <a:buNone/>
              <a:defRPr sz="2200">
                <a:solidFill>
                  <a:srgbClr val="228B22"/>
                </a:solidFill>
              </a:defRPr>
            </a:pPr>
            <a:endParaRPr dirty="0"/>
          </a:p>
          <a:p>
            <a:pPr>
              <a:defRPr sz="2200">
                <a:solidFill>
                  <a:srgbClr val="228B22"/>
                </a:solidFill>
              </a:defRPr>
            </a:pPr>
            <a:r>
              <a:rPr dirty="0"/>
              <a:t>➡️ Technology → automation tools, AI-driven enrichment</a:t>
            </a:r>
            <a:endParaRPr dirty="0"/>
          </a:p>
        </p:txBody>
      </p:sp>
      <p:sp>
        <p:nvSpPr>
          <p:cNvPr id="5" name="Slide Number Placeholder 4"/>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3 Pillars: Process, Personnel, Technology</a:t>
            </a:r>
          </a:p>
        </p:txBody>
      </p:sp>
      <p:sp>
        <p:nvSpPr>
          <p:cNvPr id="3" name="Content Placeholder 2"/>
          <p:cNvSpPr>
            <a:spLocks noGrp="1"/>
          </p:cNvSpPr>
          <p:nvPr>
            <p:ph idx="1"/>
          </p:nvPr>
        </p:nvSpPr>
        <p:spPr/>
        <p:txBody>
          <a:bodyPr/>
          <a:lstStyle/>
          <a:p>
            <a:endParaRPr dirty="0"/>
          </a:p>
          <a:p>
            <a:pPr>
              <a:defRPr sz="2200">
                <a:solidFill>
                  <a:srgbClr val="4682B4"/>
                </a:solidFill>
              </a:defRPr>
            </a:pPr>
            <a:r>
              <a:rPr dirty="0"/>
              <a:t>🏛️ Process: governance, audit trails, version control</a:t>
            </a:r>
            <a:endParaRPr lang="en-US" dirty="0"/>
          </a:p>
          <a:p>
            <a:pPr marL="0" indent="0">
              <a:buNone/>
              <a:defRPr sz="2200">
                <a:solidFill>
                  <a:srgbClr val="4682B4"/>
                </a:solidFill>
              </a:defRPr>
            </a:pPr>
            <a:endParaRPr dirty="0"/>
          </a:p>
          <a:p>
            <a:pPr>
              <a:defRPr sz="2200">
                <a:solidFill>
                  <a:srgbClr val="4682B4"/>
                </a:solidFill>
              </a:defRPr>
            </a:pPr>
            <a:r>
              <a:rPr dirty="0"/>
              <a:t>🏛️ Personnel: stewardship roles, collaboration, incentives</a:t>
            </a:r>
            <a:endParaRPr lang="en-US" dirty="0"/>
          </a:p>
          <a:p>
            <a:pPr marL="0" indent="0">
              <a:buNone/>
              <a:defRPr sz="2200">
                <a:solidFill>
                  <a:srgbClr val="4682B4"/>
                </a:solidFill>
              </a:defRPr>
            </a:pPr>
            <a:endParaRPr dirty="0"/>
          </a:p>
          <a:p>
            <a:pPr>
              <a:defRPr sz="2200">
                <a:solidFill>
                  <a:srgbClr val="4682B4"/>
                </a:solidFill>
              </a:defRPr>
            </a:pPr>
            <a:r>
              <a:rPr dirty="0"/>
              <a:t>🏛️ Technology: AWS Glue, repositories, AI tools</a:t>
            </a:r>
            <a:endParaRPr dirty="0"/>
          </a:p>
        </p:txBody>
      </p:sp>
      <p:sp>
        <p:nvSpPr>
          <p:cNvPr id="5" name="Slide Number Placeholder 4"/>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p:cNvGrpSpPr>
            <a:grpSpLocks noGrp="1" noRot="1" noChangeAspect="1" noMove="1" noResize="1" noUngrp="1"/>
          </p:cNvGrpSpPr>
          <p:nvPr/>
        </p:nvGrpSpPr>
        <p:grpSpPr>
          <a:xfrm>
            <a:off x="0" y="0"/>
            <a:ext cx="12192000" cy="6858000"/>
            <a:chOff x="0" y="0"/>
            <a:chExt cx="12192000" cy="6858000"/>
          </a:xfrm>
        </p:grpSpPr>
        <p:sp>
          <p:nvSpPr>
            <p:cNvPr id="19" name="Rectangle 18"/>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p:cNvSpPr>
            <a:spLocks noGrp="1"/>
          </p:cNvSpPr>
          <p:nvPr>
            <p:ph type="title"/>
          </p:nvPr>
        </p:nvSpPr>
        <p:spPr>
          <a:xfrm>
            <a:off x="838200" y="620186"/>
            <a:ext cx="8761413" cy="706964"/>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Implementation Roadmap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Table 5"/>
          <p:cNvGraphicFramePr>
            <a:graphicFrameLocks noGrp="1"/>
          </p:cNvGraphicFramePr>
          <p:nvPr/>
        </p:nvGraphicFramePr>
        <p:xfrm>
          <a:off x="761188" y="1358056"/>
          <a:ext cx="10669624" cy="4882486"/>
        </p:xfrm>
        <a:graphic>
          <a:graphicData uri="http://schemas.openxmlformats.org/drawingml/2006/table">
            <a:tbl>
              <a:tblPr firstRow="1" firstCol="1" bandRow="1">
                <a:tableStyleId>{5C22544A-7EE6-4342-B048-85BDC9FD1C3A}</a:tableStyleId>
              </a:tblPr>
              <a:tblGrid>
                <a:gridCol w="2667406"/>
                <a:gridCol w="2667406"/>
                <a:gridCol w="2667406"/>
                <a:gridCol w="2667406"/>
              </a:tblGrid>
              <a:tr h="306275">
                <a:tc>
                  <a:txBody>
                    <a:bodyPr/>
                    <a:lstStyle/>
                    <a:p>
                      <a:pPr marL="0" marR="0">
                        <a:lnSpc>
                          <a:spcPct val="115000"/>
                        </a:lnSpc>
                        <a:spcBef>
                          <a:spcPts val="0"/>
                        </a:spcBef>
                        <a:spcAft>
                          <a:spcPts val="800"/>
                        </a:spcAft>
                      </a:pPr>
                      <a:r>
                        <a:rPr lang="en-US" sz="1800" kern="100">
                          <a:effectLst/>
                        </a:rPr>
                        <a:t>Steps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dirty="0">
                          <a:effectLst/>
                        </a:rPr>
                        <a:t>Activity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800" kern="100" dirty="0">
                          <a:effectLst/>
                        </a:rPr>
                        <a:t>Estimated Duration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a:effectLst/>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960227">
                <a:tc>
                  <a:txBody>
                    <a:bodyPr/>
                    <a:lstStyle/>
                    <a:p>
                      <a:pPr marL="0" marR="0">
                        <a:lnSpc>
                          <a:spcPct val="115000"/>
                        </a:lnSpc>
                        <a:spcBef>
                          <a:spcPts val="0"/>
                        </a:spcBef>
                        <a:spcAft>
                          <a:spcPts val="800"/>
                        </a:spcAft>
                      </a:pPr>
                      <a:r>
                        <a:rPr lang="en-US" sz="1200" kern="100">
                          <a:effectLst/>
                        </a:rPr>
                        <a:t>1. Assessment and Planning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Evaluate current metadata management practices, identify gaps, and define objectives.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dirty="0">
                          <a:effectLst/>
                        </a:rPr>
                        <a:t>3–4 weeks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stakeholder interviews, requirement gathering, and initial documentation.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21701">
                <a:tc>
                  <a:txBody>
                    <a:bodyPr/>
                    <a:lstStyle/>
                    <a:p>
                      <a:pPr marL="0" marR="0">
                        <a:lnSpc>
                          <a:spcPct val="115000"/>
                        </a:lnSpc>
                        <a:spcBef>
                          <a:spcPts val="0"/>
                        </a:spcBef>
                        <a:spcAft>
                          <a:spcPts val="800"/>
                        </a:spcAft>
                      </a:pPr>
                      <a:r>
                        <a:rPr lang="en-US" sz="1200" kern="100">
                          <a:effectLst/>
                        </a:rPr>
                        <a:t>2. Metadata Framework Development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Design a metadata framework tailored to AWS IoT’s needs.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Covers data models, metadata standards, governance policies.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21701">
                <a:tc>
                  <a:txBody>
                    <a:bodyPr/>
                    <a:lstStyle/>
                    <a:p>
                      <a:pPr marL="0" marR="0">
                        <a:lnSpc>
                          <a:spcPct val="115000"/>
                        </a:lnSpc>
                        <a:spcBef>
                          <a:spcPts val="0"/>
                        </a:spcBef>
                        <a:spcAft>
                          <a:spcPts val="800"/>
                        </a:spcAft>
                      </a:pPr>
                      <a:r>
                        <a:rPr lang="en-US" sz="1200" kern="100">
                          <a:effectLst/>
                        </a:rPr>
                        <a:t>3. Automated Metadata Collection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Configure and implement automated collection tools.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3–5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AWS IoT Core, AWS IoT Analytics setup, and integration testing.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960227">
                <a:tc>
                  <a:txBody>
                    <a:bodyPr/>
                    <a:lstStyle/>
                    <a:p>
                      <a:pPr marL="0" marR="0">
                        <a:lnSpc>
                          <a:spcPct val="115000"/>
                        </a:lnSpc>
                        <a:spcBef>
                          <a:spcPts val="0"/>
                        </a:spcBef>
                        <a:spcAft>
                          <a:spcPts val="800"/>
                        </a:spcAft>
                      </a:pPr>
                      <a:r>
                        <a:rPr lang="en-US" sz="1200" kern="100">
                          <a:effectLst/>
                        </a:rPr>
                        <a:t>4. Metadata Storage and Visualization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Deploy storage solutions and set up dashboards.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Depends on whether using Amazon Timestream, DynamoDB, </a:t>
                      </a:r>
                      <a:r>
                        <a:rPr lang="en-US" sz="1300" kern="100" dirty="0" err="1">
                          <a:effectLst/>
                        </a:rPr>
                        <a:t>QuickSight</a:t>
                      </a:r>
                      <a:r>
                        <a:rPr lang="en-US" sz="1300" kern="100" dirty="0">
                          <a:effectLst/>
                        </a:rPr>
                        <a:t>, or Grafana.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21701">
                <a:tc>
                  <a:txBody>
                    <a:bodyPr/>
                    <a:lstStyle/>
                    <a:p>
                      <a:pPr marL="0" marR="0">
                        <a:lnSpc>
                          <a:spcPct val="115000"/>
                        </a:lnSpc>
                        <a:spcBef>
                          <a:spcPts val="0"/>
                        </a:spcBef>
                        <a:spcAft>
                          <a:spcPts val="800"/>
                        </a:spcAft>
                      </a:pPr>
                      <a:r>
                        <a:rPr lang="en-US" sz="1200" kern="100">
                          <a:effectLst/>
                        </a:rPr>
                        <a:t>5. Testing and Validation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Perform system testing, validation, and fine-tuning.</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2–3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Involves QA testing, bug fixes, and performance checks.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3175">
                <a:tc>
                  <a:txBody>
                    <a:bodyPr/>
                    <a:lstStyle/>
                    <a:p>
                      <a:pPr marL="0" marR="0">
                        <a:lnSpc>
                          <a:spcPct val="115000"/>
                        </a:lnSpc>
                        <a:spcBef>
                          <a:spcPts val="0"/>
                        </a:spcBef>
                        <a:spcAft>
                          <a:spcPts val="800"/>
                        </a:spcAft>
                      </a:pPr>
                      <a:r>
                        <a:rPr lang="en-US" sz="1200" kern="100">
                          <a:effectLst/>
                        </a:rPr>
                        <a:t>6. Monitor &amp; Update Metadata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Begin continuous monitoring and monthly updates.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Ongoing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Schedule reviews every 30 days post-launch.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
        <p:nvSpPr>
          <p:cNvPr id="4" name="Slide Number Placeholder 3"/>
          <p:cNvSpPr>
            <a:spLocks noGrp="1"/>
          </p:cNvSpPr>
          <p:nvPr>
            <p:ph type="sldNum" sz="quarter" idx="12"/>
          </p:nvPr>
        </p:nvSpPr>
        <p:spPr/>
        <p:txBody>
          <a:bodyPr/>
          <a:lstStyle/>
          <a:p>
            <a:r>
              <a:rPr lang="en-US" dirty="0">
                <a:solidFill>
                  <a:schemeClr val="tx1">
                    <a:lumMod val="95000"/>
                  </a:schemeClr>
                </a:solidFill>
              </a:rPr>
              <a:t>17</a:t>
            </a:r>
            <a:endParaRPr lang="en-US" dirty="0">
              <a:solidFill>
                <a:schemeClr val="tx1">
                  <a:lumMod val="95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731" y="2327454"/>
            <a:ext cx="7467282" cy="3909443"/>
          </a:xfrm>
        </p:spPr>
        <p:txBody>
          <a:bodyPr anchor="ctr">
            <a:normAutofit/>
          </a:bodyPr>
          <a:lstStyle/>
          <a:p>
            <a:pPr marL="0" marR="0">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By implementing a metadata management system tailored to AWS IoT's specific needs, the organization can unlock the full potential of its IoT data, drive business outcomes, and stay ahead in the competitive IoT landscape.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Graphic 6" descr="Laptop Secur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p:cNvGrpSpPr>
            <a:grpSpLocks noGrp="1" noRot="1" noChangeAspect="1" noMove="1" noResize="1" noUngrp="1"/>
          </p:cNvGrpSpPr>
          <p:nvPr/>
        </p:nvGrpSpPr>
        <p:grpSpPr>
          <a:xfrm>
            <a:off x="0" y="0"/>
            <a:ext cx="12192000" cy="6858000"/>
            <a:chOff x="0" y="0"/>
            <a:chExt cx="12192000" cy="6858000"/>
          </a:xfrm>
          <a:solidFill>
            <a:srgbClr val="FFFFFF"/>
          </a:solidFill>
        </p:grpSpPr>
        <p:sp>
          <p:nvSpPr>
            <p:cNvPr id="13" name="Rectangle 12"/>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Members in The Group</a:t>
            </a:r>
            <a:endParaRPr lang="en-US" sz="3200" dirty="0">
              <a:solidFill>
                <a:schemeClr val="tx1"/>
              </a:solidFill>
            </a:endParaRPr>
          </a:p>
        </p:txBody>
      </p:sp>
      <p:cxnSp>
        <p:nvCxnSpPr>
          <p:cNvPr id="16" name="Straight Connector 15"/>
          <p:cNvCxnSpPr>
            <a:cxnSpLocks noGrp="1" noRot="1" noChangeAspect="1" noMove="1" noResize="1" noEditPoints="1" noAdjustHandles="1" noChangeArrowheads="1" noChangeShapeType="1"/>
          </p:cNvCxnSpPr>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678424" y="1059025"/>
            <a:ext cx="6173077" cy="4739950"/>
          </a:xfrm>
        </p:spPr>
        <p:txBody>
          <a:bodyPr anchor="ctr">
            <a:normAutofit/>
          </a:bodyPr>
          <a:lstStyle/>
          <a:p>
            <a:r>
              <a:rPr lang="en-US" b="1" dirty="0">
                <a:solidFill>
                  <a:schemeClr val="tx1"/>
                </a:solidFill>
              </a:rPr>
              <a:t>JACOB KWAKU HADA</a:t>
            </a:r>
            <a:r>
              <a:rPr lang="en-US" dirty="0">
                <a:solidFill>
                  <a:schemeClr val="tx1"/>
                </a:solidFill>
              </a:rPr>
              <a:t> – SE/DMD/24/0012</a:t>
            </a:r>
            <a:endParaRPr lang="en-US" dirty="0">
              <a:solidFill>
                <a:schemeClr val="tx1"/>
              </a:solidFill>
            </a:endParaRPr>
          </a:p>
          <a:p>
            <a:r>
              <a:rPr lang="en-US" b="1" dirty="0">
                <a:solidFill>
                  <a:schemeClr val="tx1"/>
                </a:solidFill>
              </a:rPr>
              <a:t>EMMANUEL OWUSU BOATENG</a:t>
            </a:r>
            <a:r>
              <a:rPr lang="en-US" dirty="0">
                <a:solidFill>
                  <a:schemeClr val="tx1"/>
                </a:solidFill>
              </a:rPr>
              <a:t> – SE/DMD/24/0017</a:t>
            </a:r>
            <a:endParaRPr lang="en-US" dirty="0">
              <a:solidFill>
                <a:schemeClr val="tx1"/>
              </a:solidFill>
            </a:endParaRPr>
          </a:p>
          <a:p>
            <a:r>
              <a:rPr lang="en-US" b="1" dirty="0">
                <a:solidFill>
                  <a:schemeClr val="tx1"/>
                </a:solidFill>
              </a:rPr>
              <a:t>GEORGE OFORI</a:t>
            </a:r>
            <a:r>
              <a:rPr lang="en-US" dirty="0">
                <a:solidFill>
                  <a:schemeClr val="tx1"/>
                </a:solidFill>
              </a:rPr>
              <a:t> – SE/DMD/24/0015</a:t>
            </a:r>
            <a:endParaRPr lang="en-US" dirty="0">
              <a:solidFill>
                <a:schemeClr val="tx1"/>
              </a:solidFill>
            </a:endParaRPr>
          </a:p>
          <a:p>
            <a:r>
              <a:rPr lang="en-US" b="1" dirty="0">
                <a:solidFill>
                  <a:schemeClr val="tx1"/>
                </a:solidFill>
              </a:rPr>
              <a:t>VITUS BAWA</a:t>
            </a:r>
            <a:r>
              <a:rPr lang="en-US" dirty="0">
                <a:solidFill>
                  <a:schemeClr val="tx1"/>
                </a:solidFill>
              </a:rPr>
              <a:t> – SE/DMD/24/0024</a:t>
            </a:r>
            <a:endParaRPr lang="en-US" dirty="0">
              <a:solidFill>
                <a:schemeClr val="tx1"/>
              </a:solidFill>
            </a:endParaRPr>
          </a:p>
          <a:p>
            <a:r>
              <a:rPr lang="en-US" b="1" dirty="0">
                <a:solidFill>
                  <a:schemeClr val="tx1"/>
                </a:solidFill>
              </a:rPr>
              <a:t>ELIJAH ACQUAH</a:t>
            </a:r>
            <a:r>
              <a:rPr lang="en-US" dirty="0">
                <a:solidFill>
                  <a:schemeClr val="tx1"/>
                </a:solidFill>
              </a:rPr>
              <a:t> – SE/DMD/24/0003</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p:cNvGrpSpPr>
            <a:grpSpLocks noGrp="1" noRot="1" noChangeAspect="1" noMove="1" noResize="1" noUngrp="1"/>
          </p:cNvGrpSpPr>
          <p:nvPr/>
        </p:nvGrpSpPr>
        <p:grpSpPr>
          <a:xfrm>
            <a:off x="0" y="0"/>
            <a:ext cx="12192000" cy="6858000"/>
            <a:chOff x="0" y="0"/>
            <a:chExt cx="12192000" cy="6858000"/>
          </a:xfrm>
        </p:grpSpPr>
        <p:sp>
          <p:nvSpPr>
            <p:cNvPr id="38" name="Rectangle 37"/>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Oval 3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3"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1154955" y="973667"/>
            <a:ext cx="2942210" cy="4833745"/>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Presentation Outline</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46" name="Rectangle 45"/>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p:cNvGraphicFramePr>
            <a:graphicFrameLocks noGrp="1"/>
          </p:cNvGraphicFramePr>
          <p:nvPr>
            <p:ph idx="1"/>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Introduction</a:t>
            </a:r>
            <a:endParaRPr lang="en-US" dirty="0">
              <a:solidFill>
                <a:srgbClr val="EBEBEB"/>
              </a:solidFill>
              <a:latin typeface="Times New Roman" panose="02020603050405020304" pitchFamily="18" charset="0"/>
              <a:cs typeface="Times New Roman" panose="02020603050405020304" pitchFamily="18" charset="0"/>
            </a:endParaRPr>
          </a:p>
        </p:txBody>
      </p:sp>
      <p:pic>
        <p:nvPicPr>
          <p:cNvPr id="7" name="Graphic 6" descr="Syncing Cloud"/>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35475" y="2741824"/>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p:cNvSpPr>
            <a:spLocks noGrp="1"/>
          </p:cNvSpPr>
          <p:nvPr>
            <p:ph idx="1"/>
          </p:nvPr>
        </p:nvSpPr>
        <p:spPr>
          <a:xfrm>
            <a:off x="3467376" y="1992086"/>
            <a:ext cx="8600979" cy="4771023"/>
          </a:xfrm>
        </p:spPr>
        <p:txBody>
          <a:bodyPr anchor="ctr">
            <a:normAutofit/>
          </a:bodyPr>
          <a:lstStyle/>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Amazon Web Services (AWS) IoT Core platform was selected for this proposal because it stands as one of the most advanced, widely adopted, and versatile Internet of Things ecosystems in the world.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IoT adoption accelerates, AWS IoT Core is at the forefront of handling massive, heterogeneous datasets generated at unprecedented speed and scale.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proposal sets out the strategic benefits of such a framework, outlines best practices in metadata management, and presents a customized implementation plan designed specifically for AWS IoT Core’s unique operational ecosystem.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p:cNvGraphicFramePr>
            <a:graphicFrameLocks noGrp="1"/>
          </p:cNvGraphicFramePr>
          <p:nvPr>
            <p:ph idx="1"/>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Slide Number Placeholder 4"/>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p:cNvGraphicFramePr>
            <a:graphicFrameLocks noGrp="1"/>
          </p:cNvGraphicFramePr>
          <p:nvPr>
            <p:ph idx="1"/>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p:cNvGraphicFramePr>
            <a:graphicFrameLocks noGrp="1"/>
          </p:cNvGraphicFramePr>
          <p:nvPr>
            <p:ph idx="1"/>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Benefits of Metadata</a:t>
            </a:r>
            <a:endParaRPr lang="en-US" sz="7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97755" y="2096219"/>
          <a:ext cx="10993502" cy="45806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Types of Metadata for AWS IoT Core</a:t>
            </a:r>
            <a:endParaRPr lang="en-US" dirty="0">
              <a:solidFill>
                <a:srgbClr val="EBEBEB"/>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55013" y="2197445"/>
          <a:ext cx="11594865" cy="44086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2923</Words>
  <Application>WPS Presentation</Application>
  <PresentationFormat>Widescreen</PresentationFormat>
  <Paragraphs>158</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Wingdings 3</vt:lpstr>
      <vt:lpstr>Arial</vt:lpstr>
      <vt:lpstr>Times New Roman</vt:lpstr>
      <vt:lpstr>Calibri</vt:lpstr>
      <vt:lpstr>Microsoft YaHei</vt:lpstr>
      <vt:lpstr>Arial Unicode MS</vt:lpstr>
      <vt:lpstr>Century Gothic</vt:lpstr>
      <vt:lpstr>Aptos</vt:lpstr>
      <vt:lpstr>Segoe UI</vt:lpstr>
      <vt:lpstr>Ion Boardroom</vt:lpstr>
      <vt:lpstr>Proposal to Amazon Web Services Internet of things  (IoT)  to Adopt a Metadata Strategy</vt:lpstr>
      <vt:lpstr>Members in The Group</vt:lpstr>
      <vt:lpstr>Presentation Outline</vt:lpstr>
      <vt:lpstr>Introduction</vt:lpstr>
      <vt:lpstr>Concepts &amp; Definitions</vt:lpstr>
      <vt:lpstr>Concepts &amp; Definitions</vt:lpstr>
      <vt:lpstr>Concepts &amp; Definitions</vt:lpstr>
      <vt:lpstr>Benefits of Metadata</vt:lpstr>
      <vt:lpstr>Types of Metadata for AWS IoT Core</vt:lpstr>
      <vt:lpstr>Best Practices for Metadata Management</vt:lpstr>
      <vt:lpstr>Potential Challenges</vt:lpstr>
      <vt:lpstr>Tailored Approach for AWS IoT</vt:lpstr>
      <vt:lpstr>Risk Factors</vt:lpstr>
      <vt:lpstr>Identifying Gaps</vt:lpstr>
      <vt:lpstr>Bridging the Gaps</vt:lpstr>
      <vt:lpstr>The 3 Pillars: Process, Personnel, Technology</vt:lpstr>
      <vt:lpstr>Implementation Roadmap</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Elijah ACQUAH</dc:creator>
  <cp:lastModifiedBy>user</cp:lastModifiedBy>
  <cp:revision>8</cp:revision>
  <dcterms:created xsi:type="dcterms:W3CDTF">2025-08-10T19:11:00Z</dcterms:created>
  <dcterms:modified xsi:type="dcterms:W3CDTF">2025-08-17T08:25:26Z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AE1C7FC508EA437BAB515BF728FA4305_12</vt:lpwstr>
  </property>
  <property fmtid="{D5CDD505-2E9C-101B-9397-08002B2CF9AE}" pid="3" name="KSOProductBuildVer">
    <vt:lpwstr>1033-12.2.0.22222</vt:lpwstr>
  </property>
</Properties>
</file>