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159" d="100"/>
          <a:sy n="159" d="100"/>
        </p:scale>
        <p:origin x="306" y="13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48A2C5D-8E91-41F1-92F0-F234EB209C33}" type="datetimeFigureOut">
              <a:rPr lang="en-US" smtClean="0"/>
              <a:t>12/7/2022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66EB56DF-F8C8-46DF-8C15-A77932088AF7}"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91684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A2C5D-8E91-41F1-92F0-F234EB209C33}"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EB56DF-F8C8-46DF-8C15-A77932088AF7}" type="slidenum">
              <a:rPr lang="en-US" smtClean="0"/>
              <a:t>‹#›</a:t>
            </a:fld>
            <a:endParaRPr lang="en-US"/>
          </a:p>
        </p:txBody>
      </p:sp>
    </p:spTree>
    <p:extLst>
      <p:ext uri="{BB962C8B-B14F-4D97-AF65-F5344CB8AC3E}">
        <p14:creationId xmlns:p14="http://schemas.microsoft.com/office/powerpoint/2010/main" val="1734769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A2C5D-8E91-41F1-92F0-F234EB209C33}"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EB56DF-F8C8-46DF-8C15-A77932088AF7}"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131500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A2C5D-8E91-41F1-92F0-F234EB209C33}"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EB56DF-F8C8-46DF-8C15-A77932088AF7}"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21132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A2C5D-8E91-41F1-92F0-F234EB209C33}"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EB56DF-F8C8-46DF-8C15-A77932088AF7}" type="slidenum">
              <a:rPr lang="en-US" smtClean="0"/>
              <a:t>‹#›</a:t>
            </a:fld>
            <a:endParaRPr lang="en-US"/>
          </a:p>
        </p:txBody>
      </p:sp>
    </p:spTree>
    <p:extLst>
      <p:ext uri="{BB962C8B-B14F-4D97-AF65-F5344CB8AC3E}">
        <p14:creationId xmlns:p14="http://schemas.microsoft.com/office/powerpoint/2010/main" val="32463028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A2C5D-8E91-41F1-92F0-F234EB209C33}"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EB56DF-F8C8-46DF-8C15-A77932088AF7}"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08414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A2C5D-8E91-41F1-92F0-F234EB209C33}"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EB56DF-F8C8-46DF-8C15-A77932088AF7}"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14193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A2C5D-8E91-41F1-92F0-F234EB209C33}"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EB56DF-F8C8-46DF-8C15-A77932088AF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186945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A2C5D-8E91-41F1-92F0-F234EB209C33}"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EB56DF-F8C8-46DF-8C15-A77932088AF7}"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7528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A2C5D-8E91-41F1-92F0-F234EB209C33}"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EB56DF-F8C8-46DF-8C15-A77932088AF7}" type="slidenum">
              <a:rPr lang="en-US" smtClean="0"/>
              <a:t>‹#›</a:t>
            </a:fld>
            <a:endParaRPr lang="en-US"/>
          </a:p>
        </p:txBody>
      </p:sp>
    </p:spTree>
    <p:extLst>
      <p:ext uri="{BB962C8B-B14F-4D97-AF65-F5344CB8AC3E}">
        <p14:creationId xmlns:p14="http://schemas.microsoft.com/office/powerpoint/2010/main" val="3489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A2C5D-8E91-41F1-92F0-F234EB209C33}"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EB56DF-F8C8-46DF-8C15-A77932088AF7}"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3231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8A2C5D-8E91-41F1-92F0-F234EB209C33}"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EB56DF-F8C8-46DF-8C15-A77932088AF7}" type="slidenum">
              <a:rPr lang="en-US" smtClean="0"/>
              <a:t>‹#›</a:t>
            </a:fld>
            <a:endParaRPr lang="en-US"/>
          </a:p>
        </p:txBody>
      </p:sp>
    </p:spTree>
    <p:extLst>
      <p:ext uri="{BB962C8B-B14F-4D97-AF65-F5344CB8AC3E}">
        <p14:creationId xmlns:p14="http://schemas.microsoft.com/office/powerpoint/2010/main" val="1283107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8A2C5D-8E91-41F1-92F0-F234EB209C33}" type="datetimeFigureOut">
              <a:rPr lang="en-US" smtClean="0"/>
              <a:t>12/7/2022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EB56DF-F8C8-46DF-8C15-A77932088AF7}"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7675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8A2C5D-8E91-41F1-92F0-F234EB209C33}" type="datetimeFigureOut">
              <a:rPr lang="en-US" smtClean="0"/>
              <a:t>12/7/2022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EB56DF-F8C8-46DF-8C15-A77932088AF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4745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8A2C5D-8E91-41F1-92F0-F234EB209C33}" type="datetimeFigureOut">
              <a:rPr lang="en-US" smtClean="0"/>
              <a:t>12/7/2022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EB56DF-F8C8-46DF-8C15-A77932088AF7}" type="slidenum">
              <a:rPr lang="en-US" smtClean="0"/>
              <a:t>‹#›</a:t>
            </a:fld>
            <a:endParaRPr lang="en-US"/>
          </a:p>
        </p:txBody>
      </p:sp>
    </p:spTree>
    <p:extLst>
      <p:ext uri="{BB962C8B-B14F-4D97-AF65-F5344CB8AC3E}">
        <p14:creationId xmlns:p14="http://schemas.microsoft.com/office/powerpoint/2010/main" val="3173858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A2C5D-8E91-41F1-92F0-F234EB209C33}"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EB56DF-F8C8-46DF-8C15-A77932088AF7}"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2679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A2C5D-8E91-41F1-92F0-F234EB209C33}"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EB56DF-F8C8-46DF-8C15-A77932088AF7}" type="slidenum">
              <a:rPr lang="en-US" smtClean="0"/>
              <a:t>‹#›</a:t>
            </a:fld>
            <a:endParaRPr lang="en-US"/>
          </a:p>
        </p:txBody>
      </p:sp>
    </p:spTree>
    <p:extLst>
      <p:ext uri="{BB962C8B-B14F-4D97-AF65-F5344CB8AC3E}">
        <p14:creationId xmlns:p14="http://schemas.microsoft.com/office/powerpoint/2010/main" val="4082416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48A2C5D-8E91-41F1-92F0-F234EB209C33}" type="datetimeFigureOut">
              <a:rPr lang="en-US" smtClean="0"/>
              <a:t>12/7/2022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6EB56DF-F8C8-46DF-8C15-A77932088AF7}" type="slidenum">
              <a:rPr lang="en-US" smtClean="0"/>
              <a:t>‹#›</a:t>
            </a:fld>
            <a:endParaRPr lang="en-US"/>
          </a:p>
        </p:txBody>
      </p:sp>
    </p:spTree>
    <p:extLst>
      <p:ext uri="{BB962C8B-B14F-4D97-AF65-F5344CB8AC3E}">
        <p14:creationId xmlns:p14="http://schemas.microsoft.com/office/powerpoint/2010/main" val="37573386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042E9-6D8F-9052-0A65-BD60501939A3}"/>
              </a:ext>
            </a:extLst>
          </p:cNvPr>
          <p:cNvSpPr>
            <a:spLocks noGrp="1"/>
          </p:cNvSpPr>
          <p:nvPr>
            <p:ph type="ctrTitle"/>
          </p:nvPr>
        </p:nvSpPr>
        <p:spPr/>
        <p:txBody>
          <a:bodyPr/>
          <a:lstStyle/>
          <a:p>
            <a:r>
              <a:rPr lang="en-US" dirty="0"/>
              <a:t>Final Project Showcase</a:t>
            </a:r>
          </a:p>
        </p:txBody>
      </p:sp>
      <p:sp>
        <p:nvSpPr>
          <p:cNvPr id="3" name="Subtitle 2">
            <a:extLst>
              <a:ext uri="{FF2B5EF4-FFF2-40B4-BE49-F238E27FC236}">
                <a16:creationId xmlns:a16="http://schemas.microsoft.com/office/drawing/2014/main" id="{86EF3125-2A8B-D75E-0736-EDB77C1FC989}"/>
              </a:ext>
            </a:extLst>
          </p:cNvPr>
          <p:cNvSpPr>
            <a:spLocks noGrp="1"/>
          </p:cNvSpPr>
          <p:nvPr>
            <p:ph type="subTitle" idx="1"/>
          </p:nvPr>
        </p:nvSpPr>
        <p:spPr/>
        <p:txBody>
          <a:bodyPr/>
          <a:lstStyle/>
          <a:p>
            <a:r>
              <a:rPr lang="en-US" dirty="0"/>
              <a:t>By Jacob Anderson</a:t>
            </a:r>
          </a:p>
        </p:txBody>
      </p:sp>
    </p:spTree>
    <p:extLst>
      <p:ext uri="{BB962C8B-B14F-4D97-AF65-F5344CB8AC3E}">
        <p14:creationId xmlns:p14="http://schemas.microsoft.com/office/powerpoint/2010/main" val="1298695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042E9-6D8F-9052-0A65-BD60501939A3}"/>
              </a:ext>
            </a:extLst>
          </p:cNvPr>
          <p:cNvSpPr>
            <a:spLocks noGrp="1"/>
          </p:cNvSpPr>
          <p:nvPr>
            <p:ph type="ctrTitle"/>
          </p:nvPr>
        </p:nvSpPr>
        <p:spPr>
          <a:xfrm>
            <a:off x="2692398" y="1871131"/>
            <a:ext cx="6815669" cy="1612011"/>
          </a:xfrm>
        </p:spPr>
        <p:txBody>
          <a:bodyPr/>
          <a:lstStyle/>
          <a:p>
            <a:r>
              <a:rPr lang="en-US" dirty="0"/>
              <a:t>Purpose</a:t>
            </a:r>
          </a:p>
        </p:txBody>
      </p:sp>
      <p:sp>
        <p:nvSpPr>
          <p:cNvPr id="3" name="Subtitle 2">
            <a:extLst>
              <a:ext uri="{FF2B5EF4-FFF2-40B4-BE49-F238E27FC236}">
                <a16:creationId xmlns:a16="http://schemas.microsoft.com/office/drawing/2014/main" id="{86EF3125-2A8B-D75E-0736-EDB77C1FC989}"/>
              </a:ext>
            </a:extLst>
          </p:cNvPr>
          <p:cNvSpPr>
            <a:spLocks noGrp="1"/>
          </p:cNvSpPr>
          <p:nvPr>
            <p:ph type="subTitle" idx="1"/>
          </p:nvPr>
        </p:nvSpPr>
        <p:spPr>
          <a:xfrm>
            <a:off x="2692398" y="3579395"/>
            <a:ext cx="6815669" cy="1399004"/>
          </a:xfrm>
        </p:spPr>
        <p:txBody>
          <a:bodyPr>
            <a:normAutofit fontScale="92500"/>
          </a:bodyPr>
          <a:lstStyle/>
          <a:p>
            <a:r>
              <a:rPr lang="en-US" dirty="0"/>
              <a:t>The purpose of my cite is to inform and to place information all in once place. Your players can view their classes information in order to help them decide on what they want to play or to simply help guide their roleplay and understanding of each class.</a:t>
            </a:r>
          </a:p>
        </p:txBody>
      </p:sp>
    </p:spTree>
    <p:extLst>
      <p:ext uri="{BB962C8B-B14F-4D97-AF65-F5344CB8AC3E}">
        <p14:creationId xmlns:p14="http://schemas.microsoft.com/office/powerpoint/2010/main" val="3955623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042E9-6D8F-9052-0A65-BD60501939A3}"/>
              </a:ext>
            </a:extLst>
          </p:cNvPr>
          <p:cNvSpPr>
            <a:spLocks noGrp="1"/>
          </p:cNvSpPr>
          <p:nvPr>
            <p:ph type="ctrTitle"/>
          </p:nvPr>
        </p:nvSpPr>
        <p:spPr>
          <a:xfrm>
            <a:off x="2692398" y="1871131"/>
            <a:ext cx="6815669" cy="1612011"/>
          </a:xfrm>
        </p:spPr>
        <p:txBody>
          <a:bodyPr/>
          <a:lstStyle/>
          <a:p>
            <a:r>
              <a:rPr lang="en-US" dirty="0"/>
              <a:t>Intended Audience</a:t>
            </a:r>
          </a:p>
        </p:txBody>
      </p:sp>
      <p:sp>
        <p:nvSpPr>
          <p:cNvPr id="3" name="Subtitle 2">
            <a:extLst>
              <a:ext uri="{FF2B5EF4-FFF2-40B4-BE49-F238E27FC236}">
                <a16:creationId xmlns:a16="http://schemas.microsoft.com/office/drawing/2014/main" id="{86EF3125-2A8B-D75E-0736-EDB77C1FC989}"/>
              </a:ext>
            </a:extLst>
          </p:cNvPr>
          <p:cNvSpPr>
            <a:spLocks noGrp="1"/>
          </p:cNvSpPr>
          <p:nvPr>
            <p:ph type="subTitle" idx="1"/>
          </p:nvPr>
        </p:nvSpPr>
        <p:spPr>
          <a:xfrm>
            <a:off x="2692398" y="3579395"/>
            <a:ext cx="6815669" cy="1399004"/>
          </a:xfrm>
        </p:spPr>
        <p:txBody>
          <a:bodyPr>
            <a:normAutofit/>
          </a:bodyPr>
          <a:lstStyle/>
          <a:p>
            <a:r>
              <a:rPr lang="en-US" dirty="0"/>
              <a:t>The indented audience is new Dungeons &amp; Dragons players who would like more information on what they want to play.</a:t>
            </a:r>
          </a:p>
        </p:txBody>
      </p:sp>
    </p:spTree>
    <p:extLst>
      <p:ext uri="{BB962C8B-B14F-4D97-AF65-F5344CB8AC3E}">
        <p14:creationId xmlns:p14="http://schemas.microsoft.com/office/powerpoint/2010/main" val="1863130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042E9-6D8F-9052-0A65-BD60501939A3}"/>
              </a:ext>
            </a:extLst>
          </p:cNvPr>
          <p:cNvSpPr>
            <a:spLocks noGrp="1"/>
          </p:cNvSpPr>
          <p:nvPr>
            <p:ph type="ctrTitle"/>
          </p:nvPr>
        </p:nvSpPr>
        <p:spPr>
          <a:xfrm>
            <a:off x="2692398" y="1871131"/>
            <a:ext cx="6815669" cy="1612011"/>
          </a:xfrm>
        </p:spPr>
        <p:txBody>
          <a:bodyPr/>
          <a:lstStyle/>
          <a:p>
            <a:r>
              <a:rPr lang="en-US" dirty="0"/>
              <a:t>Color Scheme</a:t>
            </a:r>
          </a:p>
        </p:txBody>
      </p:sp>
      <p:sp>
        <p:nvSpPr>
          <p:cNvPr id="3" name="Subtitle 2">
            <a:extLst>
              <a:ext uri="{FF2B5EF4-FFF2-40B4-BE49-F238E27FC236}">
                <a16:creationId xmlns:a16="http://schemas.microsoft.com/office/drawing/2014/main" id="{86EF3125-2A8B-D75E-0736-EDB77C1FC989}"/>
              </a:ext>
            </a:extLst>
          </p:cNvPr>
          <p:cNvSpPr>
            <a:spLocks noGrp="1"/>
          </p:cNvSpPr>
          <p:nvPr>
            <p:ph type="subTitle" idx="1"/>
          </p:nvPr>
        </p:nvSpPr>
        <p:spPr>
          <a:xfrm>
            <a:off x="2692398" y="3579395"/>
            <a:ext cx="6815669" cy="1399004"/>
          </a:xfrm>
        </p:spPr>
        <p:txBody>
          <a:bodyPr>
            <a:normAutofit fontScale="92500" lnSpcReduction="10000"/>
          </a:bodyPr>
          <a:lstStyle/>
          <a:p>
            <a:r>
              <a:rPr lang="en-US" dirty="0"/>
              <a:t>Each class already has a general theme, so I just chose colors that relate to each classes general purpose. A typical Bards favorite environment are Taverns and places of luxury or entertainment. A typical Paladin’s favorite environment are religious sites or places of high authority.</a:t>
            </a:r>
          </a:p>
        </p:txBody>
      </p:sp>
    </p:spTree>
    <p:extLst>
      <p:ext uri="{BB962C8B-B14F-4D97-AF65-F5344CB8AC3E}">
        <p14:creationId xmlns:p14="http://schemas.microsoft.com/office/powerpoint/2010/main" val="626763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042E9-6D8F-9052-0A65-BD60501939A3}"/>
              </a:ext>
            </a:extLst>
          </p:cNvPr>
          <p:cNvSpPr>
            <a:spLocks noGrp="1"/>
          </p:cNvSpPr>
          <p:nvPr>
            <p:ph type="ctrTitle"/>
          </p:nvPr>
        </p:nvSpPr>
        <p:spPr>
          <a:xfrm>
            <a:off x="2692398" y="1871131"/>
            <a:ext cx="6815669" cy="1612011"/>
          </a:xfrm>
        </p:spPr>
        <p:txBody>
          <a:bodyPr/>
          <a:lstStyle/>
          <a:p>
            <a:r>
              <a:rPr lang="en-US" dirty="0"/>
              <a:t>Layout &amp; Design</a:t>
            </a:r>
          </a:p>
        </p:txBody>
      </p:sp>
      <p:sp>
        <p:nvSpPr>
          <p:cNvPr id="3" name="Subtitle 2">
            <a:extLst>
              <a:ext uri="{FF2B5EF4-FFF2-40B4-BE49-F238E27FC236}">
                <a16:creationId xmlns:a16="http://schemas.microsoft.com/office/drawing/2014/main" id="{86EF3125-2A8B-D75E-0736-EDB77C1FC989}"/>
              </a:ext>
            </a:extLst>
          </p:cNvPr>
          <p:cNvSpPr>
            <a:spLocks noGrp="1"/>
          </p:cNvSpPr>
          <p:nvPr>
            <p:ph type="subTitle" idx="1"/>
          </p:nvPr>
        </p:nvSpPr>
        <p:spPr>
          <a:xfrm>
            <a:off x="2692398" y="3579395"/>
            <a:ext cx="6815669" cy="1399004"/>
          </a:xfrm>
        </p:spPr>
        <p:txBody>
          <a:bodyPr>
            <a:normAutofit fontScale="92500" lnSpcReduction="10000"/>
          </a:bodyPr>
          <a:lstStyle/>
          <a:p>
            <a:r>
              <a:rPr lang="en-US" dirty="0"/>
              <a:t>I took the layout &amp; design directly from the Zen Spa project that we did. I just liked the layout, and it works well for the way I would like to structure my information. As more subclasses are added it would need a different way such as dropdown. I also decided to use grid view simply because I could not get CSS template grid to work.</a:t>
            </a:r>
          </a:p>
        </p:txBody>
      </p:sp>
    </p:spTree>
    <p:extLst>
      <p:ext uri="{BB962C8B-B14F-4D97-AF65-F5344CB8AC3E}">
        <p14:creationId xmlns:p14="http://schemas.microsoft.com/office/powerpoint/2010/main" val="929727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042E9-6D8F-9052-0A65-BD60501939A3}"/>
              </a:ext>
            </a:extLst>
          </p:cNvPr>
          <p:cNvSpPr>
            <a:spLocks noGrp="1"/>
          </p:cNvSpPr>
          <p:nvPr>
            <p:ph type="ctrTitle"/>
          </p:nvPr>
        </p:nvSpPr>
        <p:spPr>
          <a:xfrm>
            <a:off x="2692398" y="1871131"/>
            <a:ext cx="6815669" cy="1612011"/>
          </a:xfrm>
        </p:spPr>
        <p:txBody>
          <a:bodyPr/>
          <a:lstStyle/>
          <a:p>
            <a:r>
              <a:rPr lang="en-US" dirty="0"/>
              <a:t>What I Did Well</a:t>
            </a:r>
          </a:p>
        </p:txBody>
      </p:sp>
      <p:sp>
        <p:nvSpPr>
          <p:cNvPr id="3" name="Subtitle 2">
            <a:extLst>
              <a:ext uri="{FF2B5EF4-FFF2-40B4-BE49-F238E27FC236}">
                <a16:creationId xmlns:a16="http://schemas.microsoft.com/office/drawing/2014/main" id="{86EF3125-2A8B-D75E-0736-EDB77C1FC989}"/>
              </a:ext>
            </a:extLst>
          </p:cNvPr>
          <p:cNvSpPr>
            <a:spLocks noGrp="1"/>
          </p:cNvSpPr>
          <p:nvPr>
            <p:ph type="subTitle" idx="1"/>
          </p:nvPr>
        </p:nvSpPr>
        <p:spPr>
          <a:xfrm>
            <a:off x="2692398" y="3579395"/>
            <a:ext cx="6815669" cy="1399004"/>
          </a:xfrm>
        </p:spPr>
        <p:txBody>
          <a:bodyPr>
            <a:normAutofit fontScale="92500" lnSpcReduction="10000"/>
          </a:bodyPr>
          <a:lstStyle/>
          <a:p>
            <a:r>
              <a:rPr lang="en-US" dirty="0"/>
              <a:t>I have some previous experience with C#, Python, and JavaScript so it wasn’t an impressive feat, but I used JavaScript to replace the content of the html elements in order to switch classes. This could have been done easier simply creating a second page with a link to it, but the JavaScript was fun to code, and it worked out well.</a:t>
            </a:r>
          </a:p>
        </p:txBody>
      </p:sp>
    </p:spTree>
    <p:extLst>
      <p:ext uri="{BB962C8B-B14F-4D97-AF65-F5344CB8AC3E}">
        <p14:creationId xmlns:p14="http://schemas.microsoft.com/office/powerpoint/2010/main" val="2025146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042E9-6D8F-9052-0A65-BD60501939A3}"/>
              </a:ext>
            </a:extLst>
          </p:cNvPr>
          <p:cNvSpPr>
            <a:spLocks noGrp="1"/>
          </p:cNvSpPr>
          <p:nvPr>
            <p:ph type="ctrTitle"/>
          </p:nvPr>
        </p:nvSpPr>
        <p:spPr>
          <a:xfrm>
            <a:off x="2692398" y="1871131"/>
            <a:ext cx="6815669" cy="1612011"/>
          </a:xfrm>
        </p:spPr>
        <p:txBody>
          <a:bodyPr/>
          <a:lstStyle/>
          <a:p>
            <a:r>
              <a:rPr lang="en-US" dirty="0"/>
              <a:t>Areas To Improve</a:t>
            </a:r>
          </a:p>
        </p:txBody>
      </p:sp>
      <p:sp>
        <p:nvSpPr>
          <p:cNvPr id="3" name="Subtitle 2">
            <a:extLst>
              <a:ext uri="{FF2B5EF4-FFF2-40B4-BE49-F238E27FC236}">
                <a16:creationId xmlns:a16="http://schemas.microsoft.com/office/drawing/2014/main" id="{86EF3125-2A8B-D75E-0736-EDB77C1FC989}"/>
              </a:ext>
            </a:extLst>
          </p:cNvPr>
          <p:cNvSpPr>
            <a:spLocks noGrp="1"/>
          </p:cNvSpPr>
          <p:nvPr>
            <p:ph type="subTitle" idx="1"/>
          </p:nvPr>
        </p:nvSpPr>
        <p:spPr>
          <a:xfrm>
            <a:off x="2692398" y="3579395"/>
            <a:ext cx="6815669" cy="1399004"/>
          </a:xfrm>
        </p:spPr>
        <p:txBody>
          <a:bodyPr>
            <a:normAutofit fontScale="92500"/>
          </a:bodyPr>
          <a:lstStyle/>
          <a:p>
            <a:r>
              <a:rPr lang="en-US" dirty="0"/>
              <a:t>I still hardly understand CSS grid and I often have difficulty making it work the way I would like it to. This will fix with practice, but regarding the project specifically: I feel that I could have made the subclass information a drop down to free up space on the page.</a:t>
            </a:r>
          </a:p>
        </p:txBody>
      </p:sp>
    </p:spTree>
    <p:extLst>
      <p:ext uri="{BB962C8B-B14F-4D97-AF65-F5344CB8AC3E}">
        <p14:creationId xmlns:p14="http://schemas.microsoft.com/office/powerpoint/2010/main" val="197659255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16</TotalTime>
  <Words>334</Words>
  <Application>Microsoft Office PowerPoint</Application>
  <PresentationFormat>Widescreen</PresentationFormat>
  <Paragraphs>14</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Garamond</vt:lpstr>
      <vt:lpstr>Organic</vt:lpstr>
      <vt:lpstr>Final Project Showcase</vt:lpstr>
      <vt:lpstr>Purpose</vt:lpstr>
      <vt:lpstr>Intended Audience</vt:lpstr>
      <vt:lpstr>Color Scheme</vt:lpstr>
      <vt:lpstr>Layout &amp; Design</vt:lpstr>
      <vt:lpstr>What I Did Well</vt:lpstr>
      <vt:lpstr>Areas To Improve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Showcase</dc:title>
  <dc:creator>Jacob Anderson</dc:creator>
  <cp:lastModifiedBy>Jacob Anderson</cp:lastModifiedBy>
  <cp:revision>1</cp:revision>
  <dcterms:created xsi:type="dcterms:W3CDTF">2022-12-07T16:21:51Z</dcterms:created>
  <dcterms:modified xsi:type="dcterms:W3CDTF">2022-12-07T16:38:38Z</dcterms:modified>
</cp:coreProperties>
</file>