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256" r:id="rId5"/>
    <p:sldId id="274" r:id="rId6"/>
    <p:sldId id="275" r:id="rId7"/>
    <p:sldId id="276" r:id="rId8"/>
    <p:sldId id="277"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61" d="100"/>
          <a:sy n="161" d="100"/>
        </p:scale>
        <p:origin x="2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DB31D-3EDB-3A4C-9810-0A51CF8F492B}" type="datetimeFigureOut">
              <a:rPr lang="en-US" smtClean="0"/>
              <a:t>3/8/2023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1BA25-45AC-0C48-96BD-5DDCEEC5AF57}" type="slidenum">
              <a:rPr lang="en-US" smtClean="0"/>
              <a:t>‹#›</a:t>
            </a:fld>
            <a:endParaRPr lang="en-US" dirty="0"/>
          </a:p>
        </p:txBody>
      </p:sp>
    </p:spTree>
    <p:extLst>
      <p:ext uri="{BB962C8B-B14F-4D97-AF65-F5344CB8AC3E}">
        <p14:creationId xmlns:p14="http://schemas.microsoft.com/office/powerpoint/2010/main" val="3766701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70B994C-A700-4648-A4D6-B500A702200B}"/>
              </a:ext>
            </a:extLst>
          </p:cNvPr>
          <p:cNvSpPr/>
          <p:nvPr userDrawn="1"/>
        </p:nvSpPr>
        <p:spPr>
          <a:xfrm>
            <a:off x="4467069" y="1754155"/>
            <a:ext cx="7724931" cy="51038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6169D4C1-82D6-4206-B0E8-AF62D6F09BE5}"/>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1754155 h 6858000"/>
              <a:gd name="connsiteX3" fmla="*/ 4467070 w 12192000"/>
              <a:gd name="connsiteY3" fmla="*/ 1754155 h 6858000"/>
              <a:gd name="connsiteX4" fmla="*/ 4467070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1754155"/>
                </a:lnTo>
                <a:lnTo>
                  <a:pt x="4467070" y="1754155"/>
                </a:lnTo>
                <a:lnTo>
                  <a:pt x="4467070"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967404" y="2335342"/>
            <a:ext cx="6580584" cy="1951037"/>
          </a:xfrm>
        </p:spPr>
        <p:txBody>
          <a:bodyPr anchor="t" anchorCtr="0"/>
          <a:lstStyle>
            <a:lvl1pPr algn="l">
              <a:defRPr sz="6000">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5942894" y="4286379"/>
            <a:ext cx="4093029" cy="1642473"/>
          </a:xfrm>
        </p:spPr>
        <p:txBody>
          <a:bodyPr>
            <a:normAutofit/>
          </a:bodyPr>
          <a:lstStyle>
            <a:lvl1pPr marL="0" indent="0" algn="l">
              <a:lnSpc>
                <a:spcPct val="100000"/>
              </a:lnSpc>
              <a:buNone/>
              <a:defRPr sz="18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layout small">
    <p:spTree>
      <p:nvGrpSpPr>
        <p:cNvPr id="1" name=""/>
        <p:cNvGrpSpPr/>
        <p:nvPr/>
      </p:nvGrpSpPr>
      <p:grpSpPr>
        <a:xfrm>
          <a:off x="0" y="0"/>
          <a:ext cx="0" cy="0"/>
          <a:chOff x="0" y="0"/>
          <a:chExt cx="0" cy="0"/>
        </a:xfrm>
      </p:grpSpPr>
      <p:sp>
        <p:nvSpPr>
          <p:cNvPr id="5" name="Picture Placeholder 24">
            <a:extLst>
              <a:ext uri="{FF2B5EF4-FFF2-40B4-BE49-F238E27FC236}">
                <a16:creationId xmlns:a16="http://schemas.microsoft.com/office/drawing/2014/main" id="{98CBB35A-0A08-5041-BD40-BF45BC1AEAFF}"/>
              </a:ext>
            </a:extLst>
          </p:cNvPr>
          <p:cNvSpPr>
            <a:spLocks noGrp="1"/>
          </p:cNvSpPr>
          <p:nvPr>
            <p:ph type="pic" sz="quarter" idx="10"/>
          </p:nvPr>
        </p:nvSpPr>
        <p:spPr>
          <a:xfrm>
            <a:off x="985261"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6" name="Text Placeholder 26">
            <a:extLst>
              <a:ext uri="{FF2B5EF4-FFF2-40B4-BE49-F238E27FC236}">
                <a16:creationId xmlns:a16="http://schemas.microsoft.com/office/drawing/2014/main" id="{13A7526F-5EB1-B149-A17B-140D879C2253}"/>
              </a:ext>
            </a:extLst>
          </p:cNvPr>
          <p:cNvSpPr>
            <a:spLocks noGrp="1"/>
          </p:cNvSpPr>
          <p:nvPr>
            <p:ph type="body" sz="quarter" idx="11" hasCustomPrompt="1"/>
          </p:nvPr>
        </p:nvSpPr>
        <p:spPr>
          <a:xfrm>
            <a:off x="641783"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7" name="Text Placeholder 26">
            <a:extLst>
              <a:ext uri="{FF2B5EF4-FFF2-40B4-BE49-F238E27FC236}">
                <a16:creationId xmlns:a16="http://schemas.microsoft.com/office/drawing/2014/main" id="{F324894D-54DA-A14A-A64C-19BB8656F0DD}"/>
              </a:ext>
            </a:extLst>
          </p:cNvPr>
          <p:cNvSpPr>
            <a:spLocks noGrp="1"/>
          </p:cNvSpPr>
          <p:nvPr>
            <p:ph type="body" sz="quarter" idx="12"/>
          </p:nvPr>
        </p:nvSpPr>
        <p:spPr>
          <a:xfrm>
            <a:off x="641783"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8" name="Picture Placeholder 24">
            <a:extLst>
              <a:ext uri="{FF2B5EF4-FFF2-40B4-BE49-F238E27FC236}">
                <a16:creationId xmlns:a16="http://schemas.microsoft.com/office/drawing/2014/main" id="{668630C3-2B55-3E42-B37C-761FC5B8D996}"/>
              </a:ext>
            </a:extLst>
          </p:cNvPr>
          <p:cNvSpPr>
            <a:spLocks noGrp="1"/>
          </p:cNvSpPr>
          <p:nvPr>
            <p:ph type="pic" sz="quarter" idx="13"/>
          </p:nvPr>
        </p:nvSpPr>
        <p:spPr>
          <a:xfrm>
            <a:off x="3749243"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9" name="Text Placeholder 26">
            <a:extLst>
              <a:ext uri="{FF2B5EF4-FFF2-40B4-BE49-F238E27FC236}">
                <a16:creationId xmlns:a16="http://schemas.microsoft.com/office/drawing/2014/main" id="{13A77570-6922-804B-9561-A4FD1EECA40B}"/>
              </a:ext>
            </a:extLst>
          </p:cNvPr>
          <p:cNvSpPr>
            <a:spLocks noGrp="1"/>
          </p:cNvSpPr>
          <p:nvPr>
            <p:ph type="body" sz="quarter" idx="14" hasCustomPrompt="1"/>
          </p:nvPr>
        </p:nvSpPr>
        <p:spPr>
          <a:xfrm>
            <a:off x="3405765"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10" name="Text Placeholder 26">
            <a:extLst>
              <a:ext uri="{FF2B5EF4-FFF2-40B4-BE49-F238E27FC236}">
                <a16:creationId xmlns:a16="http://schemas.microsoft.com/office/drawing/2014/main" id="{E1C349B5-EA89-A045-923D-E8C06B61BFF5}"/>
              </a:ext>
            </a:extLst>
          </p:cNvPr>
          <p:cNvSpPr>
            <a:spLocks noGrp="1"/>
          </p:cNvSpPr>
          <p:nvPr>
            <p:ph type="body" sz="quarter" idx="15"/>
          </p:nvPr>
        </p:nvSpPr>
        <p:spPr>
          <a:xfrm>
            <a:off x="3405765"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11" name="Picture Placeholder 24">
            <a:extLst>
              <a:ext uri="{FF2B5EF4-FFF2-40B4-BE49-F238E27FC236}">
                <a16:creationId xmlns:a16="http://schemas.microsoft.com/office/drawing/2014/main" id="{4355BC29-468B-9443-AAF0-D4F9A17CBB3F}"/>
              </a:ext>
            </a:extLst>
          </p:cNvPr>
          <p:cNvSpPr>
            <a:spLocks noGrp="1"/>
          </p:cNvSpPr>
          <p:nvPr>
            <p:ph type="pic" sz="quarter" idx="16"/>
          </p:nvPr>
        </p:nvSpPr>
        <p:spPr>
          <a:xfrm>
            <a:off x="6513225"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12" name="Text Placeholder 26">
            <a:extLst>
              <a:ext uri="{FF2B5EF4-FFF2-40B4-BE49-F238E27FC236}">
                <a16:creationId xmlns:a16="http://schemas.microsoft.com/office/drawing/2014/main" id="{0ACA1FDC-8C3E-1548-BBD5-7F8C1F2BE639}"/>
              </a:ext>
            </a:extLst>
          </p:cNvPr>
          <p:cNvSpPr>
            <a:spLocks noGrp="1"/>
          </p:cNvSpPr>
          <p:nvPr>
            <p:ph type="body" sz="quarter" idx="17" hasCustomPrompt="1"/>
          </p:nvPr>
        </p:nvSpPr>
        <p:spPr>
          <a:xfrm>
            <a:off x="6169747"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13" name="Text Placeholder 26">
            <a:extLst>
              <a:ext uri="{FF2B5EF4-FFF2-40B4-BE49-F238E27FC236}">
                <a16:creationId xmlns:a16="http://schemas.microsoft.com/office/drawing/2014/main" id="{01851322-3359-0A4C-A37F-267BC65A63D3}"/>
              </a:ext>
            </a:extLst>
          </p:cNvPr>
          <p:cNvSpPr>
            <a:spLocks noGrp="1"/>
          </p:cNvSpPr>
          <p:nvPr>
            <p:ph type="body" sz="quarter" idx="18"/>
          </p:nvPr>
        </p:nvSpPr>
        <p:spPr>
          <a:xfrm>
            <a:off x="6169747"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14" name="Picture Placeholder 24">
            <a:extLst>
              <a:ext uri="{FF2B5EF4-FFF2-40B4-BE49-F238E27FC236}">
                <a16:creationId xmlns:a16="http://schemas.microsoft.com/office/drawing/2014/main" id="{59988A13-ECF1-ED4E-B389-5F37421ED46A}"/>
              </a:ext>
            </a:extLst>
          </p:cNvPr>
          <p:cNvSpPr>
            <a:spLocks noGrp="1"/>
          </p:cNvSpPr>
          <p:nvPr>
            <p:ph type="pic" sz="quarter" idx="19"/>
          </p:nvPr>
        </p:nvSpPr>
        <p:spPr>
          <a:xfrm>
            <a:off x="9277207"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15" name="Text Placeholder 26">
            <a:extLst>
              <a:ext uri="{FF2B5EF4-FFF2-40B4-BE49-F238E27FC236}">
                <a16:creationId xmlns:a16="http://schemas.microsoft.com/office/drawing/2014/main" id="{1638E04D-DAC7-604F-A069-95B2DFCC77A3}"/>
              </a:ext>
            </a:extLst>
          </p:cNvPr>
          <p:cNvSpPr>
            <a:spLocks noGrp="1"/>
          </p:cNvSpPr>
          <p:nvPr>
            <p:ph type="body" sz="quarter" idx="20" hasCustomPrompt="1"/>
          </p:nvPr>
        </p:nvSpPr>
        <p:spPr>
          <a:xfrm>
            <a:off x="8933729"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16" name="Text Placeholder 26">
            <a:extLst>
              <a:ext uri="{FF2B5EF4-FFF2-40B4-BE49-F238E27FC236}">
                <a16:creationId xmlns:a16="http://schemas.microsoft.com/office/drawing/2014/main" id="{90B59C4A-4CEA-9A4D-B122-9413587B2145}"/>
              </a:ext>
            </a:extLst>
          </p:cNvPr>
          <p:cNvSpPr>
            <a:spLocks noGrp="1"/>
          </p:cNvSpPr>
          <p:nvPr>
            <p:ph type="body" sz="quarter" idx="21"/>
          </p:nvPr>
        </p:nvSpPr>
        <p:spPr>
          <a:xfrm>
            <a:off x="8933729"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17" name="Picture Placeholder 17">
            <a:extLst>
              <a:ext uri="{FF2B5EF4-FFF2-40B4-BE49-F238E27FC236}">
                <a16:creationId xmlns:a16="http://schemas.microsoft.com/office/drawing/2014/main" id="{7DDB2A7E-5AF6-4711-8A74-79B2DF28E67A}"/>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4DE4F48-3DE9-4C77-86D8-E2729DB71B38}"/>
              </a:ext>
            </a:extLst>
          </p:cNvPr>
          <p:cNvSpPr>
            <a:spLocks noGrp="1"/>
          </p:cNvSpPr>
          <p:nvPr>
            <p:ph type="title"/>
          </p:nvPr>
        </p:nvSpPr>
        <p:spPr>
          <a:xfrm>
            <a:off x="1097279" y="493776"/>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19" name="Date Placeholder 6">
            <a:extLst>
              <a:ext uri="{FF2B5EF4-FFF2-40B4-BE49-F238E27FC236}">
                <a16:creationId xmlns:a16="http://schemas.microsoft.com/office/drawing/2014/main" id="{A220F2AA-9E42-4AB5-8185-09F43E8B4176}"/>
              </a:ext>
            </a:extLst>
          </p:cNvPr>
          <p:cNvSpPr>
            <a:spLocks noGrp="1"/>
          </p:cNvSpPr>
          <p:nvPr>
            <p:ph type="dt" sz="half" idx="23"/>
          </p:nvPr>
        </p:nvSpPr>
        <p:spPr>
          <a:xfrm>
            <a:off x="381000" y="6356350"/>
            <a:ext cx="2743200" cy="365125"/>
          </a:xfrm>
        </p:spPr>
        <p:txBody>
          <a:bodyPr/>
          <a:lstStyle/>
          <a:p>
            <a:r>
              <a:rPr lang="en-US" dirty="0"/>
              <a:t>20XX</a:t>
            </a:r>
          </a:p>
        </p:txBody>
      </p:sp>
      <p:sp>
        <p:nvSpPr>
          <p:cNvPr id="20" name="Footer Placeholder 10">
            <a:extLst>
              <a:ext uri="{FF2B5EF4-FFF2-40B4-BE49-F238E27FC236}">
                <a16:creationId xmlns:a16="http://schemas.microsoft.com/office/drawing/2014/main" id="{CE3D587E-37A7-4617-98F5-BBAEA534F795}"/>
              </a:ext>
            </a:extLst>
          </p:cNvPr>
          <p:cNvSpPr>
            <a:spLocks noGrp="1"/>
          </p:cNvSpPr>
          <p:nvPr>
            <p:ph type="ftr" sz="quarter" idx="24"/>
          </p:nvPr>
        </p:nvSpPr>
        <p:spPr>
          <a:xfrm>
            <a:off x="4038600" y="6356350"/>
            <a:ext cx="4114800" cy="365125"/>
          </a:xfrm>
        </p:spPr>
        <p:txBody>
          <a:bodyPr/>
          <a:lstStyle/>
          <a:p>
            <a:r>
              <a:rPr lang="en-US" dirty="0"/>
              <a:t>Presentation title</a:t>
            </a:r>
          </a:p>
        </p:txBody>
      </p:sp>
      <p:sp>
        <p:nvSpPr>
          <p:cNvPr id="21" name="Slide Number Placeholder 11">
            <a:extLst>
              <a:ext uri="{FF2B5EF4-FFF2-40B4-BE49-F238E27FC236}">
                <a16:creationId xmlns:a16="http://schemas.microsoft.com/office/drawing/2014/main" id="{9254D0DC-D4BC-4F16-9841-5BD3BB3DFA37}"/>
              </a:ext>
            </a:extLst>
          </p:cNvPr>
          <p:cNvSpPr>
            <a:spLocks noGrp="1"/>
          </p:cNvSpPr>
          <p:nvPr>
            <p:ph type="sldNum" sz="quarter" idx="25"/>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8194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layout lar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normAutofit/>
          </a:bodyPr>
          <a:lstStyle>
            <a:lvl1pPr algn="ctr">
              <a:defRPr sz="6000">
                <a:latin typeface="+mj-lt"/>
              </a:defRPr>
            </a:lvl1pPr>
          </a:lstStyle>
          <a:p>
            <a:r>
              <a:rPr lang="en-US"/>
              <a:t>Click to edit Master title style</a:t>
            </a:r>
          </a:p>
        </p:txBody>
      </p:sp>
      <p:sp>
        <p:nvSpPr>
          <p:cNvPr id="25" name="Picture Placeholder 24">
            <a:extLst>
              <a:ext uri="{FF2B5EF4-FFF2-40B4-BE49-F238E27FC236}">
                <a16:creationId xmlns:a16="http://schemas.microsoft.com/office/drawing/2014/main" id="{1BA2D214-E442-1E4E-97CD-BEF2BAC1A057}"/>
              </a:ext>
            </a:extLst>
          </p:cNvPr>
          <p:cNvSpPr>
            <a:spLocks noGrp="1"/>
          </p:cNvSpPr>
          <p:nvPr>
            <p:ph type="pic" sz="quarter" idx="10"/>
          </p:nvPr>
        </p:nvSpPr>
        <p:spPr>
          <a:xfrm>
            <a:off x="1631950"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8CDBFFA1-19CC-A745-A4B0-C4C7E165E8E4}"/>
              </a:ext>
            </a:extLst>
          </p:cNvPr>
          <p:cNvSpPr>
            <a:spLocks noGrp="1"/>
          </p:cNvSpPr>
          <p:nvPr>
            <p:ph type="body" sz="quarter" idx="11" hasCustomPrompt="1"/>
          </p:nvPr>
        </p:nvSpPr>
        <p:spPr>
          <a:xfrm>
            <a:off x="1076325"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28" name="Text Placeholder 26">
            <a:extLst>
              <a:ext uri="{FF2B5EF4-FFF2-40B4-BE49-F238E27FC236}">
                <a16:creationId xmlns:a16="http://schemas.microsoft.com/office/drawing/2014/main" id="{6865090D-070B-514D-8644-27AA44684F8D}"/>
              </a:ext>
            </a:extLst>
          </p:cNvPr>
          <p:cNvSpPr>
            <a:spLocks noGrp="1"/>
          </p:cNvSpPr>
          <p:nvPr>
            <p:ph type="body" sz="quarter" idx="12"/>
          </p:nvPr>
        </p:nvSpPr>
        <p:spPr>
          <a:xfrm>
            <a:off x="1076325"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29" name="Picture Placeholder 24">
            <a:extLst>
              <a:ext uri="{FF2B5EF4-FFF2-40B4-BE49-F238E27FC236}">
                <a16:creationId xmlns:a16="http://schemas.microsoft.com/office/drawing/2014/main" id="{BDCAC79F-D619-4A4D-AA16-33462F91CF7E}"/>
              </a:ext>
            </a:extLst>
          </p:cNvPr>
          <p:cNvSpPr>
            <a:spLocks noGrp="1"/>
          </p:cNvSpPr>
          <p:nvPr>
            <p:ph type="pic" sz="quarter" idx="13"/>
          </p:nvPr>
        </p:nvSpPr>
        <p:spPr>
          <a:xfrm>
            <a:off x="4213785"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0" name="Text Placeholder 26">
            <a:extLst>
              <a:ext uri="{FF2B5EF4-FFF2-40B4-BE49-F238E27FC236}">
                <a16:creationId xmlns:a16="http://schemas.microsoft.com/office/drawing/2014/main" id="{60BA181C-FF2A-FC45-8F96-700584BD2347}"/>
              </a:ext>
            </a:extLst>
          </p:cNvPr>
          <p:cNvSpPr>
            <a:spLocks noGrp="1"/>
          </p:cNvSpPr>
          <p:nvPr>
            <p:ph type="body" sz="quarter" idx="14" hasCustomPrompt="1"/>
          </p:nvPr>
        </p:nvSpPr>
        <p:spPr>
          <a:xfrm>
            <a:off x="3658160"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31" name="Text Placeholder 26">
            <a:extLst>
              <a:ext uri="{FF2B5EF4-FFF2-40B4-BE49-F238E27FC236}">
                <a16:creationId xmlns:a16="http://schemas.microsoft.com/office/drawing/2014/main" id="{AC5838B0-DD1C-E84B-9489-3993D788FFF4}"/>
              </a:ext>
            </a:extLst>
          </p:cNvPr>
          <p:cNvSpPr>
            <a:spLocks noGrp="1"/>
          </p:cNvSpPr>
          <p:nvPr>
            <p:ph type="body" sz="quarter" idx="15"/>
          </p:nvPr>
        </p:nvSpPr>
        <p:spPr>
          <a:xfrm>
            <a:off x="3658160"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32" name="Picture Placeholder 24">
            <a:extLst>
              <a:ext uri="{FF2B5EF4-FFF2-40B4-BE49-F238E27FC236}">
                <a16:creationId xmlns:a16="http://schemas.microsoft.com/office/drawing/2014/main" id="{7175A9C4-CAA9-A64F-A5D8-1C0A7C1B53FF}"/>
              </a:ext>
            </a:extLst>
          </p:cNvPr>
          <p:cNvSpPr>
            <a:spLocks noGrp="1"/>
          </p:cNvSpPr>
          <p:nvPr>
            <p:ph type="pic" sz="quarter" idx="16"/>
          </p:nvPr>
        </p:nvSpPr>
        <p:spPr>
          <a:xfrm>
            <a:off x="6795620"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3" name="Text Placeholder 26">
            <a:extLst>
              <a:ext uri="{FF2B5EF4-FFF2-40B4-BE49-F238E27FC236}">
                <a16:creationId xmlns:a16="http://schemas.microsoft.com/office/drawing/2014/main" id="{9C830668-9722-B940-B234-BB9FE0EFE6FE}"/>
              </a:ext>
            </a:extLst>
          </p:cNvPr>
          <p:cNvSpPr>
            <a:spLocks noGrp="1"/>
          </p:cNvSpPr>
          <p:nvPr>
            <p:ph type="body" sz="quarter" idx="17" hasCustomPrompt="1"/>
          </p:nvPr>
        </p:nvSpPr>
        <p:spPr>
          <a:xfrm>
            <a:off x="6239995"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34" name="Text Placeholder 26">
            <a:extLst>
              <a:ext uri="{FF2B5EF4-FFF2-40B4-BE49-F238E27FC236}">
                <a16:creationId xmlns:a16="http://schemas.microsoft.com/office/drawing/2014/main" id="{5BCB1F98-2365-A845-807C-BE51A3C6DA89}"/>
              </a:ext>
            </a:extLst>
          </p:cNvPr>
          <p:cNvSpPr>
            <a:spLocks noGrp="1"/>
          </p:cNvSpPr>
          <p:nvPr>
            <p:ph type="body" sz="quarter" idx="18"/>
          </p:nvPr>
        </p:nvSpPr>
        <p:spPr>
          <a:xfrm>
            <a:off x="6239995"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35" name="Picture Placeholder 24">
            <a:extLst>
              <a:ext uri="{FF2B5EF4-FFF2-40B4-BE49-F238E27FC236}">
                <a16:creationId xmlns:a16="http://schemas.microsoft.com/office/drawing/2014/main" id="{B18B6DCA-AAB8-5F4F-9DD5-B86EE8CBD3D9}"/>
              </a:ext>
            </a:extLst>
          </p:cNvPr>
          <p:cNvSpPr>
            <a:spLocks noGrp="1"/>
          </p:cNvSpPr>
          <p:nvPr>
            <p:ph type="pic" sz="quarter" idx="19"/>
          </p:nvPr>
        </p:nvSpPr>
        <p:spPr>
          <a:xfrm>
            <a:off x="9359526"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6" name="Text Placeholder 26">
            <a:extLst>
              <a:ext uri="{FF2B5EF4-FFF2-40B4-BE49-F238E27FC236}">
                <a16:creationId xmlns:a16="http://schemas.microsoft.com/office/drawing/2014/main" id="{CE3D1F83-7947-624B-AC3C-7D21821AE3DD}"/>
              </a:ext>
            </a:extLst>
          </p:cNvPr>
          <p:cNvSpPr>
            <a:spLocks noGrp="1"/>
          </p:cNvSpPr>
          <p:nvPr>
            <p:ph type="body" sz="quarter" idx="20" hasCustomPrompt="1"/>
          </p:nvPr>
        </p:nvSpPr>
        <p:spPr>
          <a:xfrm>
            <a:off x="8803901"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37" name="Text Placeholder 26">
            <a:extLst>
              <a:ext uri="{FF2B5EF4-FFF2-40B4-BE49-F238E27FC236}">
                <a16:creationId xmlns:a16="http://schemas.microsoft.com/office/drawing/2014/main" id="{3608F6B5-173E-7945-A6B4-E26276D08064}"/>
              </a:ext>
            </a:extLst>
          </p:cNvPr>
          <p:cNvSpPr>
            <a:spLocks noGrp="1"/>
          </p:cNvSpPr>
          <p:nvPr>
            <p:ph type="body" sz="quarter" idx="21"/>
          </p:nvPr>
        </p:nvSpPr>
        <p:spPr>
          <a:xfrm>
            <a:off x="8803901"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38" name="Picture Placeholder 24">
            <a:extLst>
              <a:ext uri="{FF2B5EF4-FFF2-40B4-BE49-F238E27FC236}">
                <a16:creationId xmlns:a16="http://schemas.microsoft.com/office/drawing/2014/main" id="{1ACD0622-4EE2-F64A-A285-02AFE95C5DDB}"/>
              </a:ext>
            </a:extLst>
          </p:cNvPr>
          <p:cNvSpPr>
            <a:spLocks noGrp="1"/>
          </p:cNvSpPr>
          <p:nvPr>
            <p:ph type="pic" sz="quarter" idx="22"/>
          </p:nvPr>
        </p:nvSpPr>
        <p:spPr>
          <a:xfrm>
            <a:off x="1631950"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9" name="Text Placeholder 26">
            <a:extLst>
              <a:ext uri="{FF2B5EF4-FFF2-40B4-BE49-F238E27FC236}">
                <a16:creationId xmlns:a16="http://schemas.microsoft.com/office/drawing/2014/main" id="{D99EB1E8-DE2D-6E40-91BE-B3B1C6ABB7F0}"/>
              </a:ext>
            </a:extLst>
          </p:cNvPr>
          <p:cNvSpPr>
            <a:spLocks noGrp="1"/>
          </p:cNvSpPr>
          <p:nvPr>
            <p:ph type="body" sz="quarter" idx="23" hasCustomPrompt="1"/>
          </p:nvPr>
        </p:nvSpPr>
        <p:spPr>
          <a:xfrm>
            <a:off x="1076325"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0" name="Text Placeholder 26">
            <a:extLst>
              <a:ext uri="{FF2B5EF4-FFF2-40B4-BE49-F238E27FC236}">
                <a16:creationId xmlns:a16="http://schemas.microsoft.com/office/drawing/2014/main" id="{CE209033-590B-EA41-9FA9-8D3E20BB5B7D}"/>
              </a:ext>
            </a:extLst>
          </p:cNvPr>
          <p:cNvSpPr>
            <a:spLocks noGrp="1"/>
          </p:cNvSpPr>
          <p:nvPr>
            <p:ph type="body" sz="quarter" idx="24"/>
          </p:nvPr>
        </p:nvSpPr>
        <p:spPr>
          <a:xfrm>
            <a:off x="1076325"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41" name="Picture Placeholder 24">
            <a:extLst>
              <a:ext uri="{FF2B5EF4-FFF2-40B4-BE49-F238E27FC236}">
                <a16:creationId xmlns:a16="http://schemas.microsoft.com/office/drawing/2014/main" id="{F0EF7FD9-70EA-7D43-AC3A-5648C324AB89}"/>
              </a:ext>
            </a:extLst>
          </p:cNvPr>
          <p:cNvSpPr>
            <a:spLocks noGrp="1"/>
          </p:cNvSpPr>
          <p:nvPr>
            <p:ph type="pic" sz="quarter" idx="25"/>
          </p:nvPr>
        </p:nvSpPr>
        <p:spPr>
          <a:xfrm>
            <a:off x="4213785"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42" name="Text Placeholder 26">
            <a:extLst>
              <a:ext uri="{FF2B5EF4-FFF2-40B4-BE49-F238E27FC236}">
                <a16:creationId xmlns:a16="http://schemas.microsoft.com/office/drawing/2014/main" id="{20F05298-65A6-7149-AC3E-A91938A0C890}"/>
              </a:ext>
            </a:extLst>
          </p:cNvPr>
          <p:cNvSpPr>
            <a:spLocks noGrp="1"/>
          </p:cNvSpPr>
          <p:nvPr>
            <p:ph type="body" sz="quarter" idx="26" hasCustomPrompt="1"/>
          </p:nvPr>
        </p:nvSpPr>
        <p:spPr>
          <a:xfrm>
            <a:off x="3658160"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3" name="Text Placeholder 26">
            <a:extLst>
              <a:ext uri="{FF2B5EF4-FFF2-40B4-BE49-F238E27FC236}">
                <a16:creationId xmlns:a16="http://schemas.microsoft.com/office/drawing/2014/main" id="{E829FF2B-369F-084A-92BE-A42EAD9582E0}"/>
              </a:ext>
            </a:extLst>
          </p:cNvPr>
          <p:cNvSpPr>
            <a:spLocks noGrp="1"/>
          </p:cNvSpPr>
          <p:nvPr>
            <p:ph type="body" sz="quarter" idx="27"/>
          </p:nvPr>
        </p:nvSpPr>
        <p:spPr>
          <a:xfrm>
            <a:off x="3658160"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44" name="Picture Placeholder 24">
            <a:extLst>
              <a:ext uri="{FF2B5EF4-FFF2-40B4-BE49-F238E27FC236}">
                <a16:creationId xmlns:a16="http://schemas.microsoft.com/office/drawing/2014/main" id="{4E50BB28-D79E-534D-8075-5285673B6C23}"/>
              </a:ext>
            </a:extLst>
          </p:cNvPr>
          <p:cNvSpPr>
            <a:spLocks noGrp="1"/>
          </p:cNvSpPr>
          <p:nvPr>
            <p:ph type="pic" sz="quarter" idx="28"/>
          </p:nvPr>
        </p:nvSpPr>
        <p:spPr>
          <a:xfrm>
            <a:off x="6795620"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45" name="Text Placeholder 26">
            <a:extLst>
              <a:ext uri="{FF2B5EF4-FFF2-40B4-BE49-F238E27FC236}">
                <a16:creationId xmlns:a16="http://schemas.microsoft.com/office/drawing/2014/main" id="{F5EB1EB1-0DFF-1C42-9692-85E5A411C811}"/>
              </a:ext>
            </a:extLst>
          </p:cNvPr>
          <p:cNvSpPr>
            <a:spLocks noGrp="1"/>
          </p:cNvSpPr>
          <p:nvPr>
            <p:ph type="body" sz="quarter" idx="29" hasCustomPrompt="1"/>
          </p:nvPr>
        </p:nvSpPr>
        <p:spPr>
          <a:xfrm>
            <a:off x="6239995"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6" name="Text Placeholder 26">
            <a:extLst>
              <a:ext uri="{FF2B5EF4-FFF2-40B4-BE49-F238E27FC236}">
                <a16:creationId xmlns:a16="http://schemas.microsoft.com/office/drawing/2014/main" id="{5FEA11E4-7068-E649-9E09-67A1EA10B03A}"/>
              </a:ext>
            </a:extLst>
          </p:cNvPr>
          <p:cNvSpPr>
            <a:spLocks noGrp="1"/>
          </p:cNvSpPr>
          <p:nvPr>
            <p:ph type="body" sz="quarter" idx="30"/>
          </p:nvPr>
        </p:nvSpPr>
        <p:spPr>
          <a:xfrm>
            <a:off x="6239995"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47" name="Picture Placeholder 24">
            <a:extLst>
              <a:ext uri="{FF2B5EF4-FFF2-40B4-BE49-F238E27FC236}">
                <a16:creationId xmlns:a16="http://schemas.microsoft.com/office/drawing/2014/main" id="{44F9519B-1C20-B848-A15F-EE4D09E5B936}"/>
              </a:ext>
            </a:extLst>
          </p:cNvPr>
          <p:cNvSpPr>
            <a:spLocks noGrp="1"/>
          </p:cNvSpPr>
          <p:nvPr>
            <p:ph type="pic" sz="quarter" idx="31"/>
          </p:nvPr>
        </p:nvSpPr>
        <p:spPr>
          <a:xfrm>
            <a:off x="9359526"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48" name="Text Placeholder 26">
            <a:extLst>
              <a:ext uri="{FF2B5EF4-FFF2-40B4-BE49-F238E27FC236}">
                <a16:creationId xmlns:a16="http://schemas.microsoft.com/office/drawing/2014/main" id="{22673807-D8F9-5940-AA4D-A70F00007498}"/>
              </a:ext>
            </a:extLst>
          </p:cNvPr>
          <p:cNvSpPr>
            <a:spLocks noGrp="1"/>
          </p:cNvSpPr>
          <p:nvPr>
            <p:ph type="body" sz="quarter" idx="32" hasCustomPrompt="1"/>
          </p:nvPr>
        </p:nvSpPr>
        <p:spPr>
          <a:xfrm>
            <a:off x="8803901"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9" name="Text Placeholder 26">
            <a:extLst>
              <a:ext uri="{FF2B5EF4-FFF2-40B4-BE49-F238E27FC236}">
                <a16:creationId xmlns:a16="http://schemas.microsoft.com/office/drawing/2014/main" id="{7E03C2A1-41CE-E946-B243-A1235A7E06F8}"/>
              </a:ext>
            </a:extLst>
          </p:cNvPr>
          <p:cNvSpPr>
            <a:spLocks noGrp="1"/>
          </p:cNvSpPr>
          <p:nvPr>
            <p:ph type="body" sz="quarter" idx="33"/>
          </p:nvPr>
        </p:nvSpPr>
        <p:spPr>
          <a:xfrm>
            <a:off x="8803901"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50" name="Date Placeholder 6">
            <a:extLst>
              <a:ext uri="{FF2B5EF4-FFF2-40B4-BE49-F238E27FC236}">
                <a16:creationId xmlns:a16="http://schemas.microsoft.com/office/drawing/2014/main" id="{698236FE-C9B0-4E5C-A23B-C02CA6C84173}"/>
              </a:ext>
            </a:extLst>
          </p:cNvPr>
          <p:cNvSpPr>
            <a:spLocks noGrp="1"/>
          </p:cNvSpPr>
          <p:nvPr>
            <p:ph type="dt" sz="half" idx="34"/>
          </p:nvPr>
        </p:nvSpPr>
        <p:spPr>
          <a:xfrm>
            <a:off x="381000" y="6356350"/>
            <a:ext cx="2743200" cy="365125"/>
          </a:xfrm>
        </p:spPr>
        <p:txBody>
          <a:bodyPr/>
          <a:lstStyle/>
          <a:p>
            <a:r>
              <a:rPr lang="en-US" dirty="0"/>
              <a:t>20XX</a:t>
            </a:r>
          </a:p>
        </p:txBody>
      </p:sp>
      <p:sp>
        <p:nvSpPr>
          <p:cNvPr id="51" name="Footer Placeholder 10">
            <a:extLst>
              <a:ext uri="{FF2B5EF4-FFF2-40B4-BE49-F238E27FC236}">
                <a16:creationId xmlns:a16="http://schemas.microsoft.com/office/drawing/2014/main" id="{A93C8C74-29A3-4BCC-8EB9-53CE59B4C8F9}"/>
              </a:ext>
            </a:extLst>
          </p:cNvPr>
          <p:cNvSpPr>
            <a:spLocks noGrp="1"/>
          </p:cNvSpPr>
          <p:nvPr>
            <p:ph type="ftr" sz="quarter" idx="35"/>
          </p:nvPr>
        </p:nvSpPr>
        <p:spPr>
          <a:xfrm>
            <a:off x="4038600" y="6356350"/>
            <a:ext cx="4114800" cy="365125"/>
          </a:xfrm>
        </p:spPr>
        <p:txBody>
          <a:bodyPr/>
          <a:lstStyle/>
          <a:p>
            <a:r>
              <a:rPr lang="en-US" dirty="0"/>
              <a:t>Presentation title</a:t>
            </a:r>
          </a:p>
        </p:txBody>
      </p:sp>
      <p:sp>
        <p:nvSpPr>
          <p:cNvPr id="52" name="Slide Number Placeholder 11">
            <a:extLst>
              <a:ext uri="{FF2B5EF4-FFF2-40B4-BE49-F238E27FC236}">
                <a16:creationId xmlns:a16="http://schemas.microsoft.com/office/drawing/2014/main" id="{0DF7F3BB-66CF-46E2-823F-D94C887BC3F5}"/>
              </a:ext>
            </a:extLst>
          </p:cNvPr>
          <p:cNvSpPr>
            <a:spLocks noGrp="1"/>
          </p:cNvSpPr>
          <p:nvPr>
            <p:ph type="sldNum" sz="quarter" idx="36"/>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7437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381000" y="381000"/>
            <a:ext cx="7480465" cy="1325563"/>
          </a:xfrm>
        </p:spPr>
        <p:txBody>
          <a:bodyPr>
            <a:normAutofit/>
          </a:bodyPr>
          <a:lstStyle>
            <a:lvl1pPr algn="l">
              <a:defRPr sz="6000">
                <a:solidFill>
                  <a:schemeClr val="tx1"/>
                </a:solidFill>
                <a:latin typeface="+mj-lt"/>
              </a:defRPr>
            </a:lvl1pPr>
          </a:lstStyle>
          <a:p>
            <a:r>
              <a:rPr lang="en-US"/>
              <a:t>Click to edit Master title style</a:t>
            </a:r>
          </a:p>
        </p:txBody>
      </p:sp>
      <p:cxnSp>
        <p:nvCxnSpPr>
          <p:cNvPr id="3" name="Straight Connector 2">
            <a:extLst>
              <a:ext uri="{FF2B5EF4-FFF2-40B4-BE49-F238E27FC236}">
                <a16:creationId xmlns:a16="http://schemas.microsoft.com/office/drawing/2014/main" id="{F819E775-79C1-C048-A1C9-A453CB9DF3F9}"/>
              </a:ext>
            </a:extLst>
          </p:cNvPr>
          <p:cNvCxnSpPr/>
          <p:nvPr userDrawn="1"/>
        </p:nvCxnSpPr>
        <p:spPr>
          <a:xfrm>
            <a:off x="8504420" y="692983"/>
            <a:ext cx="36875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martArt Placeholder 4">
            <a:extLst>
              <a:ext uri="{FF2B5EF4-FFF2-40B4-BE49-F238E27FC236}">
                <a16:creationId xmlns:a16="http://schemas.microsoft.com/office/drawing/2014/main" id="{2DAB336B-F2EE-7540-B6B9-179BD611A5AC}"/>
              </a:ext>
            </a:extLst>
          </p:cNvPr>
          <p:cNvSpPr>
            <a:spLocks noGrp="1"/>
          </p:cNvSpPr>
          <p:nvPr>
            <p:ph type="dgm" sz="quarter" idx="10"/>
          </p:nvPr>
        </p:nvSpPr>
        <p:spPr>
          <a:xfrm>
            <a:off x="381000" y="1839913"/>
            <a:ext cx="11363325" cy="4572000"/>
          </a:xfrm>
        </p:spPr>
        <p:txBody>
          <a:bodyPr/>
          <a:lstStyle>
            <a:lvl1pPr>
              <a:defRPr>
                <a:latin typeface="+mn-lt"/>
              </a:defRPr>
            </a:lvl1pPr>
          </a:lstStyle>
          <a:p>
            <a:r>
              <a:rPr lang="en-US"/>
              <a:t>Click icon to add SmartArt graphic</a:t>
            </a:r>
            <a:endParaRPr lang="en-US" dirty="0"/>
          </a:p>
        </p:txBody>
      </p:sp>
      <p:sp>
        <p:nvSpPr>
          <p:cNvPr id="6" name="Date Placeholder 6">
            <a:extLst>
              <a:ext uri="{FF2B5EF4-FFF2-40B4-BE49-F238E27FC236}">
                <a16:creationId xmlns:a16="http://schemas.microsoft.com/office/drawing/2014/main" id="{449E2D85-4B9C-467E-B70E-FFFA196D74DA}"/>
              </a:ext>
            </a:extLst>
          </p:cNvPr>
          <p:cNvSpPr>
            <a:spLocks noGrp="1"/>
          </p:cNvSpPr>
          <p:nvPr>
            <p:ph type="dt" sz="half" idx="11"/>
          </p:nvPr>
        </p:nvSpPr>
        <p:spPr>
          <a:xfrm>
            <a:off x="381000" y="6356350"/>
            <a:ext cx="2743200" cy="365125"/>
          </a:xfrm>
        </p:spPr>
        <p:txBody>
          <a:bodyPr/>
          <a:lstStyle/>
          <a:p>
            <a:r>
              <a:rPr lang="en-US" dirty="0"/>
              <a:t>20XX</a:t>
            </a:r>
          </a:p>
        </p:txBody>
      </p:sp>
      <p:sp>
        <p:nvSpPr>
          <p:cNvPr id="7" name="Footer Placeholder 10">
            <a:extLst>
              <a:ext uri="{FF2B5EF4-FFF2-40B4-BE49-F238E27FC236}">
                <a16:creationId xmlns:a16="http://schemas.microsoft.com/office/drawing/2014/main" id="{CDB1B6C7-69CF-4FD7-B86B-D3BD6D56A4F0}"/>
              </a:ext>
            </a:extLst>
          </p:cNvPr>
          <p:cNvSpPr>
            <a:spLocks noGrp="1"/>
          </p:cNvSpPr>
          <p:nvPr>
            <p:ph type="ftr" sz="quarter" idx="12"/>
          </p:nvPr>
        </p:nvSpPr>
        <p:spPr>
          <a:xfrm>
            <a:off x="4038600" y="6356350"/>
            <a:ext cx="4114800" cy="365125"/>
          </a:xfrm>
        </p:spPr>
        <p:txBody>
          <a:bodyPr/>
          <a:lstStyle/>
          <a:p>
            <a:r>
              <a:rPr lang="en-US" dirty="0"/>
              <a:t>Presentation title</a:t>
            </a:r>
          </a:p>
        </p:txBody>
      </p:sp>
      <p:sp>
        <p:nvSpPr>
          <p:cNvPr id="8" name="Slide Number Placeholder 11">
            <a:extLst>
              <a:ext uri="{FF2B5EF4-FFF2-40B4-BE49-F238E27FC236}">
                <a16:creationId xmlns:a16="http://schemas.microsoft.com/office/drawing/2014/main" id="{ABDCE1B3-CAC8-44F2-9A63-C903CBFBAFE0}"/>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46709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F7DDA28-4051-4C9A-8640-99B7D9008EDD}"/>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097279" y="496957"/>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20" name="Table Placeholder 19">
            <a:extLst>
              <a:ext uri="{FF2B5EF4-FFF2-40B4-BE49-F238E27FC236}">
                <a16:creationId xmlns:a16="http://schemas.microsoft.com/office/drawing/2014/main" id="{822FF587-E1EB-4FC1-BE5F-847FC830EBC7}"/>
              </a:ext>
            </a:extLst>
          </p:cNvPr>
          <p:cNvSpPr>
            <a:spLocks noGrp="1"/>
          </p:cNvSpPr>
          <p:nvPr>
            <p:ph type="tbl" sz="quarter" idx="23"/>
          </p:nvPr>
        </p:nvSpPr>
        <p:spPr>
          <a:xfrm>
            <a:off x="1097279" y="2761488"/>
            <a:ext cx="9997440" cy="2825496"/>
          </a:xfrm>
        </p:spPr>
        <p:txBody>
          <a:bodyPr/>
          <a:lstStyle/>
          <a:p>
            <a:r>
              <a:rPr lang="en-US"/>
              <a:t>Click icon to add table</a:t>
            </a:r>
            <a:endParaRPr lang="en-US" dirty="0"/>
          </a:p>
        </p:txBody>
      </p:sp>
      <p:sp>
        <p:nvSpPr>
          <p:cNvPr id="5" name="Date Placeholder 6">
            <a:extLst>
              <a:ext uri="{FF2B5EF4-FFF2-40B4-BE49-F238E27FC236}">
                <a16:creationId xmlns:a16="http://schemas.microsoft.com/office/drawing/2014/main" id="{404CA344-7BF6-40E6-846B-4DFC68BBDC3E}"/>
              </a:ext>
            </a:extLst>
          </p:cNvPr>
          <p:cNvSpPr>
            <a:spLocks noGrp="1"/>
          </p:cNvSpPr>
          <p:nvPr>
            <p:ph type="dt" sz="half" idx="10"/>
          </p:nvPr>
        </p:nvSpPr>
        <p:spPr>
          <a:xfrm>
            <a:off x="381000" y="6356350"/>
            <a:ext cx="2743200" cy="365125"/>
          </a:xfrm>
        </p:spPr>
        <p:txBody>
          <a:bodyPr/>
          <a:lstStyle/>
          <a:p>
            <a:r>
              <a:rPr lang="en-US" dirty="0"/>
              <a:t>20XX</a:t>
            </a:r>
          </a:p>
        </p:txBody>
      </p:sp>
      <p:sp>
        <p:nvSpPr>
          <p:cNvPr id="6" name="Footer Placeholder 10">
            <a:extLst>
              <a:ext uri="{FF2B5EF4-FFF2-40B4-BE49-F238E27FC236}">
                <a16:creationId xmlns:a16="http://schemas.microsoft.com/office/drawing/2014/main" id="{4DF15184-BCA8-45CA-8E5F-B680ADBFE76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7" name="Slide Number Placeholder 11">
            <a:extLst>
              <a:ext uri="{FF2B5EF4-FFF2-40B4-BE49-F238E27FC236}">
                <a16:creationId xmlns:a16="http://schemas.microsoft.com/office/drawing/2014/main" id="{829741B7-179B-4CE8-A5A5-D3EF55278AD7}"/>
              </a:ext>
            </a:extLst>
          </p:cNvPr>
          <p:cNvSpPr>
            <a:spLocks noGrp="1"/>
          </p:cNvSpPr>
          <p:nvPr>
            <p:ph type="sldNum" sz="quarter" idx="12"/>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57906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9B023D1-B432-4327-9B3B-545A055D0CD3}"/>
              </a:ext>
            </a:extLst>
          </p:cNvPr>
          <p:cNvSpPr>
            <a:spLocks noGrp="1"/>
          </p:cNvSpPr>
          <p:nvPr>
            <p:ph type="pic" sz="quarter" idx="11"/>
          </p:nvPr>
        </p:nvSpPr>
        <p:spPr>
          <a:xfrm>
            <a:off x="0" y="-38905"/>
            <a:ext cx="12261163" cy="6896905"/>
          </a:xfrm>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D44B8F7E-01E4-AA4B-B60F-A2BF94E3A19C}"/>
              </a:ext>
            </a:extLst>
          </p:cNvPr>
          <p:cNvSpPr>
            <a:spLocks noGrp="1"/>
          </p:cNvSpPr>
          <p:nvPr>
            <p:ph type="body" sz="quarter" idx="10"/>
          </p:nvPr>
        </p:nvSpPr>
        <p:spPr>
          <a:xfrm>
            <a:off x="1530439" y="1886755"/>
            <a:ext cx="9131121" cy="3084489"/>
          </a:xfrm>
          <a:solidFill>
            <a:schemeClr val="accent1">
              <a:alpha val="89000"/>
            </a:schemeClr>
          </a:solidFill>
        </p:spPr>
        <p:txBody>
          <a:bodyPr lIns="1005840" tIns="640080" anchor="t" anchorCtr="0">
            <a:noAutofit/>
          </a:bodyPr>
          <a:lstStyle>
            <a:lvl1pPr marL="0" indent="0" algn="l">
              <a:buNone/>
              <a:defRPr sz="3600">
                <a:solidFill>
                  <a:schemeClr val="bg1"/>
                </a:solidFill>
                <a:latin typeface="+mj-lt"/>
              </a:defRPr>
            </a:lvl1pPr>
            <a:lvl2pPr marL="457200" indent="0" algn="l">
              <a:buNone/>
              <a:defRPr sz="2800">
                <a:solidFill>
                  <a:schemeClr val="bg1"/>
                </a:solidFill>
                <a:latin typeface="+mj-lt"/>
              </a:defRPr>
            </a:lvl2pPr>
            <a:lvl3pPr marL="914400" indent="0" algn="l">
              <a:buNone/>
              <a:defRPr sz="2400">
                <a:solidFill>
                  <a:schemeClr val="bg1"/>
                </a:solidFill>
                <a:latin typeface="+mj-lt"/>
              </a:defRPr>
            </a:lvl3pPr>
            <a:lvl4pPr marL="1371600" indent="0" algn="l">
              <a:buNone/>
              <a:defRPr sz="2000">
                <a:solidFill>
                  <a:schemeClr val="bg1"/>
                </a:solidFill>
                <a:latin typeface="+mj-lt"/>
              </a:defRPr>
            </a:lvl4pPr>
            <a:lvl5pPr marL="1828800" indent="0" algn="l">
              <a:buNone/>
              <a:defRPr sz="2000">
                <a:solidFill>
                  <a:schemeClr val="bg1"/>
                </a:solidFill>
                <a:latin typeface="+mj-lt"/>
              </a:defRPr>
            </a:lvl5pPr>
          </a:lstStyle>
          <a:p>
            <a:pPr lvl="0"/>
            <a:r>
              <a:rPr lang="en-US"/>
              <a:t>Click to edit Master text styles</a:t>
            </a:r>
          </a:p>
        </p:txBody>
      </p:sp>
      <p:sp>
        <p:nvSpPr>
          <p:cNvPr id="2" name="Title 1">
            <a:extLst>
              <a:ext uri="{FF2B5EF4-FFF2-40B4-BE49-F238E27FC236}">
                <a16:creationId xmlns:a16="http://schemas.microsoft.com/office/drawing/2014/main" id="{1F8581E8-B832-44F5-8573-1D49AF804EAA}"/>
              </a:ext>
            </a:extLst>
          </p:cNvPr>
          <p:cNvSpPr>
            <a:spLocks noGrp="1"/>
          </p:cNvSpPr>
          <p:nvPr>
            <p:ph type="title"/>
          </p:nvPr>
        </p:nvSpPr>
        <p:spPr>
          <a:xfrm>
            <a:off x="2448642" y="4040803"/>
            <a:ext cx="7766978" cy="484050"/>
          </a:xfrm>
        </p:spPr>
        <p:txBody>
          <a:bodyPr>
            <a:noAutofit/>
          </a:bodyPr>
          <a:lstStyle>
            <a:lvl1pPr>
              <a:defRPr sz="1800" cap="all" baseline="0">
                <a:solidFill>
                  <a:schemeClr val="bg1"/>
                </a:solidFill>
                <a:latin typeface="+mn-lt"/>
              </a:defRPr>
            </a:lvl1pPr>
          </a:lstStyle>
          <a:p>
            <a:r>
              <a:rPr lang="en-US"/>
              <a:t>Click to edit Master title style</a:t>
            </a:r>
          </a:p>
        </p:txBody>
      </p:sp>
      <p:sp>
        <p:nvSpPr>
          <p:cNvPr id="6" name="Date Placeholder 1">
            <a:extLst>
              <a:ext uri="{FF2B5EF4-FFF2-40B4-BE49-F238E27FC236}">
                <a16:creationId xmlns:a16="http://schemas.microsoft.com/office/drawing/2014/main" id="{38C5CB97-CD0D-4684-A674-58C891FBC20B}"/>
              </a:ext>
            </a:extLst>
          </p:cNvPr>
          <p:cNvSpPr>
            <a:spLocks noGrp="1"/>
          </p:cNvSpPr>
          <p:nvPr>
            <p:ph type="dt" sz="half" idx="12"/>
          </p:nvPr>
        </p:nvSpPr>
        <p:spPr>
          <a:xfrm>
            <a:off x="381000" y="6356350"/>
            <a:ext cx="2743200" cy="365125"/>
          </a:xfrm>
        </p:spPr>
        <p:txBody>
          <a:bodyPr/>
          <a:lstStyle>
            <a:lvl1pPr>
              <a:defRPr>
                <a:solidFill>
                  <a:schemeClr val="bg1"/>
                </a:solidFill>
              </a:defRPr>
            </a:lvl1pPr>
          </a:lstStyle>
          <a:p>
            <a:r>
              <a:rPr lang="en-US" dirty="0"/>
              <a:t>20XX</a:t>
            </a:r>
          </a:p>
        </p:txBody>
      </p:sp>
      <p:sp>
        <p:nvSpPr>
          <p:cNvPr id="7" name="Footer Placeholder 2">
            <a:extLst>
              <a:ext uri="{FF2B5EF4-FFF2-40B4-BE49-F238E27FC236}">
                <a16:creationId xmlns:a16="http://schemas.microsoft.com/office/drawing/2014/main" id="{9DB43653-49BD-4FF8-AC52-100F2628D038}"/>
              </a:ext>
            </a:extLst>
          </p:cNvPr>
          <p:cNvSpPr>
            <a:spLocks noGrp="1"/>
          </p:cNvSpPr>
          <p:nvPr>
            <p:ph type="ftr" sz="quarter" idx="13"/>
          </p:nvPr>
        </p:nvSpPr>
        <p:spPr>
          <a:xfrm>
            <a:off x="4038600" y="6356350"/>
            <a:ext cx="4114800" cy="365125"/>
          </a:xfrm>
        </p:spPr>
        <p:txBody>
          <a:bodyPr/>
          <a:lstStyle>
            <a:lvl1pPr>
              <a:defRPr>
                <a:solidFill>
                  <a:schemeClr val="bg1"/>
                </a:solidFill>
              </a:defRPr>
            </a:lvl1pPr>
          </a:lstStyle>
          <a:p>
            <a:r>
              <a:rPr lang="en-US" dirty="0"/>
              <a:t>Presentation title</a:t>
            </a:r>
          </a:p>
        </p:txBody>
      </p:sp>
      <p:sp>
        <p:nvSpPr>
          <p:cNvPr id="8" name="Slide Number Placeholder 3">
            <a:extLst>
              <a:ext uri="{FF2B5EF4-FFF2-40B4-BE49-F238E27FC236}">
                <a16:creationId xmlns:a16="http://schemas.microsoft.com/office/drawing/2014/main" id="{C175707F-64A0-469B-AE09-445DCC67D318}"/>
              </a:ext>
            </a:extLst>
          </p:cNvPr>
          <p:cNvSpPr>
            <a:spLocks noGrp="1"/>
          </p:cNvSpPr>
          <p:nvPr>
            <p:ph type="sldNum" sz="quarter" idx="14"/>
          </p:nvPr>
        </p:nvSpPr>
        <p:spPr>
          <a:xfrm>
            <a:off x="10713308" y="6356350"/>
            <a:ext cx="1097692"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BFED5AE-62FF-41D3-952B-067FA66380DF}"/>
              </a:ext>
            </a:extLst>
          </p:cNvPr>
          <p:cNvSpPr>
            <a:spLocks noGrp="1"/>
          </p:cNvSpPr>
          <p:nvPr>
            <p:ph type="pic" sz="quarter" idx="10"/>
          </p:nvPr>
        </p:nvSpPr>
        <p:spPr>
          <a:xfrm>
            <a:off x="-85" y="-4763"/>
            <a:ext cx="5021348" cy="6858001"/>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677778" y="457201"/>
            <a:ext cx="4776538" cy="2285999"/>
          </a:xfrm>
          <a:solidFill>
            <a:schemeClr val="tx1">
              <a:alpha val="92000"/>
            </a:schemeClr>
          </a:solidFill>
        </p:spPr>
        <p:txBody>
          <a:bodyPr lIns="457200" anchor="ctr">
            <a:noAutofit/>
          </a:bodyPr>
          <a:lstStyle>
            <a:lvl1pPr>
              <a:defRPr sz="60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6096000" y="1484357"/>
            <a:ext cx="5259388" cy="4442153"/>
          </a:xfrm>
        </p:spPr>
        <p:txBody>
          <a:bodyPr>
            <a:normAutofit/>
          </a:bodyPr>
          <a:lstStyle>
            <a:lvl1pPr marL="0" indent="0">
              <a:lnSpc>
                <a:spcPct val="100000"/>
              </a:lnSpc>
              <a:buNone/>
              <a:defRPr sz="2400">
                <a:solidFill>
                  <a:schemeClr val="bg2"/>
                </a:solidFill>
                <a:latin typeface="+mj-lt"/>
              </a:defRPr>
            </a:lvl1pPr>
            <a:lvl2pPr marL="457200" indent="0">
              <a:lnSpc>
                <a:spcPct val="100000"/>
              </a:lnSpc>
              <a:buNone/>
              <a:defRPr sz="2000">
                <a:solidFill>
                  <a:schemeClr val="bg2"/>
                </a:solidFill>
                <a:latin typeface="+mj-lt"/>
              </a:defRPr>
            </a:lvl2pPr>
            <a:lvl3pPr marL="914400" indent="0">
              <a:lnSpc>
                <a:spcPct val="100000"/>
              </a:lnSpc>
              <a:buNone/>
              <a:defRPr sz="1800">
                <a:solidFill>
                  <a:schemeClr val="bg2"/>
                </a:solidFill>
                <a:latin typeface="+mj-lt"/>
              </a:defRPr>
            </a:lvl3pPr>
            <a:lvl4pPr marL="1371600" indent="0">
              <a:lnSpc>
                <a:spcPct val="100000"/>
              </a:lnSpc>
              <a:buNone/>
              <a:defRPr sz="1600">
                <a:solidFill>
                  <a:schemeClr val="bg2"/>
                </a:solidFill>
                <a:latin typeface="+mj-lt"/>
              </a:defRPr>
            </a:lvl4pPr>
            <a:lvl5pPr marL="1828800" indent="0">
              <a:lnSpc>
                <a:spcPct val="100000"/>
              </a:lnSpc>
              <a:buNone/>
              <a:defRPr sz="1600">
                <a:solidFill>
                  <a:schemeClr val="bg2"/>
                </a:solidFill>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D6C26EFF-CEA6-4978-A83B-400BFB2B863D}"/>
              </a:ext>
            </a:extLst>
          </p:cNvPr>
          <p:cNvSpPr>
            <a:spLocks noGrp="1"/>
          </p:cNvSpPr>
          <p:nvPr>
            <p:ph type="dt" sz="half" idx="11"/>
          </p:nvPr>
        </p:nvSpPr>
        <p:spPr>
          <a:xfrm>
            <a:off x="381000" y="6356350"/>
            <a:ext cx="2743200" cy="365125"/>
          </a:xfrm>
        </p:spPr>
        <p:txBody>
          <a:bodyPr/>
          <a:lstStyle>
            <a:lvl1pPr>
              <a:defRPr>
                <a:solidFill>
                  <a:schemeClr val="bg1"/>
                </a:solidFill>
              </a:defRPr>
            </a:lvl1pPr>
          </a:lstStyle>
          <a:p>
            <a:r>
              <a:rPr lang="en-US" dirty="0"/>
              <a:t>20XX</a:t>
            </a:r>
          </a:p>
        </p:txBody>
      </p:sp>
      <p:sp>
        <p:nvSpPr>
          <p:cNvPr id="7" name="Footer Placeholder 4">
            <a:extLst>
              <a:ext uri="{FF2B5EF4-FFF2-40B4-BE49-F238E27FC236}">
                <a16:creationId xmlns:a16="http://schemas.microsoft.com/office/drawing/2014/main" id="{0FC19E3C-A9EA-4809-9D98-B4C1EB8B35B8}"/>
              </a:ext>
            </a:extLst>
          </p:cNvPr>
          <p:cNvSpPr>
            <a:spLocks noGrp="1"/>
          </p:cNvSpPr>
          <p:nvPr>
            <p:ph type="ftr" sz="quarter" idx="12"/>
          </p:nvPr>
        </p:nvSpPr>
        <p:spPr>
          <a:xfrm>
            <a:off x="6096000" y="6356350"/>
            <a:ext cx="2057400" cy="365125"/>
          </a:xfrm>
        </p:spPr>
        <p:txBody>
          <a:bodyPr/>
          <a:lstStyle>
            <a:lvl1pPr algn="l">
              <a:defRPr/>
            </a:lvl1pPr>
          </a:lstStyle>
          <a:p>
            <a:r>
              <a:rPr lang="en-US" dirty="0"/>
              <a:t>Presentation title</a:t>
            </a:r>
          </a:p>
        </p:txBody>
      </p:sp>
      <p:sp>
        <p:nvSpPr>
          <p:cNvPr id="8" name="Slide Number Placeholder 5">
            <a:extLst>
              <a:ext uri="{FF2B5EF4-FFF2-40B4-BE49-F238E27FC236}">
                <a16:creationId xmlns:a16="http://schemas.microsoft.com/office/drawing/2014/main" id="{973FE4BB-3117-49A2-8624-3E68B8119241}"/>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noAutofit/>
          </a:bodyPr>
          <a:lstStyle>
            <a:lvl1pPr>
              <a:defRPr sz="4000">
                <a:solidFill>
                  <a:schemeClr val="tx1"/>
                </a:solidFill>
                <a:latin typeface="+mj-lt"/>
              </a:defRPr>
            </a:lvl1pPr>
          </a:lstStyle>
          <a:p>
            <a:r>
              <a:rPr lang="en-US"/>
              <a:t>Click to edit Master title style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310938"/>
            <a:ext cx="3932237" cy="3558050"/>
          </a:xfrm>
        </p:spPr>
        <p:txBody>
          <a:bodyPr>
            <a:normAutofit/>
          </a:bodyPr>
          <a:lstStyle>
            <a:lvl1pPr marL="0" indent="0">
              <a:buNone/>
              <a:defRPr sz="1800">
                <a:solidFill>
                  <a:schemeClr val="bg2"/>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Right Triangle 8">
            <a:extLst>
              <a:ext uri="{FF2B5EF4-FFF2-40B4-BE49-F238E27FC236}">
                <a16:creationId xmlns:a16="http://schemas.microsoft.com/office/drawing/2014/main" id="{AF17559D-BCE9-2744-9623-22E1EE6DF537}"/>
              </a:ext>
            </a:extLst>
          </p:cNvPr>
          <p:cNvSpPr/>
          <p:nvPr userDrawn="1"/>
        </p:nvSpPr>
        <p:spPr>
          <a:xfrm flipH="1">
            <a:off x="6633556" y="1429789"/>
            <a:ext cx="5558444" cy="542821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cxnSp>
        <p:nvCxnSpPr>
          <p:cNvPr id="10" name="Straight Connector 9">
            <a:extLst>
              <a:ext uri="{FF2B5EF4-FFF2-40B4-BE49-F238E27FC236}">
                <a16:creationId xmlns:a16="http://schemas.microsoft.com/office/drawing/2014/main" id="{6F2EDADE-B47B-8242-8D03-079A12F1C7A2}"/>
              </a:ext>
            </a:extLst>
          </p:cNvPr>
          <p:cNvCxnSpPr>
            <a:cxnSpLocks/>
          </p:cNvCxnSpPr>
          <p:nvPr userDrawn="1"/>
        </p:nvCxnSpPr>
        <p:spPr>
          <a:xfrm>
            <a:off x="483229" y="0"/>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and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2031C9-0B4C-44DA-907A-9CB143407732}"/>
              </a:ext>
            </a:extLst>
          </p:cNvPr>
          <p:cNvSpPr>
            <a:spLocks noGrp="1"/>
          </p:cNvSpPr>
          <p:nvPr>
            <p:ph type="pic" sz="quarter" idx="10"/>
          </p:nvPr>
        </p:nvSpPr>
        <p:spPr>
          <a:xfrm>
            <a:off x="6095999" y="0"/>
            <a:ext cx="6096001"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11" y="876926"/>
            <a:ext cx="5079113" cy="1356607"/>
          </a:xfrm>
        </p:spPr>
        <p:txBody>
          <a:bodyPr anchor="t" anchorCtr="0">
            <a:normAutofit/>
          </a:bodyPr>
          <a:lstStyle>
            <a:lvl1pPr>
              <a:defRPr sz="6000">
                <a:solidFill>
                  <a:schemeClr val="tx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10" y="2233534"/>
            <a:ext cx="4205990" cy="2833142"/>
          </a:xfrm>
        </p:spPr>
        <p:txBody>
          <a:bodyPr>
            <a:normAutofit/>
          </a:bodyPr>
          <a:lstStyle>
            <a:lvl1pPr marL="0" indent="0">
              <a:buNone/>
              <a:defRPr sz="2400">
                <a:solidFill>
                  <a:schemeClr val="tx2"/>
                </a:solidFill>
                <a:latin typeface="+mj-lt"/>
              </a:defRPr>
            </a:lvl1pPr>
            <a:lvl2pPr marL="457200" indent="0">
              <a:buNone/>
              <a:defRPr sz="2000">
                <a:solidFill>
                  <a:schemeClr val="tx2"/>
                </a:solidFill>
                <a:latin typeface="+mj-lt"/>
              </a:defRPr>
            </a:lvl2pPr>
            <a:lvl3pPr marL="914400" indent="0">
              <a:buNone/>
              <a:defRPr sz="1800">
                <a:solidFill>
                  <a:schemeClr val="tx2"/>
                </a:solidFill>
                <a:latin typeface="+mj-lt"/>
              </a:defRPr>
            </a:lvl3pPr>
            <a:lvl4pPr marL="1371600" indent="0">
              <a:buNone/>
              <a:defRPr sz="1600">
                <a:solidFill>
                  <a:schemeClr val="tx2"/>
                </a:solidFill>
                <a:latin typeface="+mj-lt"/>
              </a:defRPr>
            </a:lvl4pPr>
            <a:lvl5pPr marL="1828800" indent="0">
              <a:buNone/>
              <a:defRPr sz="16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DE23592C-4E26-184A-AAED-41EC35AFF551}"/>
              </a:ext>
            </a:extLst>
          </p:cNvPr>
          <p:cNvCxnSpPr/>
          <p:nvPr userDrawn="1"/>
        </p:nvCxnSpPr>
        <p:spPr>
          <a:xfrm>
            <a:off x="0" y="5711252"/>
            <a:ext cx="36875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B68C5F28-837A-4354-8BA4-A994BD1D699D}"/>
              </a:ext>
            </a:extLst>
          </p:cNvPr>
          <p:cNvSpPr>
            <a:spLocks noGrp="1"/>
          </p:cNvSpPr>
          <p:nvPr>
            <p:ph type="ftr" sz="quarter" idx="11"/>
          </p:nvPr>
        </p:nvSpPr>
        <p:spPr>
          <a:xfrm>
            <a:off x="2808890" y="6356350"/>
            <a:ext cx="3108434" cy="365125"/>
          </a:xfrm>
        </p:spPr>
        <p:txBody>
          <a:bodyPr/>
          <a:lstStyle>
            <a:lvl1pPr algn="r">
              <a:defRPr>
                <a:latin typeface="+mn-lt"/>
              </a:defRPr>
            </a:lvl1pPr>
          </a:lstStyle>
          <a:p>
            <a:r>
              <a:rPr lang="en-US"/>
              <a:t>Presentation title</a:t>
            </a:r>
            <a:endParaRPr lang="en-US" dirty="0"/>
          </a:p>
        </p:txBody>
      </p:sp>
      <p:sp>
        <p:nvSpPr>
          <p:cNvPr id="9" name="Slide Number Placeholder 5">
            <a:extLst>
              <a:ext uri="{FF2B5EF4-FFF2-40B4-BE49-F238E27FC236}">
                <a16:creationId xmlns:a16="http://schemas.microsoft.com/office/drawing/2014/main" id="{A6EDF98A-063D-47C8-8D91-A223F9955260}"/>
              </a:ext>
            </a:extLst>
          </p:cNvPr>
          <p:cNvSpPr>
            <a:spLocks noGrp="1"/>
          </p:cNvSpPr>
          <p:nvPr>
            <p:ph type="sldNum" sz="quarter" idx="4"/>
          </p:nvPr>
        </p:nvSpPr>
        <p:spPr>
          <a:xfrm>
            <a:off x="10713308" y="6356350"/>
            <a:ext cx="1097692" cy="365125"/>
          </a:xfrm>
          <a:prstGeom prst="rect">
            <a:avLst/>
          </a:prstGeom>
        </p:spPr>
        <p:txBody>
          <a:bodyPr vert="horz" lIns="91440" tIns="45720" rIns="91440" bIns="45720" rtlCol="0" anchor="ctr"/>
          <a:lstStyle>
            <a:lvl1pPr algn="r">
              <a:defRPr sz="1200">
                <a:solidFill>
                  <a:schemeClr val="bg1"/>
                </a:solidFill>
                <a:latin typeface="+mn-lt"/>
              </a:defRPr>
            </a:lvl1pPr>
          </a:lstStyle>
          <a:p>
            <a:fld id="{294A09A9-5501-47C1-A89A-A340965A2BE2}" type="slidenum">
              <a:rPr lang="en-US" smtClean="0"/>
              <a:pPr/>
              <a:t>‹#›</a:t>
            </a:fld>
            <a:endParaRPr lang="en-US" dirty="0"/>
          </a:p>
        </p:txBody>
      </p:sp>
      <p:sp>
        <p:nvSpPr>
          <p:cNvPr id="11" name="Date Placeholder 3">
            <a:extLst>
              <a:ext uri="{FF2B5EF4-FFF2-40B4-BE49-F238E27FC236}">
                <a16:creationId xmlns:a16="http://schemas.microsoft.com/office/drawing/2014/main" id="{042684A6-77E9-406F-A431-4C57DCAE62A7}"/>
              </a:ext>
            </a:extLst>
          </p:cNvPr>
          <p:cNvSpPr>
            <a:spLocks noGrp="1"/>
          </p:cNvSpPr>
          <p:nvPr>
            <p:ph type="dt" sz="half" idx="2"/>
          </p:nvPr>
        </p:nvSpPr>
        <p:spPr>
          <a:xfrm>
            <a:off x="381000" y="6356350"/>
            <a:ext cx="1954427"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r>
              <a:rPr lang="en-US"/>
              <a:t>20XX</a:t>
            </a:r>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376629" y="611455"/>
            <a:ext cx="10646275" cy="1356607"/>
          </a:xfrm>
        </p:spPr>
        <p:txBody>
          <a:bodyPr anchor="t" anchorCtr="0">
            <a:normAutofit/>
          </a:bodyPr>
          <a:lstStyle>
            <a:lvl1pPr algn="l">
              <a:defRPr sz="6000">
                <a:solidFill>
                  <a:schemeClr val="tx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370390" y="1883664"/>
            <a:ext cx="11386181" cy="4352544"/>
          </a:xfrm>
        </p:spPr>
        <p:txBody>
          <a:bodyPr>
            <a:normAutofit/>
          </a:bodyPr>
          <a:lstStyle>
            <a:lvl1pPr marL="0" indent="0" algn="l">
              <a:buNone/>
              <a:defRPr sz="2400">
                <a:solidFill>
                  <a:schemeClr val="tx2"/>
                </a:solidFill>
                <a:latin typeface="+mj-lt"/>
              </a:defRPr>
            </a:lvl1pPr>
            <a:lvl2pPr marL="457200" indent="0" algn="l">
              <a:buNone/>
              <a:defRPr sz="2000">
                <a:solidFill>
                  <a:schemeClr val="tx2"/>
                </a:solidFill>
                <a:latin typeface="+mj-lt"/>
              </a:defRPr>
            </a:lvl2pPr>
            <a:lvl3pPr marL="914400" indent="0" algn="l">
              <a:buNone/>
              <a:defRPr sz="1800">
                <a:solidFill>
                  <a:schemeClr val="tx2"/>
                </a:solidFill>
                <a:latin typeface="+mj-lt"/>
              </a:defRPr>
            </a:lvl3pPr>
            <a:lvl4pPr marL="1371600" indent="0" algn="l">
              <a:buNone/>
              <a:defRPr sz="1600">
                <a:solidFill>
                  <a:schemeClr val="tx2"/>
                </a:solidFill>
                <a:latin typeface="+mj-lt"/>
              </a:defRPr>
            </a:lvl4pPr>
            <a:lvl5pPr marL="1828800" indent="0" algn="l">
              <a:buNone/>
              <a:defRPr sz="16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458DC-876E-488A-944B-22A18113BE07}"/>
              </a:ext>
            </a:extLst>
          </p:cNvPr>
          <p:cNvSpPr>
            <a:spLocks noGrp="1"/>
          </p:cNvSpPr>
          <p:nvPr>
            <p:ph type="dt" sz="half" idx="10"/>
          </p:nvPr>
        </p:nvSpPr>
        <p:spPr>
          <a:xfrm>
            <a:off x="381000" y="6356350"/>
            <a:ext cx="2743200" cy="365125"/>
          </a:xfrm>
        </p:spPr>
        <p:txBody>
          <a:bodyPr/>
          <a:lstStyle>
            <a:lvl1pPr>
              <a:defRPr>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5D8DA1A0-979E-4983-A719-E249D39F2257}"/>
              </a:ext>
            </a:extLst>
          </p:cNvPr>
          <p:cNvSpPr>
            <a:spLocks noGrp="1"/>
          </p:cNvSpPr>
          <p:nvPr>
            <p:ph type="ftr" sz="quarter" idx="11"/>
          </p:nvPr>
        </p:nvSpPr>
        <p:spPr>
          <a:xfrm>
            <a:off x="4038600" y="6356350"/>
            <a:ext cx="4114800" cy="365125"/>
          </a:xfrm>
        </p:spPr>
        <p:txBody>
          <a:bodyPr/>
          <a:lstStyle>
            <a:lvl1pPr>
              <a:defRPr>
                <a:latin typeface="+mn-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1C9D0CB-E1A8-47F0-B2C6-6F370F7EC383}"/>
              </a:ext>
            </a:extLst>
          </p:cNvPr>
          <p:cNvSpPr>
            <a:spLocks noGrp="1"/>
          </p:cNvSpPr>
          <p:nvPr>
            <p:ph type="sldNum" sz="quarter" idx="12"/>
          </p:nvPr>
        </p:nvSpPr>
        <p:spPr>
          <a:xfrm>
            <a:off x="10713308" y="6356350"/>
            <a:ext cx="1097692" cy="365125"/>
          </a:xfrm>
        </p:spPr>
        <p:txBody>
          <a:bodyPr/>
          <a:lstStyle>
            <a:lvl1pPr>
              <a:defRPr>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94078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F0C0123-3B3C-46FD-A0A1-ADA5035076E7}"/>
              </a:ext>
            </a:extLst>
          </p:cNvPr>
          <p:cNvSpPr>
            <a:spLocks noGrp="1"/>
          </p:cNvSpPr>
          <p:nvPr>
            <p:ph type="pic" sz="quarter" idx="10"/>
          </p:nvPr>
        </p:nvSpPr>
        <p:spPr>
          <a:xfrm>
            <a:off x="0" y="0"/>
            <a:ext cx="12192000" cy="2945761"/>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 y="2631132"/>
            <a:ext cx="11118272" cy="1662546"/>
          </a:xfrm>
          <a:solidFill>
            <a:schemeClr val="tx1">
              <a:alpha val="89000"/>
            </a:schemeClr>
          </a:solidFill>
        </p:spPr>
        <p:txBody>
          <a:bodyPr lIns="914400" anchor="ctr" anchorCtr="0"/>
          <a:lstStyle>
            <a:lvl1pPr>
              <a:defRPr sz="6000">
                <a:solidFill>
                  <a:schemeClr val="bg1"/>
                </a:solidFill>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38200" y="4593635"/>
            <a:ext cx="9926782" cy="1662546"/>
          </a:xfrm>
        </p:spPr>
        <p:txBody>
          <a:bodyPr/>
          <a:lstStyle>
            <a:lvl1pPr marL="0" indent="0">
              <a:buNone/>
              <a:defRPr sz="24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0" name="Straight Connector 9">
            <a:extLst>
              <a:ext uri="{FF2B5EF4-FFF2-40B4-BE49-F238E27FC236}">
                <a16:creationId xmlns:a16="http://schemas.microsoft.com/office/drawing/2014/main" id="{6E747029-9859-DC45-9A77-7E1D4D104189}"/>
              </a:ext>
            </a:extLst>
          </p:cNvPr>
          <p:cNvCxnSpPr>
            <a:cxnSpLocks/>
          </p:cNvCxnSpPr>
          <p:nvPr userDrawn="1"/>
        </p:nvCxnSpPr>
        <p:spPr>
          <a:xfrm>
            <a:off x="7605486" y="6256186"/>
            <a:ext cx="45865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3">
            <a:extLst>
              <a:ext uri="{FF2B5EF4-FFF2-40B4-BE49-F238E27FC236}">
                <a16:creationId xmlns:a16="http://schemas.microsoft.com/office/drawing/2014/main" id="{96DEBBF3-C67B-47A9-B715-36E7E467ECA6}"/>
              </a:ext>
            </a:extLst>
          </p:cNvPr>
          <p:cNvSpPr>
            <a:spLocks noGrp="1"/>
          </p:cNvSpPr>
          <p:nvPr>
            <p:ph type="dt" sz="half" idx="11"/>
          </p:nvPr>
        </p:nvSpPr>
        <p:spPr>
          <a:xfrm>
            <a:off x="381000" y="6356350"/>
            <a:ext cx="2743200" cy="365125"/>
          </a:xfrm>
        </p:spPr>
        <p:txBody>
          <a:bodyPr/>
          <a:lstStyle/>
          <a:p>
            <a:r>
              <a:rPr lang="en-US" dirty="0"/>
              <a:t>20XX</a:t>
            </a:r>
          </a:p>
        </p:txBody>
      </p:sp>
      <p:sp>
        <p:nvSpPr>
          <p:cNvPr id="7" name="Footer Placeholder 4">
            <a:extLst>
              <a:ext uri="{FF2B5EF4-FFF2-40B4-BE49-F238E27FC236}">
                <a16:creationId xmlns:a16="http://schemas.microsoft.com/office/drawing/2014/main" id="{E476355C-0230-4853-AF11-0A1B0AD8EB8D}"/>
              </a:ext>
            </a:extLst>
          </p:cNvPr>
          <p:cNvSpPr>
            <a:spLocks noGrp="1"/>
          </p:cNvSpPr>
          <p:nvPr>
            <p:ph type="ftr" sz="quarter" idx="12"/>
          </p:nvPr>
        </p:nvSpPr>
        <p:spPr>
          <a:xfrm>
            <a:off x="4038600" y="6356350"/>
            <a:ext cx="4114800" cy="365125"/>
          </a:xfrm>
        </p:spPr>
        <p:txBody>
          <a:bodyPr/>
          <a:lstStyle/>
          <a:p>
            <a:r>
              <a:rPr lang="en-US" dirty="0"/>
              <a:t>Presentation title</a:t>
            </a:r>
          </a:p>
        </p:txBody>
      </p:sp>
      <p:sp>
        <p:nvSpPr>
          <p:cNvPr id="8" name="Slide Number Placeholder 5">
            <a:extLst>
              <a:ext uri="{FF2B5EF4-FFF2-40B4-BE49-F238E27FC236}">
                <a16:creationId xmlns:a16="http://schemas.microsoft.com/office/drawing/2014/main" id="{D0A15523-9DC0-4DB6-AAB5-709BE171FB04}"/>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182AD2A-0ECB-4BEA-B4FC-8A8041F4FF18}"/>
              </a:ext>
            </a:extLst>
          </p:cNvPr>
          <p:cNvSpPr>
            <a:spLocks noGrp="1"/>
          </p:cNvSpPr>
          <p:nvPr>
            <p:ph type="pic" sz="quarter" idx="10"/>
          </p:nvPr>
        </p:nvSpPr>
        <p:spPr>
          <a:xfrm>
            <a:off x="0" y="3912238"/>
            <a:ext cx="12199673" cy="2945761"/>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831850" y="676650"/>
            <a:ext cx="10515600" cy="1252163"/>
          </a:xfrm>
        </p:spPr>
        <p:txBody>
          <a:bodyPr anchor="ctr" anchorCtr="0"/>
          <a:lstStyle>
            <a:lvl1pPr>
              <a:defRPr sz="6000">
                <a:solidFill>
                  <a:schemeClr val="tx1"/>
                </a:solidFill>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31850" y="1928813"/>
            <a:ext cx="10515600" cy="1645660"/>
          </a:xfrm>
        </p:spPr>
        <p:txBody>
          <a:bodyPr/>
          <a:lstStyle>
            <a:lvl1pPr marL="0" indent="0">
              <a:lnSpc>
                <a:spcPct val="100000"/>
              </a:lnSpc>
              <a:buNone/>
              <a:defRPr sz="24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6" name="Straight Connector 5">
            <a:extLst>
              <a:ext uri="{FF2B5EF4-FFF2-40B4-BE49-F238E27FC236}">
                <a16:creationId xmlns:a16="http://schemas.microsoft.com/office/drawing/2014/main" id="{96333DBA-ED5F-B346-8E4B-C25112DBA651}"/>
              </a:ext>
            </a:extLst>
          </p:cNvPr>
          <p:cNvCxnSpPr>
            <a:cxnSpLocks/>
          </p:cNvCxnSpPr>
          <p:nvPr userDrawn="1"/>
        </p:nvCxnSpPr>
        <p:spPr>
          <a:xfrm rot="16200000">
            <a:off x="10505786" y="-1017238"/>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8D41C68D-A186-4D75-82A5-8C2768B18462}"/>
              </a:ext>
            </a:extLst>
          </p:cNvPr>
          <p:cNvSpPr>
            <a:spLocks noGrp="1"/>
          </p:cNvSpPr>
          <p:nvPr>
            <p:ph type="dt" sz="half" idx="11"/>
          </p:nvPr>
        </p:nvSpPr>
        <p:spPr>
          <a:xfrm>
            <a:off x="381000" y="6356350"/>
            <a:ext cx="2743200" cy="365125"/>
          </a:xfrm>
        </p:spPr>
        <p:txBody>
          <a:bodyPr/>
          <a:lstStyle>
            <a:lvl1pPr>
              <a:defRPr>
                <a:solidFill>
                  <a:schemeClr val="bg1"/>
                </a:solidFill>
              </a:defRPr>
            </a:lvl1pPr>
          </a:lstStyle>
          <a:p>
            <a:r>
              <a:rPr lang="en-US" dirty="0"/>
              <a:t>20XX</a:t>
            </a:r>
          </a:p>
        </p:txBody>
      </p:sp>
      <p:sp>
        <p:nvSpPr>
          <p:cNvPr id="9" name="Footer Placeholder 6">
            <a:extLst>
              <a:ext uri="{FF2B5EF4-FFF2-40B4-BE49-F238E27FC236}">
                <a16:creationId xmlns:a16="http://schemas.microsoft.com/office/drawing/2014/main" id="{88CEBD28-6BC1-4BA2-9AB9-287381DFB668}"/>
              </a:ext>
            </a:extLst>
          </p:cNvPr>
          <p:cNvSpPr>
            <a:spLocks noGrp="1"/>
          </p:cNvSpPr>
          <p:nvPr>
            <p:ph type="ftr" sz="quarter" idx="12"/>
          </p:nvPr>
        </p:nvSpPr>
        <p:spPr>
          <a:xfrm>
            <a:off x="4038600" y="6356350"/>
            <a:ext cx="4114800" cy="365125"/>
          </a:xfrm>
        </p:spPr>
        <p:txBody>
          <a:bodyPr/>
          <a:lstStyle>
            <a:lvl1pPr>
              <a:defRPr>
                <a:solidFill>
                  <a:schemeClr val="bg1"/>
                </a:solidFill>
              </a:defRPr>
            </a:lvl1pPr>
          </a:lstStyle>
          <a:p>
            <a:r>
              <a:rPr lang="en-US" dirty="0"/>
              <a:t>Presentation title</a:t>
            </a:r>
          </a:p>
        </p:txBody>
      </p:sp>
      <p:sp>
        <p:nvSpPr>
          <p:cNvPr id="10" name="Slide Number Placeholder 7">
            <a:extLst>
              <a:ext uri="{FF2B5EF4-FFF2-40B4-BE49-F238E27FC236}">
                <a16:creationId xmlns:a16="http://schemas.microsoft.com/office/drawing/2014/main" id="{F89D9479-2604-412D-9703-94A042E59FB4}"/>
              </a:ext>
            </a:extLst>
          </p:cNvPr>
          <p:cNvSpPr>
            <a:spLocks noGrp="1"/>
          </p:cNvSpPr>
          <p:nvPr>
            <p:ph type="sldNum" sz="quarter" idx="13"/>
          </p:nvPr>
        </p:nvSpPr>
        <p:spPr>
          <a:xfrm>
            <a:off x="10713308" y="6356350"/>
            <a:ext cx="1097692"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3679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a:xfrm>
            <a:off x="7435119" y="3846786"/>
            <a:ext cx="4137288" cy="2253977"/>
          </a:xfrm>
        </p:spPr>
        <p:txBody>
          <a:bodyPr anchor="t" anchorCtr="0">
            <a:noAutofit/>
          </a:bodyPr>
          <a:lstStyle>
            <a:lvl1pPr>
              <a:defRPr sz="6000">
                <a:latin typeface="+mj-lt"/>
              </a:defRPr>
            </a:lvl1pPr>
          </a:lstStyle>
          <a:p>
            <a:r>
              <a:rPr lang="en-US"/>
              <a:t>Click to edit Master title style</a:t>
            </a:r>
          </a:p>
        </p:txBody>
      </p:sp>
      <p:cxnSp>
        <p:nvCxnSpPr>
          <p:cNvPr id="10" name="Straight Connector 9">
            <a:extLst>
              <a:ext uri="{FF2B5EF4-FFF2-40B4-BE49-F238E27FC236}">
                <a16:creationId xmlns:a16="http://schemas.microsoft.com/office/drawing/2014/main" id="{AE083BCB-EF8C-3B45-B3E0-6094D68C1246}"/>
              </a:ext>
            </a:extLst>
          </p:cNvPr>
          <p:cNvCxnSpPr>
            <a:cxnSpLocks/>
          </p:cNvCxnSpPr>
          <p:nvPr userDrawn="1"/>
        </p:nvCxnSpPr>
        <p:spPr>
          <a:xfrm>
            <a:off x="7615000" y="0"/>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hart Placeholder 15">
            <a:extLst>
              <a:ext uri="{FF2B5EF4-FFF2-40B4-BE49-F238E27FC236}">
                <a16:creationId xmlns:a16="http://schemas.microsoft.com/office/drawing/2014/main" id="{575A85FE-F25A-AA48-9533-535C917EBFBE}"/>
              </a:ext>
            </a:extLst>
          </p:cNvPr>
          <p:cNvSpPr>
            <a:spLocks noGrp="1"/>
          </p:cNvSpPr>
          <p:nvPr>
            <p:ph type="chart" sz="quarter" idx="14"/>
          </p:nvPr>
        </p:nvSpPr>
        <p:spPr>
          <a:xfrm>
            <a:off x="374650" y="173736"/>
            <a:ext cx="6761163" cy="5740400"/>
          </a:xfrm>
        </p:spPr>
        <p:txBody>
          <a:bodyPr/>
          <a:lstStyle>
            <a:lvl1pPr>
              <a:defRPr>
                <a:latin typeface="+mn-lt"/>
              </a:defRPr>
            </a:lvl1pPr>
          </a:lstStyle>
          <a:p>
            <a:r>
              <a:rPr lang="en-US"/>
              <a:t>Click icon to add chart</a:t>
            </a:r>
            <a:endParaRPr lang="en-US" dirty="0"/>
          </a:p>
        </p:txBody>
      </p:sp>
      <p:sp>
        <p:nvSpPr>
          <p:cNvPr id="5" name="Date Placeholder 2">
            <a:extLst>
              <a:ext uri="{FF2B5EF4-FFF2-40B4-BE49-F238E27FC236}">
                <a16:creationId xmlns:a16="http://schemas.microsoft.com/office/drawing/2014/main" id="{22378FC3-0625-417F-9504-AB7309504767}"/>
              </a:ext>
            </a:extLst>
          </p:cNvPr>
          <p:cNvSpPr>
            <a:spLocks noGrp="1"/>
          </p:cNvSpPr>
          <p:nvPr>
            <p:ph type="dt" sz="half" idx="15"/>
          </p:nvPr>
        </p:nvSpPr>
        <p:spPr>
          <a:xfrm>
            <a:off x="381000" y="6356350"/>
            <a:ext cx="2743200" cy="365125"/>
          </a:xfrm>
        </p:spPr>
        <p:txBody>
          <a:bodyPr/>
          <a:lstStyle/>
          <a:p>
            <a:r>
              <a:rPr lang="en-US" dirty="0"/>
              <a:t>20XX</a:t>
            </a:r>
          </a:p>
        </p:txBody>
      </p:sp>
      <p:sp>
        <p:nvSpPr>
          <p:cNvPr id="6" name="Footer Placeholder 3">
            <a:extLst>
              <a:ext uri="{FF2B5EF4-FFF2-40B4-BE49-F238E27FC236}">
                <a16:creationId xmlns:a16="http://schemas.microsoft.com/office/drawing/2014/main" id="{BF811660-F20D-49FF-9445-C36E49BD31DE}"/>
              </a:ext>
            </a:extLst>
          </p:cNvPr>
          <p:cNvSpPr>
            <a:spLocks noGrp="1"/>
          </p:cNvSpPr>
          <p:nvPr>
            <p:ph type="ftr" sz="quarter" idx="16"/>
          </p:nvPr>
        </p:nvSpPr>
        <p:spPr>
          <a:xfrm>
            <a:off x="4038600" y="6356350"/>
            <a:ext cx="4114800" cy="365125"/>
          </a:xfrm>
        </p:spPr>
        <p:txBody>
          <a:bodyPr/>
          <a:lstStyle/>
          <a:p>
            <a:r>
              <a:rPr lang="en-US" dirty="0"/>
              <a:t>Presentation title</a:t>
            </a:r>
          </a:p>
        </p:txBody>
      </p:sp>
      <p:sp>
        <p:nvSpPr>
          <p:cNvPr id="7" name="Slide Number Placeholder 4">
            <a:extLst>
              <a:ext uri="{FF2B5EF4-FFF2-40B4-BE49-F238E27FC236}">
                <a16:creationId xmlns:a16="http://schemas.microsoft.com/office/drawing/2014/main" id="{9252CDD4-236D-4E0B-B7E5-1299FC84FC97}"/>
              </a:ext>
            </a:extLst>
          </p:cNvPr>
          <p:cNvSpPr>
            <a:spLocks noGrp="1"/>
          </p:cNvSpPr>
          <p:nvPr>
            <p:ph type="sldNum" sz="quarter" idx="17"/>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a:xfrm>
            <a:off x="502303" y="3663846"/>
            <a:ext cx="4385565" cy="2235016"/>
          </a:xfrm>
        </p:spPr>
        <p:txBody>
          <a:bodyPr anchor="t" anchorCtr="0">
            <a:normAutofit/>
          </a:bodyPr>
          <a:lstStyle>
            <a:lvl1pPr algn="l">
              <a:defRPr sz="5400">
                <a:latin typeface="+mj-lt"/>
              </a:defRPr>
            </a:lvl1pPr>
          </a:lstStyle>
          <a:p>
            <a:r>
              <a:rPr lang="en-US"/>
              <a:t>Click to edit Master title style</a:t>
            </a:r>
          </a:p>
        </p:txBody>
      </p:sp>
      <p:cxnSp>
        <p:nvCxnSpPr>
          <p:cNvPr id="10" name="Straight Connector 9">
            <a:extLst>
              <a:ext uri="{FF2B5EF4-FFF2-40B4-BE49-F238E27FC236}">
                <a16:creationId xmlns:a16="http://schemas.microsoft.com/office/drawing/2014/main" id="{AE083BCB-EF8C-3B45-B3E0-6094D68C1246}"/>
              </a:ext>
            </a:extLst>
          </p:cNvPr>
          <p:cNvCxnSpPr>
            <a:cxnSpLocks/>
          </p:cNvCxnSpPr>
          <p:nvPr userDrawn="1"/>
        </p:nvCxnSpPr>
        <p:spPr>
          <a:xfrm>
            <a:off x="4523214" y="0"/>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039E4E5-7FFE-CC4B-8842-71AE4FA8604C}"/>
              </a:ext>
            </a:extLst>
          </p:cNvPr>
          <p:cNvSpPr>
            <a:spLocks noGrp="1"/>
          </p:cNvSpPr>
          <p:nvPr>
            <p:ph type="body" sz="quarter" idx="13"/>
          </p:nvPr>
        </p:nvSpPr>
        <p:spPr>
          <a:xfrm>
            <a:off x="5789850" y="3667020"/>
            <a:ext cx="5564845" cy="2235016"/>
          </a:xfrm>
        </p:spPr>
        <p:txBody>
          <a:bodyPr>
            <a:noAutofit/>
          </a:bodyPr>
          <a:lstStyle>
            <a:lvl1pPr marL="0" indent="0">
              <a:buNone/>
              <a:defRPr sz="2400">
                <a:solidFill>
                  <a:schemeClr val="tx2"/>
                </a:solidFill>
                <a:latin typeface="+mj-lt"/>
              </a:defRPr>
            </a:lvl1pPr>
            <a:lvl2pPr marL="457200" indent="0">
              <a:buNone/>
              <a:defRPr sz="2000">
                <a:solidFill>
                  <a:schemeClr val="tx2"/>
                </a:solidFill>
                <a:latin typeface="+mj-lt"/>
              </a:defRPr>
            </a:lvl2pPr>
            <a:lvl3pPr marL="914400" indent="0">
              <a:buNone/>
              <a:defRPr sz="1800">
                <a:solidFill>
                  <a:schemeClr val="tx2"/>
                </a:solidFill>
                <a:latin typeface="+mj-lt"/>
              </a:defRPr>
            </a:lvl3pPr>
            <a:lvl4pPr marL="1371600" indent="0">
              <a:buNone/>
              <a:defRPr sz="1600">
                <a:solidFill>
                  <a:schemeClr val="tx2"/>
                </a:solidFill>
                <a:latin typeface="+mj-lt"/>
              </a:defRPr>
            </a:lvl4pPr>
            <a:lvl5pPr marL="1828800" indent="0">
              <a:buNone/>
              <a:defRPr sz="16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a:extLst>
              <a:ext uri="{FF2B5EF4-FFF2-40B4-BE49-F238E27FC236}">
                <a16:creationId xmlns:a16="http://schemas.microsoft.com/office/drawing/2014/main" id="{130245D5-FEED-9942-BB36-B4B0944B9E5A}"/>
              </a:ext>
            </a:extLst>
          </p:cNvPr>
          <p:cNvSpPr>
            <a:spLocks noGrp="1"/>
          </p:cNvSpPr>
          <p:nvPr>
            <p:ph type="pic" sz="quarter" idx="14"/>
          </p:nvPr>
        </p:nvSpPr>
        <p:spPr>
          <a:xfrm>
            <a:off x="5789613" y="549275"/>
            <a:ext cx="2555875" cy="2838450"/>
          </a:xfrm>
        </p:spPr>
        <p:txBody>
          <a:bodyPr/>
          <a:lstStyle/>
          <a:p>
            <a:r>
              <a:rPr lang="en-US"/>
              <a:t>Click icon to add picture</a:t>
            </a:r>
            <a:endParaRPr lang="en-US" dirty="0"/>
          </a:p>
        </p:txBody>
      </p:sp>
      <p:sp>
        <p:nvSpPr>
          <p:cNvPr id="11" name="Picture Placeholder 3">
            <a:extLst>
              <a:ext uri="{FF2B5EF4-FFF2-40B4-BE49-F238E27FC236}">
                <a16:creationId xmlns:a16="http://schemas.microsoft.com/office/drawing/2014/main" id="{5EE6AB47-FCD9-0E4A-8E1D-B4C8D134BB3C}"/>
              </a:ext>
            </a:extLst>
          </p:cNvPr>
          <p:cNvSpPr>
            <a:spLocks noGrp="1"/>
          </p:cNvSpPr>
          <p:nvPr>
            <p:ph type="pic" sz="quarter" idx="15"/>
          </p:nvPr>
        </p:nvSpPr>
        <p:spPr>
          <a:xfrm>
            <a:off x="8798820" y="549275"/>
            <a:ext cx="2555875" cy="2838450"/>
          </a:xfrm>
        </p:spPr>
        <p:txBody>
          <a:bodyPr/>
          <a:lstStyle/>
          <a:p>
            <a:r>
              <a:rPr lang="en-US"/>
              <a:t>Click icon to add picture</a:t>
            </a:r>
            <a:endParaRPr lang="en-US" dirty="0"/>
          </a:p>
        </p:txBody>
      </p:sp>
      <p:sp>
        <p:nvSpPr>
          <p:cNvPr id="12" name="Rectangle 11">
            <a:extLst>
              <a:ext uri="{FF2B5EF4-FFF2-40B4-BE49-F238E27FC236}">
                <a16:creationId xmlns:a16="http://schemas.microsoft.com/office/drawing/2014/main" id="{0D878389-B981-B246-9A16-3137079B452D}"/>
              </a:ext>
            </a:extLst>
          </p:cNvPr>
          <p:cNvSpPr/>
          <p:nvPr userDrawn="1"/>
        </p:nvSpPr>
        <p:spPr>
          <a:xfrm>
            <a:off x="0" y="6174931"/>
            <a:ext cx="12192000" cy="683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2">
            <a:extLst>
              <a:ext uri="{FF2B5EF4-FFF2-40B4-BE49-F238E27FC236}">
                <a16:creationId xmlns:a16="http://schemas.microsoft.com/office/drawing/2014/main" id="{2B04B165-7AD0-4017-991A-53D3876388E7}"/>
              </a:ext>
            </a:extLst>
          </p:cNvPr>
          <p:cNvSpPr>
            <a:spLocks noGrp="1"/>
          </p:cNvSpPr>
          <p:nvPr>
            <p:ph type="dt" sz="half" idx="16"/>
          </p:nvPr>
        </p:nvSpPr>
        <p:spPr>
          <a:xfrm>
            <a:off x="381000" y="6356350"/>
            <a:ext cx="2743200" cy="365125"/>
          </a:xfrm>
        </p:spPr>
        <p:txBody>
          <a:bodyPr/>
          <a:lstStyle>
            <a:lvl1pPr>
              <a:defRPr>
                <a:solidFill>
                  <a:schemeClr val="bg1"/>
                </a:solidFill>
              </a:defRPr>
            </a:lvl1pPr>
          </a:lstStyle>
          <a:p>
            <a:r>
              <a:rPr lang="en-US" dirty="0"/>
              <a:t>20XX</a:t>
            </a:r>
          </a:p>
        </p:txBody>
      </p:sp>
      <p:sp>
        <p:nvSpPr>
          <p:cNvPr id="9" name="Footer Placeholder 4">
            <a:extLst>
              <a:ext uri="{FF2B5EF4-FFF2-40B4-BE49-F238E27FC236}">
                <a16:creationId xmlns:a16="http://schemas.microsoft.com/office/drawing/2014/main" id="{6DF0ACE5-9E0A-47E1-A9C1-193F90792C7E}"/>
              </a:ext>
            </a:extLst>
          </p:cNvPr>
          <p:cNvSpPr>
            <a:spLocks noGrp="1"/>
          </p:cNvSpPr>
          <p:nvPr>
            <p:ph type="ftr" sz="quarter" idx="17"/>
          </p:nvPr>
        </p:nvSpPr>
        <p:spPr>
          <a:xfrm>
            <a:off x="4038600" y="6356350"/>
            <a:ext cx="4114800" cy="365125"/>
          </a:xfrm>
        </p:spPr>
        <p:txBody>
          <a:bodyPr/>
          <a:lstStyle>
            <a:lvl1pPr>
              <a:defRPr>
                <a:solidFill>
                  <a:schemeClr val="bg1"/>
                </a:solidFill>
              </a:defRPr>
            </a:lvl1pPr>
          </a:lstStyle>
          <a:p>
            <a:r>
              <a:rPr lang="en-US" dirty="0"/>
              <a:t>Presentation title</a:t>
            </a:r>
          </a:p>
        </p:txBody>
      </p:sp>
      <p:sp>
        <p:nvSpPr>
          <p:cNvPr id="14" name="Slide Number Placeholder 5">
            <a:extLst>
              <a:ext uri="{FF2B5EF4-FFF2-40B4-BE49-F238E27FC236}">
                <a16:creationId xmlns:a16="http://schemas.microsoft.com/office/drawing/2014/main" id="{B5A32872-1E9F-499E-A0E5-E25A255707F1}"/>
              </a:ext>
            </a:extLst>
          </p:cNvPr>
          <p:cNvSpPr>
            <a:spLocks noGrp="1"/>
          </p:cNvSpPr>
          <p:nvPr>
            <p:ph type="sldNum" sz="quarter" idx="18"/>
          </p:nvPr>
        </p:nvSpPr>
        <p:spPr>
          <a:xfrm>
            <a:off x="10713308" y="6356350"/>
            <a:ext cx="1097692"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3228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2449822"/>
            <a:ext cx="4812867" cy="63626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3152954"/>
            <a:ext cx="4812867"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216563" y="2449822"/>
            <a:ext cx="5294154" cy="63626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216563" y="3152954"/>
            <a:ext cx="5294154"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5F2090A0-772A-C549-8840-0CF48830E68A}"/>
              </a:ext>
            </a:extLst>
          </p:cNvPr>
          <p:cNvCxnSpPr>
            <a:cxnSpLocks/>
          </p:cNvCxnSpPr>
          <p:nvPr userDrawn="1"/>
        </p:nvCxnSpPr>
        <p:spPr>
          <a:xfrm>
            <a:off x="6763657" y="6256186"/>
            <a:ext cx="5428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7">
            <a:extLst>
              <a:ext uri="{FF2B5EF4-FFF2-40B4-BE49-F238E27FC236}">
                <a16:creationId xmlns:a16="http://schemas.microsoft.com/office/drawing/2014/main" id="{2F5025B1-54F6-4735-8BE4-31E33BB3C17D}"/>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12" name="Title 1">
            <a:extLst>
              <a:ext uri="{FF2B5EF4-FFF2-40B4-BE49-F238E27FC236}">
                <a16:creationId xmlns:a16="http://schemas.microsoft.com/office/drawing/2014/main" id="{08742881-DAF4-4DFE-8C09-2BCC306EF644}"/>
              </a:ext>
            </a:extLst>
          </p:cNvPr>
          <p:cNvSpPr>
            <a:spLocks noGrp="1"/>
          </p:cNvSpPr>
          <p:nvPr>
            <p:ph type="title"/>
          </p:nvPr>
        </p:nvSpPr>
        <p:spPr>
          <a:xfrm>
            <a:off x="1097279" y="493776"/>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9" name="Date Placeholder 6">
            <a:extLst>
              <a:ext uri="{FF2B5EF4-FFF2-40B4-BE49-F238E27FC236}">
                <a16:creationId xmlns:a16="http://schemas.microsoft.com/office/drawing/2014/main" id="{DFC82FBA-0F09-4E2A-B286-CC1BAF61F3C0}"/>
              </a:ext>
            </a:extLst>
          </p:cNvPr>
          <p:cNvSpPr>
            <a:spLocks noGrp="1"/>
          </p:cNvSpPr>
          <p:nvPr>
            <p:ph type="dt" sz="half" idx="10"/>
          </p:nvPr>
        </p:nvSpPr>
        <p:spPr>
          <a:xfrm>
            <a:off x="381000" y="6356350"/>
            <a:ext cx="2743200" cy="365125"/>
          </a:xfrm>
        </p:spPr>
        <p:txBody>
          <a:bodyPr/>
          <a:lstStyle/>
          <a:p>
            <a:r>
              <a:rPr lang="en-US" dirty="0"/>
              <a:t>20XX</a:t>
            </a:r>
          </a:p>
        </p:txBody>
      </p:sp>
      <p:sp>
        <p:nvSpPr>
          <p:cNvPr id="10" name="Footer Placeholder 10">
            <a:extLst>
              <a:ext uri="{FF2B5EF4-FFF2-40B4-BE49-F238E27FC236}">
                <a16:creationId xmlns:a16="http://schemas.microsoft.com/office/drawing/2014/main" id="{35C8B9BF-3225-42AC-AC54-8108B8778A7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3" name="Slide Number Placeholder 11">
            <a:extLst>
              <a:ext uri="{FF2B5EF4-FFF2-40B4-BE49-F238E27FC236}">
                <a16:creationId xmlns:a16="http://schemas.microsoft.com/office/drawing/2014/main" id="{B2CA33E4-9BFE-4DCE-972D-17F3F70642E2}"/>
              </a:ext>
            </a:extLst>
          </p:cNvPr>
          <p:cNvSpPr>
            <a:spLocks noGrp="1"/>
          </p:cNvSpPr>
          <p:nvPr>
            <p:ph type="sldNum" sz="quarter" idx="12"/>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9" y="2484326"/>
            <a:ext cx="3205396" cy="61901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9" y="3187458"/>
            <a:ext cx="3205396"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550008" y="2484326"/>
            <a:ext cx="3221182" cy="61901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550008" y="3187458"/>
            <a:ext cx="3221182"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a:extLst>
              <a:ext uri="{FF2B5EF4-FFF2-40B4-BE49-F238E27FC236}">
                <a16:creationId xmlns:a16="http://schemas.microsoft.com/office/drawing/2014/main" id="{860ECCB6-C8A8-BB43-AC04-B3621CFEC5C9}"/>
              </a:ext>
            </a:extLst>
          </p:cNvPr>
          <p:cNvSpPr>
            <a:spLocks noGrp="1"/>
          </p:cNvSpPr>
          <p:nvPr>
            <p:ph type="body" sz="quarter" idx="10" hasCustomPrompt="1"/>
          </p:nvPr>
        </p:nvSpPr>
        <p:spPr>
          <a:xfrm>
            <a:off x="8276013" y="2484326"/>
            <a:ext cx="3221182" cy="61901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A42E179B-3AD1-7F42-AE86-86F1F9A377EE}"/>
              </a:ext>
            </a:extLst>
          </p:cNvPr>
          <p:cNvSpPr>
            <a:spLocks noGrp="1"/>
          </p:cNvSpPr>
          <p:nvPr>
            <p:ph sz="quarter" idx="11"/>
          </p:nvPr>
        </p:nvSpPr>
        <p:spPr>
          <a:xfrm>
            <a:off x="8276013" y="3187458"/>
            <a:ext cx="3221182"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081FA6F8-E47A-AF48-81E8-B32BDDD67498}"/>
              </a:ext>
            </a:extLst>
          </p:cNvPr>
          <p:cNvCxnSpPr>
            <a:cxnSpLocks/>
          </p:cNvCxnSpPr>
          <p:nvPr userDrawn="1"/>
        </p:nvCxnSpPr>
        <p:spPr>
          <a:xfrm>
            <a:off x="6763657" y="6256186"/>
            <a:ext cx="5428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Picture Placeholder 17">
            <a:extLst>
              <a:ext uri="{FF2B5EF4-FFF2-40B4-BE49-F238E27FC236}">
                <a16:creationId xmlns:a16="http://schemas.microsoft.com/office/drawing/2014/main" id="{D90CF65F-2A4B-483A-A668-8CA45F6BA3C6}"/>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16" name="Title 1">
            <a:extLst>
              <a:ext uri="{FF2B5EF4-FFF2-40B4-BE49-F238E27FC236}">
                <a16:creationId xmlns:a16="http://schemas.microsoft.com/office/drawing/2014/main" id="{FB9C7FF7-CB56-49D5-BC60-5B51F73088FC}"/>
              </a:ext>
            </a:extLst>
          </p:cNvPr>
          <p:cNvSpPr>
            <a:spLocks noGrp="1"/>
          </p:cNvSpPr>
          <p:nvPr>
            <p:ph type="title"/>
          </p:nvPr>
        </p:nvSpPr>
        <p:spPr>
          <a:xfrm>
            <a:off x="1097279" y="493776"/>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12" name="Date Placeholder 6">
            <a:extLst>
              <a:ext uri="{FF2B5EF4-FFF2-40B4-BE49-F238E27FC236}">
                <a16:creationId xmlns:a16="http://schemas.microsoft.com/office/drawing/2014/main" id="{3DEAC756-8E1D-4F9B-A6AC-2CB1A39280CF}"/>
              </a:ext>
            </a:extLst>
          </p:cNvPr>
          <p:cNvSpPr>
            <a:spLocks noGrp="1"/>
          </p:cNvSpPr>
          <p:nvPr>
            <p:ph type="dt" sz="half" idx="23"/>
          </p:nvPr>
        </p:nvSpPr>
        <p:spPr>
          <a:xfrm>
            <a:off x="381000" y="6356350"/>
            <a:ext cx="2743200" cy="365125"/>
          </a:xfrm>
        </p:spPr>
        <p:txBody>
          <a:bodyPr/>
          <a:lstStyle/>
          <a:p>
            <a:r>
              <a:rPr lang="en-US" dirty="0"/>
              <a:t>20XX</a:t>
            </a:r>
          </a:p>
        </p:txBody>
      </p:sp>
      <p:sp>
        <p:nvSpPr>
          <p:cNvPr id="13" name="Footer Placeholder 10">
            <a:extLst>
              <a:ext uri="{FF2B5EF4-FFF2-40B4-BE49-F238E27FC236}">
                <a16:creationId xmlns:a16="http://schemas.microsoft.com/office/drawing/2014/main" id="{4DC7375B-BA19-477E-BC1F-E66C9A32D346}"/>
              </a:ext>
            </a:extLst>
          </p:cNvPr>
          <p:cNvSpPr>
            <a:spLocks noGrp="1"/>
          </p:cNvSpPr>
          <p:nvPr>
            <p:ph type="ftr" sz="quarter" idx="24"/>
          </p:nvPr>
        </p:nvSpPr>
        <p:spPr>
          <a:xfrm>
            <a:off x="4038600" y="6356350"/>
            <a:ext cx="4114800" cy="365125"/>
          </a:xfrm>
        </p:spPr>
        <p:txBody>
          <a:bodyPr/>
          <a:lstStyle/>
          <a:p>
            <a:r>
              <a:rPr lang="en-US" dirty="0"/>
              <a:t>Presentation title</a:t>
            </a:r>
          </a:p>
        </p:txBody>
      </p:sp>
      <p:sp>
        <p:nvSpPr>
          <p:cNvPr id="14" name="Slide Number Placeholder 11">
            <a:extLst>
              <a:ext uri="{FF2B5EF4-FFF2-40B4-BE49-F238E27FC236}">
                <a16:creationId xmlns:a16="http://schemas.microsoft.com/office/drawing/2014/main" id="{2EF863B1-B71D-40A5-B100-BEDDF13242E8}"/>
              </a:ext>
            </a:extLst>
          </p:cNvPr>
          <p:cNvSpPr>
            <a:spLocks noGrp="1"/>
          </p:cNvSpPr>
          <p:nvPr>
            <p:ph type="sldNum" sz="quarter" idx="12"/>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07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all"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62" r:id="rId5"/>
    <p:sldLayoutId id="2147483652" r:id="rId6"/>
    <p:sldLayoutId id="2147483661" r:id="rId7"/>
    <p:sldLayoutId id="2147483653" r:id="rId8"/>
    <p:sldLayoutId id="2147483660" r:id="rId9"/>
    <p:sldLayoutId id="2147483658" r:id="rId10"/>
    <p:sldLayoutId id="2147483664" r:id="rId11"/>
    <p:sldLayoutId id="2147483663" r:id="rId12"/>
    <p:sldLayoutId id="2147483665" r:id="rId13"/>
    <p:sldLayoutId id="2147483655" r:id="rId14"/>
    <p:sldLayoutId id="2147483656" r:id="rId15"/>
    <p:sldLayoutId id="214748365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close up of wood">
            <a:extLst>
              <a:ext uri="{FF2B5EF4-FFF2-40B4-BE49-F238E27FC236}">
                <a16:creationId xmlns:a16="http://schemas.microsoft.com/office/drawing/2014/main" id="{F7FE24EB-69BE-41CF-9F0B-0970FA69E300}"/>
              </a:ext>
            </a:extLst>
          </p:cNvPr>
          <p:cNvPicPr>
            <a:picLocks noGrp="1" noChangeAspect="1"/>
          </p:cNvPicPr>
          <p:nvPr>
            <p:ph type="pic" sz="quarter" idx="10"/>
          </p:nvPr>
        </p:nvPicPr>
        <p:blipFill rotWithShape="1">
          <a:blip r:embed="rId2" cstate="email">
            <a:extLst>
              <a:ext uri="{BEBA8EAE-BF5A-486C-A8C5-ECC9F3942E4B}">
                <a14:imgProps xmlns:a14="http://schemas.microsoft.com/office/drawing/2010/main">
                  <a14:imgLayer r:embed="rId3">
                    <a14:imgEffect>
                      <a14:colorTemperature colorTemp="9128"/>
                    </a14:imgEffect>
                    <a14:imgEffect>
                      <a14:saturation sat="72000"/>
                    </a14:imgEffect>
                    <a14:imgEffect>
                      <a14:brightnessContrast contrast="8000"/>
                    </a14:imgEffect>
                  </a14:imgLayer>
                </a14:imgProps>
              </a:ext>
              <a:ext uri="{28A0092B-C50C-407E-A947-70E740481C1C}">
                <a14:useLocalDpi xmlns:a14="http://schemas.microsoft.com/office/drawing/2010/main"/>
              </a:ext>
            </a:extLst>
          </a:blip>
          <a:srcRect/>
          <a:stretch/>
        </p:blipFill>
        <p:spPr>
          <a:xfrm>
            <a:off x="0" y="0"/>
            <a:ext cx="12192000" cy="6858000"/>
          </a:xfr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967404" y="2335342"/>
            <a:ext cx="6580584" cy="1951037"/>
          </a:xfrm>
        </p:spPr>
        <p:txBody>
          <a:bodyPr>
            <a:normAutofit/>
          </a:bodyPr>
          <a:lstStyle/>
          <a:p>
            <a:r>
              <a:rPr lang="en-US" dirty="0"/>
              <a:t>Interface</a:t>
            </a:r>
            <a:br>
              <a:rPr lang="en-US" dirty="0"/>
            </a:br>
            <a:r>
              <a:rPr lang="en-US" dirty="0"/>
              <a:t>Design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5942894" y="4286379"/>
            <a:ext cx="4093029" cy="1642473"/>
          </a:xfrm>
        </p:spPr>
        <p:txBody>
          <a:bodyPr vert="horz" lIns="91440" tIns="45720" rIns="91440" bIns="45720" rtlCol="0" anchor="t">
            <a:normAutofit/>
          </a:bodyPr>
          <a:lstStyle/>
          <a:p>
            <a:r>
              <a:rPr lang="en-US" dirty="0"/>
              <a:t>Jacob Anderson</a:t>
            </a:r>
          </a:p>
          <a:p>
            <a:endParaRPr lang="en-US" dirty="0"/>
          </a:p>
          <a:p>
            <a:endParaRPr lang="en-US" dirty="0"/>
          </a:p>
        </p:txBody>
      </p:sp>
      <p:sp>
        <p:nvSpPr>
          <p:cNvPr id="17" name="Freeform 8">
            <a:extLst>
              <a:ext uri="{FF2B5EF4-FFF2-40B4-BE49-F238E27FC236}">
                <a16:creationId xmlns:a16="http://schemas.microsoft.com/office/drawing/2014/main" id="{32CAE77E-CF7A-47FE-869E-1176F6CADC14}"/>
              </a:ext>
              <a:ext uri="{C183D7F6-B498-43B3-948B-1728B52AA6E4}">
                <adec:decorative xmlns:adec="http://schemas.microsoft.com/office/drawing/2017/decorative" val="1"/>
              </a:ext>
            </a:extLst>
          </p:cNvPr>
          <p:cNvSpPr/>
          <p:nvPr/>
        </p:nvSpPr>
        <p:spPr>
          <a:xfrm>
            <a:off x="1873770" y="-30613"/>
            <a:ext cx="3672591" cy="5431084"/>
          </a:xfrm>
          <a:custGeom>
            <a:avLst/>
            <a:gdLst>
              <a:gd name="connsiteX0" fmla="*/ 0 w 3912433"/>
              <a:gd name="connsiteY0" fmla="*/ 0 h 5021705"/>
              <a:gd name="connsiteX1" fmla="*/ 0 w 3912433"/>
              <a:gd name="connsiteY1" fmla="*/ 5021705 h 5021705"/>
              <a:gd name="connsiteX2" fmla="*/ 3912433 w 3912433"/>
              <a:gd name="connsiteY2" fmla="*/ 5021705 h 5021705"/>
              <a:gd name="connsiteX3" fmla="*/ 3912433 w 3912433"/>
              <a:gd name="connsiteY3" fmla="*/ 4287187 h 5021705"/>
              <a:gd name="connsiteX0" fmla="*/ 0 w 3912433"/>
              <a:gd name="connsiteY0" fmla="*/ 0 h 5021705"/>
              <a:gd name="connsiteX1" fmla="*/ 0 w 3912433"/>
              <a:gd name="connsiteY1" fmla="*/ 5021705 h 5021705"/>
              <a:gd name="connsiteX2" fmla="*/ 3912433 w 3912433"/>
              <a:gd name="connsiteY2" fmla="*/ 5021705 h 5021705"/>
              <a:gd name="connsiteX3" fmla="*/ 3912433 w 3912433"/>
              <a:gd name="connsiteY3" fmla="*/ 4020996 h 5021705"/>
              <a:gd name="connsiteX0" fmla="*/ 0 w 3912433"/>
              <a:gd name="connsiteY0" fmla="*/ 0 h 5168788"/>
              <a:gd name="connsiteX1" fmla="*/ 0 w 3912433"/>
              <a:gd name="connsiteY1" fmla="*/ 5168788 h 5168788"/>
              <a:gd name="connsiteX2" fmla="*/ 3912433 w 3912433"/>
              <a:gd name="connsiteY2" fmla="*/ 5168788 h 5168788"/>
              <a:gd name="connsiteX3" fmla="*/ 3912433 w 3912433"/>
              <a:gd name="connsiteY3" fmla="*/ 4168079 h 5168788"/>
            </a:gdLst>
            <a:ahLst/>
            <a:cxnLst>
              <a:cxn ang="0">
                <a:pos x="connsiteX0" y="connsiteY0"/>
              </a:cxn>
              <a:cxn ang="0">
                <a:pos x="connsiteX1" y="connsiteY1"/>
              </a:cxn>
              <a:cxn ang="0">
                <a:pos x="connsiteX2" y="connsiteY2"/>
              </a:cxn>
              <a:cxn ang="0">
                <a:pos x="connsiteX3" y="connsiteY3"/>
              </a:cxn>
            </a:cxnLst>
            <a:rect l="l" t="t" r="r" b="b"/>
            <a:pathLst>
              <a:path w="3912433" h="5168788">
                <a:moveTo>
                  <a:pt x="0" y="0"/>
                </a:moveTo>
                <a:lnTo>
                  <a:pt x="0" y="5168788"/>
                </a:lnTo>
                <a:lnTo>
                  <a:pt x="3912433" y="5168788"/>
                </a:lnTo>
                <a:lnTo>
                  <a:pt x="3912433" y="4168079"/>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2B7F3532-0764-4856-AF98-4671C7227F48}"/>
              </a:ext>
              <a:ext uri="{C183D7F6-B498-43B3-948B-1728B52AA6E4}">
                <adec:decorative xmlns:adec="http://schemas.microsoft.com/office/drawing/2017/decorative" val="1"/>
              </a:ext>
            </a:extLst>
          </p:cNvPr>
          <p:cNvCxnSpPr/>
          <p:nvPr/>
        </p:nvCxnSpPr>
        <p:spPr>
          <a:xfrm>
            <a:off x="5546361" y="-29980"/>
            <a:ext cx="0" cy="221854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close up of cut logs of wood">
            <a:extLst>
              <a:ext uri="{FF2B5EF4-FFF2-40B4-BE49-F238E27FC236}">
                <a16:creationId xmlns:a16="http://schemas.microsoft.com/office/drawing/2014/main" id="{1F248690-974B-4931-81FC-51CD3F679A29}"/>
              </a:ext>
            </a:extLst>
          </p:cNvPr>
          <p:cNvPicPr>
            <a:picLocks noGrp="1" noChangeAspect="1"/>
          </p:cNvPicPr>
          <p:nvPr>
            <p:ph type="pic" sz="quarter" idx="22"/>
          </p:nvPr>
        </p:nvPicPr>
        <p:blipFill rotWithShape="1">
          <a:blip r:embed="rId2" cstate="email">
            <a:extLst>
              <a:ext uri="{28A0092B-C50C-407E-A947-70E740481C1C}">
                <a14:useLocalDpi xmlns:a14="http://schemas.microsoft.com/office/drawing/2010/main"/>
              </a:ext>
            </a:extLst>
          </a:blip>
          <a:srcRect/>
          <a:stretch/>
        </p:blipFill>
        <p:spPr>
          <a:xfrm>
            <a:off x="0" y="0"/>
            <a:ext cx="12192000" cy="1662113"/>
          </a:xfrm>
        </p:spPr>
      </p:pic>
      <p:sp>
        <p:nvSpPr>
          <p:cNvPr id="50" name="Title 49">
            <a:extLst>
              <a:ext uri="{FF2B5EF4-FFF2-40B4-BE49-F238E27FC236}">
                <a16:creationId xmlns:a16="http://schemas.microsoft.com/office/drawing/2014/main" id="{DECB401E-988F-466F-9DA1-EE593252B045}"/>
              </a:ext>
            </a:extLst>
          </p:cNvPr>
          <p:cNvSpPr>
            <a:spLocks noGrp="1"/>
          </p:cNvSpPr>
          <p:nvPr>
            <p:ph type="title"/>
          </p:nvPr>
        </p:nvSpPr>
        <p:spPr/>
        <p:txBody>
          <a:bodyPr/>
          <a:lstStyle/>
          <a:p>
            <a:r>
              <a:rPr lang="en-US" dirty="0"/>
              <a:t>Audience</a:t>
            </a:r>
          </a:p>
        </p:txBody>
      </p:sp>
      <p:sp>
        <p:nvSpPr>
          <p:cNvPr id="4" name="Slide Number Placeholder 3">
            <a:extLst>
              <a:ext uri="{FF2B5EF4-FFF2-40B4-BE49-F238E27FC236}">
                <a16:creationId xmlns:a16="http://schemas.microsoft.com/office/drawing/2014/main" id="{9B60A718-7E5A-4370-AFB2-C0EBC1706640}"/>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
        <p:nvSpPr>
          <p:cNvPr id="7" name="Rectangle 6">
            <a:extLst>
              <a:ext uri="{FF2B5EF4-FFF2-40B4-BE49-F238E27FC236}">
                <a16:creationId xmlns:a16="http://schemas.microsoft.com/office/drawing/2014/main" id="{C65D4640-1BDB-E274-2F0A-EC17F94EAD9A}"/>
              </a:ext>
            </a:extLst>
          </p:cNvPr>
          <p:cNvSpPr/>
          <p:nvPr/>
        </p:nvSpPr>
        <p:spPr>
          <a:xfrm>
            <a:off x="576263" y="3509963"/>
            <a:ext cx="3105150" cy="28463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2">
                    <a:lumMod val="75000"/>
                  </a:schemeClr>
                </a:solidFill>
              </a:rPr>
              <a:t>The tabletop game is designed to assist with combat that is using an existing ruleset. The audience would likely be the same as that of the ruleset’s audience. Most commonly: 16+</a:t>
            </a:r>
          </a:p>
        </p:txBody>
      </p:sp>
      <p:sp>
        <p:nvSpPr>
          <p:cNvPr id="8" name="Rectangle 7">
            <a:extLst>
              <a:ext uri="{FF2B5EF4-FFF2-40B4-BE49-F238E27FC236}">
                <a16:creationId xmlns:a16="http://schemas.microsoft.com/office/drawing/2014/main" id="{75BBA3CD-18FB-B934-D76A-B061E0ECFB40}"/>
              </a:ext>
            </a:extLst>
          </p:cNvPr>
          <p:cNvSpPr/>
          <p:nvPr/>
        </p:nvSpPr>
        <p:spPr>
          <a:xfrm>
            <a:off x="576263" y="2814637"/>
            <a:ext cx="310515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3">
                    <a:lumMod val="75000"/>
                  </a:schemeClr>
                </a:solidFill>
              </a:rPr>
              <a:t>Tabletop Game</a:t>
            </a:r>
          </a:p>
        </p:txBody>
      </p:sp>
      <p:sp>
        <p:nvSpPr>
          <p:cNvPr id="9" name="Rectangle 8">
            <a:extLst>
              <a:ext uri="{FF2B5EF4-FFF2-40B4-BE49-F238E27FC236}">
                <a16:creationId xmlns:a16="http://schemas.microsoft.com/office/drawing/2014/main" id="{2ED3ACD7-22D5-B80B-C63C-D34BB96FDADC}"/>
              </a:ext>
            </a:extLst>
          </p:cNvPr>
          <p:cNvSpPr/>
          <p:nvPr/>
        </p:nvSpPr>
        <p:spPr>
          <a:xfrm>
            <a:off x="4229100" y="2814636"/>
            <a:ext cx="342900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3">
                    <a:lumMod val="75000"/>
                  </a:schemeClr>
                </a:solidFill>
              </a:rPr>
              <a:t>Clones VS Droids</a:t>
            </a:r>
          </a:p>
        </p:txBody>
      </p:sp>
      <p:sp>
        <p:nvSpPr>
          <p:cNvPr id="10" name="Rectangle 9">
            <a:extLst>
              <a:ext uri="{FF2B5EF4-FFF2-40B4-BE49-F238E27FC236}">
                <a16:creationId xmlns:a16="http://schemas.microsoft.com/office/drawing/2014/main" id="{A5EA8D34-5FFF-ABC3-8C0A-A6B5B1019605}"/>
              </a:ext>
            </a:extLst>
          </p:cNvPr>
          <p:cNvSpPr/>
          <p:nvPr/>
        </p:nvSpPr>
        <p:spPr>
          <a:xfrm>
            <a:off x="8205788" y="2814636"/>
            <a:ext cx="3127803"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solidFill>
                  <a:schemeClr val="accent3">
                    <a:lumMod val="75000"/>
                  </a:schemeClr>
                </a:solidFill>
              </a:rPr>
              <a:t>Garen</a:t>
            </a:r>
            <a:r>
              <a:rPr lang="en-US" dirty="0">
                <a:solidFill>
                  <a:schemeClr val="accent3">
                    <a:lumMod val="75000"/>
                  </a:schemeClr>
                </a:solidFill>
              </a:rPr>
              <a:t> VS Darius</a:t>
            </a:r>
          </a:p>
        </p:txBody>
      </p:sp>
      <p:sp>
        <p:nvSpPr>
          <p:cNvPr id="11" name="Rectangle 10">
            <a:extLst>
              <a:ext uri="{FF2B5EF4-FFF2-40B4-BE49-F238E27FC236}">
                <a16:creationId xmlns:a16="http://schemas.microsoft.com/office/drawing/2014/main" id="{19A00715-4332-111F-EC63-F0D1824E3529}"/>
              </a:ext>
            </a:extLst>
          </p:cNvPr>
          <p:cNvSpPr/>
          <p:nvPr/>
        </p:nvSpPr>
        <p:spPr>
          <a:xfrm>
            <a:off x="4229100" y="3509962"/>
            <a:ext cx="3429000" cy="28463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2">
                    <a:lumMod val="75000"/>
                  </a:schemeClr>
                </a:solidFill>
              </a:rPr>
              <a:t>The star wars game is designed for anybody who can do relatively difficult math. While it only uses basic addition, subtraction, multiplication, and division, it randomly generates high numbers. It can also result in decimal answers for division.</a:t>
            </a:r>
          </a:p>
        </p:txBody>
      </p:sp>
      <p:sp>
        <p:nvSpPr>
          <p:cNvPr id="12" name="Rectangle 11">
            <a:extLst>
              <a:ext uri="{FF2B5EF4-FFF2-40B4-BE49-F238E27FC236}">
                <a16:creationId xmlns:a16="http://schemas.microsoft.com/office/drawing/2014/main" id="{6E676620-4813-7372-58F1-AE0E06FC5BDF}"/>
              </a:ext>
            </a:extLst>
          </p:cNvPr>
          <p:cNvSpPr/>
          <p:nvPr/>
        </p:nvSpPr>
        <p:spPr>
          <a:xfrm>
            <a:off x="8205787" y="3509962"/>
            <a:ext cx="3127803" cy="28463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2">
                    <a:lumMod val="75000"/>
                  </a:schemeClr>
                </a:solidFill>
              </a:rPr>
              <a:t>This game is a simple and straightforward game that uses button inputs to play audio and move </a:t>
            </a:r>
            <a:r>
              <a:rPr lang="en-US" dirty="0" err="1">
                <a:solidFill>
                  <a:schemeClr val="tx2">
                    <a:lumMod val="75000"/>
                  </a:schemeClr>
                </a:solidFill>
              </a:rPr>
              <a:t>Garen</a:t>
            </a:r>
            <a:r>
              <a:rPr lang="en-US" dirty="0">
                <a:solidFill>
                  <a:schemeClr val="tx2">
                    <a:lumMod val="75000"/>
                  </a:schemeClr>
                </a:solidFill>
              </a:rPr>
              <a:t>/Darius. This game is designed for all ages.</a:t>
            </a:r>
          </a:p>
        </p:txBody>
      </p:sp>
    </p:spTree>
    <p:extLst>
      <p:ext uri="{BB962C8B-B14F-4D97-AF65-F5344CB8AC3E}">
        <p14:creationId xmlns:p14="http://schemas.microsoft.com/office/powerpoint/2010/main" val="364557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close up of cut logs of wood">
            <a:extLst>
              <a:ext uri="{FF2B5EF4-FFF2-40B4-BE49-F238E27FC236}">
                <a16:creationId xmlns:a16="http://schemas.microsoft.com/office/drawing/2014/main" id="{1F248690-974B-4931-81FC-51CD3F679A29}"/>
              </a:ext>
            </a:extLst>
          </p:cNvPr>
          <p:cNvPicPr>
            <a:picLocks noGrp="1" noChangeAspect="1"/>
          </p:cNvPicPr>
          <p:nvPr>
            <p:ph type="pic" sz="quarter" idx="22"/>
          </p:nvPr>
        </p:nvPicPr>
        <p:blipFill rotWithShape="1">
          <a:blip r:embed="rId2" cstate="email">
            <a:extLst>
              <a:ext uri="{28A0092B-C50C-407E-A947-70E740481C1C}">
                <a14:useLocalDpi xmlns:a14="http://schemas.microsoft.com/office/drawing/2010/main"/>
              </a:ext>
            </a:extLst>
          </a:blip>
          <a:srcRect/>
          <a:stretch/>
        </p:blipFill>
        <p:spPr>
          <a:xfrm>
            <a:off x="0" y="0"/>
            <a:ext cx="12192000" cy="1662113"/>
          </a:xfrm>
        </p:spPr>
      </p:pic>
      <p:sp>
        <p:nvSpPr>
          <p:cNvPr id="50" name="Title 49">
            <a:extLst>
              <a:ext uri="{FF2B5EF4-FFF2-40B4-BE49-F238E27FC236}">
                <a16:creationId xmlns:a16="http://schemas.microsoft.com/office/drawing/2014/main" id="{DECB401E-988F-466F-9DA1-EE593252B045}"/>
              </a:ext>
            </a:extLst>
          </p:cNvPr>
          <p:cNvSpPr>
            <a:spLocks noGrp="1"/>
          </p:cNvSpPr>
          <p:nvPr>
            <p:ph type="title"/>
          </p:nvPr>
        </p:nvSpPr>
        <p:spPr/>
        <p:txBody>
          <a:bodyPr/>
          <a:lstStyle/>
          <a:p>
            <a:r>
              <a:rPr lang="en-US" dirty="0"/>
              <a:t>Interactive Features</a:t>
            </a:r>
          </a:p>
        </p:txBody>
      </p:sp>
      <p:sp>
        <p:nvSpPr>
          <p:cNvPr id="4" name="Slide Number Placeholder 3">
            <a:extLst>
              <a:ext uri="{FF2B5EF4-FFF2-40B4-BE49-F238E27FC236}">
                <a16:creationId xmlns:a16="http://schemas.microsoft.com/office/drawing/2014/main" id="{9B60A718-7E5A-4370-AFB2-C0EBC1706640}"/>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
        <p:nvSpPr>
          <p:cNvPr id="7" name="Rectangle 6">
            <a:extLst>
              <a:ext uri="{FF2B5EF4-FFF2-40B4-BE49-F238E27FC236}">
                <a16:creationId xmlns:a16="http://schemas.microsoft.com/office/drawing/2014/main" id="{C65D4640-1BDB-E274-2F0A-EC17F94EAD9A}"/>
              </a:ext>
            </a:extLst>
          </p:cNvPr>
          <p:cNvSpPr/>
          <p:nvPr/>
        </p:nvSpPr>
        <p:spPr>
          <a:xfrm>
            <a:off x="576263" y="3509963"/>
            <a:ext cx="3105150" cy="28463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2">
                    <a:lumMod val="75000"/>
                  </a:schemeClr>
                </a:solidFill>
              </a:rPr>
              <a:t>I created buttons at the top of the page that allows the user to navigate between pages and games.</a:t>
            </a:r>
          </a:p>
        </p:txBody>
      </p:sp>
      <p:sp>
        <p:nvSpPr>
          <p:cNvPr id="8" name="Rectangle 7">
            <a:extLst>
              <a:ext uri="{FF2B5EF4-FFF2-40B4-BE49-F238E27FC236}">
                <a16:creationId xmlns:a16="http://schemas.microsoft.com/office/drawing/2014/main" id="{75BBA3CD-18FB-B934-D76A-B061E0ECFB40}"/>
              </a:ext>
            </a:extLst>
          </p:cNvPr>
          <p:cNvSpPr/>
          <p:nvPr/>
        </p:nvSpPr>
        <p:spPr>
          <a:xfrm>
            <a:off x="576263" y="2814637"/>
            <a:ext cx="310515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3">
                    <a:lumMod val="75000"/>
                  </a:schemeClr>
                </a:solidFill>
              </a:rPr>
              <a:t>Buttons</a:t>
            </a:r>
          </a:p>
        </p:txBody>
      </p:sp>
      <p:sp>
        <p:nvSpPr>
          <p:cNvPr id="9" name="Rectangle 8">
            <a:extLst>
              <a:ext uri="{FF2B5EF4-FFF2-40B4-BE49-F238E27FC236}">
                <a16:creationId xmlns:a16="http://schemas.microsoft.com/office/drawing/2014/main" id="{2ED3ACD7-22D5-B80B-C63C-D34BB96FDADC}"/>
              </a:ext>
            </a:extLst>
          </p:cNvPr>
          <p:cNvSpPr/>
          <p:nvPr/>
        </p:nvSpPr>
        <p:spPr>
          <a:xfrm>
            <a:off x="4229100" y="2814636"/>
            <a:ext cx="342900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3">
                    <a:lumMod val="75000"/>
                  </a:schemeClr>
                </a:solidFill>
              </a:rPr>
              <a:t>Section Links</a:t>
            </a:r>
          </a:p>
        </p:txBody>
      </p:sp>
      <p:sp>
        <p:nvSpPr>
          <p:cNvPr id="10" name="Rectangle 9">
            <a:extLst>
              <a:ext uri="{FF2B5EF4-FFF2-40B4-BE49-F238E27FC236}">
                <a16:creationId xmlns:a16="http://schemas.microsoft.com/office/drawing/2014/main" id="{A5EA8D34-5FFF-ABC3-8C0A-A6B5B1019605}"/>
              </a:ext>
            </a:extLst>
          </p:cNvPr>
          <p:cNvSpPr/>
          <p:nvPr/>
        </p:nvSpPr>
        <p:spPr>
          <a:xfrm>
            <a:off x="8205788" y="2814636"/>
            <a:ext cx="3127803"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3">
                    <a:lumMod val="75000"/>
                  </a:schemeClr>
                </a:solidFill>
              </a:rPr>
              <a:t>Hover Effects</a:t>
            </a:r>
          </a:p>
        </p:txBody>
      </p:sp>
      <p:sp>
        <p:nvSpPr>
          <p:cNvPr id="11" name="Rectangle 10">
            <a:extLst>
              <a:ext uri="{FF2B5EF4-FFF2-40B4-BE49-F238E27FC236}">
                <a16:creationId xmlns:a16="http://schemas.microsoft.com/office/drawing/2014/main" id="{19A00715-4332-111F-EC63-F0D1824E3529}"/>
              </a:ext>
            </a:extLst>
          </p:cNvPr>
          <p:cNvSpPr/>
          <p:nvPr/>
        </p:nvSpPr>
        <p:spPr>
          <a:xfrm>
            <a:off x="4229100" y="3509962"/>
            <a:ext cx="3429000" cy="28463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2">
                    <a:lumMod val="75000"/>
                  </a:schemeClr>
                </a:solidFill>
              </a:rPr>
              <a:t>In addition to the buttons, I allowed the user to click on the header for each game section to traverse pages.</a:t>
            </a:r>
          </a:p>
        </p:txBody>
      </p:sp>
      <p:sp>
        <p:nvSpPr>
          <p:cNvPr id="12" name="Rectangle 11">
            <a:extLst>
              <a:ext uri="{FF2B5EF4-FFF2-40B4-BE49-F238E27FC236}">
                <a16:creationId xmlns:a16="http://schemas.microsoft.com/office/drawing/2014/main" id="{6E676620-4813-7372-58F1-AE0E06FC5BDF}"/>
              </a:ext>
            </a:extLst>
          </p:cNvPr>
          <p:cNvSpPr/>
          <p:nvPr/>
        </p:nvSpPr>
        <p:spPr>
          <a:xfrm>
            <a:off x="8205787" y="3509962"/>
            <a:ext cx="3127803" cy="28463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2">
                    <a:lumMod val="75000"/>
                  </a:schemeClr>
                </a:solidFill>
              </a:rPr>
              <a:t>I included numerous hover effects that adds to the much-needed life of the page.</a:t>
            </a:r>
          </a:p>
        </p:txBody>
      </p:sp>
    </p:spTree>
    <p:extLst>
      <p:ext uri="{BB962C8B-B14F-4D97-AF65-F5344CB8AC3E}">
        <p14:creationId xmlns:p14="http://schemas.microsoft.com/office/powerpoint/2010/main" val="308583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close up of cut logs of wood">
            <a:extLst>
              <a:ext uri="{FF2B5EF4-FFF2-40B4-BE49-F238E27FC236}">
                <a16:creationId xmlns:a16="http://schemas.microsoft.com/office/drawing/2014/main" id="{1F248690-974B-4931-81FC-51CD3F679A29}"/>
              </a:ext>
            </a:extLst>
          </p:cNvPr>
          <p:cNvPicPr>
            <a:picLocks noGrp="1" noChangeAspect="1"/>
          </p:cNvPicPr>
          <p:nvPr>
            <p:ph type="pic" sz="quarter" idx="22"/>
          </p:nvPr>
        </p:nvPicPr>
        <p:blipFill rotWithShape="1">
          <a:blip r:embed="rId2" cstate="email">
            <a:extLst>
              <a:ext uri="{28A0092B-C50C-407E-A947-70E740481C1C}">
                <a14:useLocalDpi xmlns:a14="http://schemas.microsoft.com/office/drawing/2010/main"/>
              </a:ext>
            </a:extLst>
          </a:blip>
          <a:srcRect/>
          <a:stretch/>
        </p:blipFill>
        <p:spPr>
          <a:xfrm>
            <a:off x="0" y="0"/>
            <a:ext cx="12192000" cy="1662113"/>
          </a:xfrm>
        </p:spPr>
      </p:pic>
      <p:sp>
        <p:nvSpPr>
          <p:cNvPr id="50" name="Title 49">
            <a:extLst>
              <a:ext uri="{FF2B5EF4-FFF2-40B4-BE49-F238E27FC236}">
                <a16:creationId xmlns:a16="http://schemas.microsoft.com/office/drawing/2014/main" id="{DECB401E-988F-466F-9DA1-EE593252B045}"/>
              </a:ext>
            </a:extLst>
          </p:cNvPr>
          <p:cNvSpPr>
            <a:spLocks noGrp="1"/>
          </p:cNvSpPr>
          <p:nvPr>
            <p:ph type="title"/>
          </p:nvPr>
        </p:nvSpPr>
        <p:spPr/>
        <p:txBody>
          <a:bodyPr/>
          <a:lstStyle/>
          <a:p>
            <a:r>
              <a:rPr lang="en-US" dirty="0"/>
              <a:t>Layout &amp; Color Scheme</a:t>
            </a:r>
          </a:p>
        </p:txBody>
      </p:sp>
      <p:sp>
        <p:nvSpPr>
          <p:cNvPr id="4" name="Slide Number Placeholder 3">
            <a:extLst>
              <a:ext uri="{FF2B5EF4-FFF2-40B4-BE49-F238E27FC236}">
                <a16:creationId xmlns:a16="http://schemas.microsoft.com/office/drawing/2014/main" id="{9B60A718-7E5A-4370-AFB2-C0EBC1706640}"/>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
        <p:nvSpPr>
          <p:cNvPr id="7" name="Rectangle 6">
            <a:extLst>
              <a:ext uri="{FF2B5EF4-FFF2-40B4-BE49-F238E27FC236}">
                <a16:creationId xmlns:a16="http://schemas.microsoft.com/office/drawing/2014/main" id="{C65D4640-1BDB-E274-2F0A-EC17F94EAD9A}"/>
              </a:ext>
            </a:extLst>
          </p:cNvPr>
          <p:cNvSpPr/>
          <p:nvPr/>
        </p:nvSpPr>
        <p:spPr>
          <a:xfrm>
            <a:off x="1919287" y="3509962"/>
            <a:ext cx="3105150" cy="28463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2">
                    <a:lumMod val="75000"/>
                  </a:schemeClr>
                </a:solidFill>
              </a:rPr>
              <a:t>I chose this layout because I wanted to keep the site simple and easy to navigate. I didn’t want it to be flashy so that it would fit the simple theme of my games.</a:t>
            </a:r>
          </a:p>
        </p:txBody>
      </p:sp>
      <p:sp>
        <p:nvSpPr>
          <p:cNvPr id="8" name="Rectangle 7">
            <a:extLst>
              <a:ext uri="{FF2B5EF4-FFF2-40B4-BE49-F238E27FC236}">
                <a16:creationId xmlns:a16="http://schemas.microsoft.com/office/drawing/2014/main" id="{75BBA3CD-18FB-B934-D76A-B061E0ECFB40}"/>
              </a:ext>
            </a:extLst>
          </p:cNvPr>
          <p:cNvSpPr/>
          <p:nvPr/>
        </p:nvSpPr>
        <p:spPr>
          <a:xfrm>
            <a:off x="1919287" y="2814635"/>
            <a:ext cx="310515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3">
                    <a:lumMod val="75000"/>
                  </a:schemeClr>
                </a:solidFill>
              </a:rPr>
              <a:t>Layout</a:t>
            </a:r>
          </a:p>
        </p:txBody>
      </p:sp>
      <p:sp>
        <p:nvSpPr>
          <p:cNvPr id="9" name="Rectangle 8">
            <a:extLst>
              <a:ext uri="{FF2B5EF4-FFF2-40B4-BE49-F238E27FC236}">
                <a16:creationId xmlns:a16="http://schemas.microsoft.com/office/drawing/2014/main" id="{2ED3ACD7-22D5-B80B-C63C-D34BB96FDADC}"/>
              </a:ext>
            </a:extLst>
          </p:cNvPr>
          <p:cNvSpPr/>
          <p:nvPr/>
        </p:nvSpPr>
        <p:spPr>
          <a:xfrm>
            <a:off x="6900863" y="2814635"/>
            <a:ext cx="342900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3">
                    <a:lumMod val="75000"/>
                  </a:schemeClr>
                </a:solidFill>
              </a:rPr>
              <a:t>Color Schemes</a:t>
            </a:r>
          </a:p>
        </p:txBody>
      </p:sp>
      <p:sp>
        <p:nvSpPr>
          <p:cNvPr id="11" name="Rectangle 10">
            <a:extLst>
              <a:ext uri="{FF2B5EF4-FFF2-40B4-BE49-F238E27FC236}">
                <a16:creationId xmlns:a16="http://schemas.microsoft.com/office/drawing/2014/main" id="{19A00715-4332-111F-EC63-F0D1824E3529}"/>
              </a:ext>
            </a:extLst>
          </p:cNvPr>
          <p:cNvSpPr/>
          <p:nvPr/>
        </p:nvSpPr>
        <p:spPr>
          <a:xfrm>
            <a:off x="6900863" y="3509963"/>
            <a:ext cx="3429000" cy="28463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2">
                    <a:lumMod val="75000"/>
                  </a:schemeClr>
                </a:solidFill>
              </a:rPr>
              <a:t>I wanted a simple tabletop or interactive page feel that didn’t exaggerate much of anything. I started out with white and realized it was much too dull, so I went with a simple tan background and some hover effects to make the page feel more lively.</a:t>
            </a:r>
          </a:p>
        </p:txBody>
      </p:sp>
    </p:spTree>
    <p:extLst>
      <p:ext uri="{BB962C8B-B14F-4D97-AF65-F5344CB8AC3E}">
        <p14:creationId xmlns:p14="http://schemas.microsoft.com/office/powerpoint/2010/main" val="1044305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close up of cut logs of wood">
            <a:extLst>
              <a:ext uri="{FF2B5EF4-FFF2-40B4-BE49-F238E27FC236}">
                <a16:creationId xmlns:a16="http://schemas.microsoft.com/office/drawing/2014/main" id="{1F248690-974B-4931-81FC-51CD3F679A29}"/>
              </a:ext>
            </a:extLst>
          </p:cNvPr>
          <p:cNvPicPr>
            <a:picLocks noGrp="1" noChangeAspect="1"/>
          </p:cNvPicPr>
          <p:nvPr>
            <p:ph type="pic" sz="quarter" idx="22"/>
          </p:nvPr>
        </p:nvPicPr>
        <p:blipFill rotWithShape="1">
          <a:blip r:embed="rId2" cstate="email">
            <a:extLst>
              <a:ext uri="{28A0092B-C50C-407E-A947-70E740481C1C}">
                <a14:useLocalDpi xmlns:a14="http://schemas.microsoft.com/office/drawing/2010/main"/>
              </a:ext>
            </a:extLst>
          </a:blip>
          <a:srcRect/>
          <a:stretch/>
        </p:blipFill>
        <p:spPr>
          <a:xfrm>
            <a:off x="0" y="0"/>
            <a:ext cx="12192000" cy="1662113"/>
          </a:xfrm>
        </p:spPr>
      </p:pic>
      <p:sp>
        <p:nvSpPr>
          <p:cNvPr id="50" name="Title 49">
            <a:extLst>
              <a:ext uri="{FF2B5EF4-FFF2-40B4-BE49-F238E27FC236}">
                <a16:creationId xmlns:a16="http://schemas.microsoft.com/office/drawing/2014/main" id="{DECB401E-988F-466F-9DA1-EE593252B045}"/>
              </a:ext>
            </a:extLst>
          </p:cNvPr>
          <p:cNvSpPr>
            <a:spLocks noGrp="1"/>
          </p:cNvSpPr>
          <p:nvPr>
            <p:ph type="title"/>
          </p:nvPr>
        </p:nvSpPr>
        <p:spPr/>
        <p:txBody>
          <a:bodyPr/>
          <a:lstStyle/>
          <a:p>
            <a:r>
              <a:rPr lang="en-US" dirty="0"/>
              <a:t>Menu Design</a:t>
            </a:r>
          </a:p>
        </p:txBody>
      </p:sp>
      <p:sp>
        <p:nvSpPr>
          <p:cNvPr id="4" name="Slide Number Placeholder 3">
            <a:extLst>
              <a:ext uri="{FF2B5EF4-FFF2-40B4-BE49-F238E27FC236}">
                <a16:creationId xmlns:a16="http://schemas.microsoft.com/office/drawing/2014/main" id="{9B60A718-7E5A-4370-AFB2-C0EBC1706640}"/>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
        <p:nvSpPr>
          <p:cNvPr id="11" name="Rectangle 10">
            <a:extLst>
              <a:ext uri="{FF2B5EF4-FFF2-40B4-BE49-F238E27FC236}">
                <a16:creationId xmlns:a16="http://schemas.microsoft.com/office/drawing/2014/main" id="{19A00715-4332-111F-EC63-F0D1824E3529}"/>
              </a:ext>
            </a:extLst>
          </p:cNvPr>
          <p:cNvSpPr/>
          <p:nvPr/>
        </p:nvSpPr>
        <p:spPr>
          <a:xfrm>
            <a:off x="2433638" y="2743202"/>
            <a:ext cx="7162800" cy="3251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2">
                    <a:lumMod val="75000"/>
                  </a:schemeClr>
                </a:solidFill>
              </a:rPr>
              <a:t>I decided to use a simple button interface with an image that almost previews each game so that there was little to no delay to what the user was seeing and how the user was able to interact with the page. Aside, from the buttons I allowed users to click on the header of each game's summary. This avoids the user trying to click on the header and realizing that they have to use the buttons. I believe that keeping everything simple will support the transition into the games that I have chosen.</a:t>
            </a:r>
          </a:p>
        </p:txBody>
      </p:sp>
    </p:spTree>
    <p:extLst>
      <p:ext uri="{BB962C8B-B14F-4D97-AF65-F5344CB8AC3E}">
        <p14:creationId xmlns:p14="http://schemas.microsoft.com/office/powerpoint/2010/main" val="73210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close up of cut logs of wood">
            <a:extLst>
              <a:ext uri="{FF2B5EF4-FFF2-40B4-BE49-F238E27FC236}">
                <a16:creationId xmlns:a16="http://schemas.microsoft.com/office/drawing/2014/main" id="{1F248690-974B-4931-81FC-51CD3F679A29}"/>
              </a:ext>
            </a:extLst>
          </p:cNvPr>
          <p:cNvPicPr>
            <a:picLocks noGrp="1" noChangeAspect="1"/>
          </p:cNvPicPr>
          <p:nvPr>
            <p:ph type="pic" sz="quarter" idx="22"/>
          </p:nvPr>
        </p:nvPicPr>
        <p:blipFill rotWithShape="1">
          <a:blip r:embed="rId2" cstate="email">
            <a:extLst>
              <a:ext uri="{28A0092B-C50C-407E-A947-70E740481C1C}">
                <a14:useLocalDpi xmlns:a14="http://schemas.microsoft.com/office/drawing/2010/main"/>
              </a:ext>
            </a:extLst>
          </a:blip>
          <a:srcRect/>
          <a:stretch/>
        </p:blipFill>
        <p:spPr>
          <a:xfrm>
            <a:off x="0" y="0"/>
            <a:ext cx="12192000" cy="1662113"/>
          </a:xfrm>
        </p:spPr>
      </p:pic>
      <p:sp>
        <p:nvSpPr>
          <p:cNvPr id="50" name="Title 49">
            <a:extLst>
              <a:ext uri="{FF2B5EF4-FFF2-40B4-BE49-F238E27FC236}">
                <a16:creationId xmlns:a16="http://schemas.microsoft.com/office/drawing/2014/main" id="{DECB401E-988F-466F-9DA1-EE593252B045}"/>
              </a:ext>
            </a:extLst>
          </p:cNvPr>
          <p:cNvSpPr>
            <a:spLocks noGrp="1"/>
          </p:cNvSpPr>
          <p:nvPr>
            <p:ph type="title"/>
          </p:nvPr>
        </p:nvSpPr>
        <p:spPr/>
        <p:txBody>
          <a:bodyPr/>
          <a:lstStyle/>
          <a:p>
            <a:r>
              <a:rPr lang="en-US" dirty="0"/>
              <a:t>Issues</a:t>
            </a:r>
          </a:p>
        </p:txBody>
      </p:sp>
      <p:sp>
        <p:nvSpPr>
          <p:cNvPr id="4" name="Slide Number Placeholder 3">
            <a:extLst>
              <a:ext uri="{FF2B5EF4-FFF2-40B4-BE49-F238E27FC236}">
                <a16:creationId xmlns:a16="http://schemas.microsoft.com/office/drawing/2014/main" id="{9B60A718-7E5A-4370-AFB2-C0EBC1706640}"/>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
        <p:nvSpPr>
          <p:cNvPr id="11" name="Rectangle 10">
            <a:extLst>
              <a:ext uri="{FF2B5EF4-FFF2-40B4-BE49-F238E27FC236}">
                <a16:creationId xmlns:a16="http://schemas.microsoft.com/office/drawing/2014/main" id="{19A00715-4332-111F-EC63-F0D1824E3529}"/>
              </a:ext>
            </a:extLst>
          </p:cNvPr>
          <p:cNvSpPr/>
          <p:nvPr/>
        </p:nvSpPr>
        <p:spPr>
          <a:xfrm>
            <a:off x="2433638" y="2743202"/>
            <a:ext cx="7162800" cy="3251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2">
                    <a:lumMod val="75000"/>
                  </a:schemeClr>
                </a:solidFill>
              </a:rPr>
              <a:t>I didn’t really encounter any issues aside from very simple mistakes. I spent about 30 minutes trying to figure out why there was a seemingly random set of borders in the middle of the page but realized that I just had an empty section in my HTML. That was pretty amusing.</a:t>
            </a:r>
          </a:p>
        </p:txBody>
      </p:sp>
    </p:spTree>
    <p:extLst>
      <p:ext uri="{BB962C8B-B14F-4D97-AF65-F5344CB8AC3E}">
        <p14:creationId xmlns:p14="http://schemas.microsoft.com/office/powerpoint/2010/main" val="2402496229"/>
      </p:ext>
    </p:extLst>
  </p:cSld>
  <p:clrMapOvr>
    <a:masterClrMapping/>
  </p:clrMapOvr>
</p:sld>
</file>

<file path=ppt/theme/theme1.xml><?xml version="1.0" encoding="utf-8"?>
<a:theme xmlns:a="http://schemas.openxmlformats.org/drawingml/2006/main" name="Office Theme">
  <a:themeElements>
    <a:clrScheme name="Dark Wood">
      <a:dk1>
        <a:srgbClr val="192A2E"/>
      </a:dk1>
      <a:lt1>
        <a:srgbClr val="FFFFFF"/>
      </a:lt1>
      <a:dk2>
        <a:srgbClr val="936959"/>
      </a:dk2>
      <a:lt2>
        <a:srgbClr val="576466"/>
      </a:lt2>
      <a:accent1>
        <a:srgbClr val="192A2E"/>
      </a:accent1>
      <a:accent2>
        <a:srgbClr val="41536D"/>
      </a:accent2>
      <a:accent3>
        <a:srgbClr val="7F3A33"/>
      </a:accent3>
      <a:accent4>
        <a:srgbClr val="B2714B"/>
      </a:accent4>
      <a:accent5>
        <a:srgbClr val="D5C9BD"/>
      </a:accent5>
      <a:accent6>
        <a:srgbClr val="8D9C95"/>
      </a:accent6>
      <a:hlink>
        <a:srgbClr val="EAEAEA"/>
      </a:hlink>
      <a:folHlink>
        <a:srgbClr val="954F72"/>
      </a:folHlink>
    </a:clrScheme>
    <a:fontScheme name="Dark Wood">
      <a:majorFont>
        <a:latin typeface="Bodoni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 Wood Template_Win32_AP_v2.potx" id="{B9172EDA-FE51-408A-92F2-9CD3D813CA97}" vid="{185EE45A-9B88-4674-B175-0BCC18C71E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594F112-2C18-4A4B-8670-27820EBCA1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71BCEA-BFD4-4A19-A553-5C9F87CB8F22}">
  <ds:schemaRefs>
    <ds:schemaRef ds:uri="http://schemas.microsoft.com/sharepoint/v3/contenttype/forms"/>
  </ds:schemaRefs>
</ds:datastoreItem>
</file>

<file path=customXml/itemProps3.xml><?xml version="1.0" encoding="utf-8"?>
<ds:datastoreItem xmlns:ds="http://schemas.openxmlformats.org/officeDocument/2006/customXml" ds:itemID="{71EA95FB-CA08-49B7-ACB3-F9D3CF51D93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Dark wood presentation</Template>
  <TotalTime>28</TotalTime>
  <Words>440</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Bodoni MT</vt:lpstr>
      <vt:lpstr>Calibri</vt:lpstr>
      <vt:lpstr>Office Theme</vt:lpstr>
      <vt:lpstr>Interface Design </vt:lpstr>
      <vt:lpstr>Audience</vt:lpstr>
      <vt:lpstr>Interactive Features</vt:lpstr>
      <vt:lpstr>Layout &amp; Color Scheme</vt:lpstr>
      <vt:lpstr>Menu Design</vt:lpstr>
      <vt:lpstr>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 Design </dc:title>
  <dc:creator>Jacob Anderson</dc:creator>
  <cp:lastModifiedBy>Jacob Anderson</cp:lastModifiedBy>
  <cp:revision>1</cp:revision>
  <dcterms:created xsi:type="dcterms:W3CDTF">2023-03-09T00:36:16Z</dcterms:created>
  <dcterms:modified xsi:type="dcterms:W3CDTF">2023-03-09T01:04:29Z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