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16"/>
  </p:notesMasterIdLst>
  <p:sldIdLst>
    <p:sldId id="258" r:id="rId5"/>
    <p:sldId id="257" r:id="rId6"/>
    <p:sldId id="306" r:id="rId7"/>
    <p:sldId id="307" r:id="rId8"/>
    <p:sldId id="308" r:id="rId9"/>
    <p:sldId id="309" r:id="rId10"/>
    <p:sldId id="310" r:id="rId11"/>
    <p:sldId id="311" r:id="rId12"/>
    <p:sldId id="312" r:id="rId13"/>
    <p:sldId id="313" r:id="rId14"/>
    <p:sldId id="314" r:id="rId1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le template" id="{825BF034-FC9E-403E-81F5-313439A947E5}">
          <p14:sldIdLst>
            <p14:sldId id="258"/>
            <p14:sldId id="257"/>
            <p14:sldId id="306"/>
            <p14:sldId id="307"/>
            <p14:sldId id="308"/>
            <p14:sldId id="309"/>
            <p14:sldId id="310"/>
            <p14:sldId id="311"/>
            <p14:sldId id="312"/>
            <p14:sldId id="313"/>
            <p14:sldId id="314"/>
          </p14:sldIdLst>
        </p14:section>
      </p14:sectionLst>
    </p:ext>
    <p:ext uri="{EFAFB233-063F-42B5-8137-9DF3F51BA10A}">
      <p15:sldGuideLst xmlns:p15="http://schemas.microsoft.com/office/powerpoint/2012/main">
        <p15:guide id="1" orient="horz" pos="822" userDrawn="1">
          <p15:clr>
            <a:srgbClr val="A4A3A4"/>
          </p15:clr>
        </p15:guide>
        <p15:guide id="2" pos="725" userDrawn="1">
          <p15:clr>
            <a:srgbClr val="A4A3A4"/>
          </p15:clr>
        </p15:guide>
        <p15:guide id="3" orient="horz" pos="14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Linda" initials="BL" lastIdx="1" clrIdx="0">
    <p:extLst>
      <p:ext uri="{19B8F6BF-5375-455C-9EA6-DF929625EA0E}">
        <p15:presenceInfo xmlns:p15="http://schemas.microsoft.com/office/powerpoint/2012/main" userId="S::lb44@aru.ac.uk::a167035a-cdd4-484c-b1df-f11b5d30fc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FFFF"/>
    <a:srgbClr val="E8EEF8"/>
    <a:srgbClr val="7DFFF3"/>
    <a:srgbClr val="3FFF5A"/>
    <a:srgbClr val="F76D9B"/>
    <a:srgbClr val="E1623F"/>
    <a:srgbClr val="CC7BF9"/>
    <a:srgbClr val="EDA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3A65D-DD94-4ACC-829B-DE960A687EC2}" v="8" dt="2024-02-28T09:57:08.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3"/>
  </p:normalViewPr>
  <p:slideViewPr>
    <p:cSldViewPr snapToGrid="0">
      <p:cViewPr>
        <p:scale>
          <a:sx n="103" d="100"/>
          <a:sy n="103" d="100"/>
        </p:scale>
        <p:origin x="84" y="270"/>
      </p:cViewPr>
      <p:guideLst>
        <p:guide orient="horz" pos="822"/>
        <p:guide pos="725"/>
        <p:guide orient="horz" pos="14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7" d="100"/>
          <a:sy n="87" d="100"/>
        </p:scale>
        <p:origin x="496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ner, James" userId="7ef12ec4-ecc8-4ebe-97c3-70260039009d" providerId="ADAL" clId="{2CC3A65D-DD94-4ACC-829B-DE960A687EC2}"/>
    <pc:docChg chg="custSel addSld delSld modSld modSection">
      <pc:chgData name="Larner, James" userId="7ef12ec4-ecc8-4ebe-97c3-70260039009d" providerId="ADAL" clId="{2CC3A65D-DD94-4ACC-829B-DE960A687EC2}" dt="2024-02-28T09:59:05.589" v="392" actId="20577"/>
      <pc:docMkLst>
        <pc:docMk/>
      </pc:docMkLst>
      <pc:sldChg chg="modSp mod">
        <pc:chgData name="Larner, James" userId="7ef12ec4-ecc8-4ebe-97c3-70260039009d" providerId="ADAL" clId="{2CC3A65D-DD94-4ACC-829B-DE960A687EC2}" dt="2024-02-28T09:39:03.546" v="1" actId="20577"/>
        <pc:sldMkLst>
          <pc:docMk/>
          <pc:sldMk cId="3831373737" sldId="258"/>
        </pc:sldMkLst>
        <pc:spChg chg="mod">
          <ac:chgData name="Larner, James" userId="7ef12ec4-ecc8-4ebe-97c3-70260039009d" providerId="ADAL" clId="{2CC3A65D-DD94-4ACC-829B-DE960A687EC2}" dt="2024-02-28T09:39:03.546" v="1" actId="20577"/>
          <ac:spMkLst>
            <pc:docMk/>
            <pc:sldMk cId="3831373737" sldId="258"/>
            <ac:spMk id="3" creationId="{F5CF5381-35E9-F80A-6ECF-C7D35C0F1FD5}"/>
          </ac:spMkLst>
        </pc:spChg>
      </pc:sldChg>
      <pc:sldChg chg="modSp mod">
        <pc:chgData name="Larner, James" userId="7ef12ec4-ecc8-4ebe-97c3-70260039009d" providerId="ADAL" clId="{2CC3A65D-DD94-4ACC-829B-DE960A687EC2}" dt="2024-02-28T09:39:21.912" v="11" actId="115"/>
        <pc:sldMkLst>
          <pc:docMk/>
          <pc:sldMk cId="525732749" sldId="306"/>
        </pc:sldMkLst>
        <pc:spChg chg="mod">
          <ac:chgData name="Larner, James" userId="7ef12ec4-ecc8-4ebe-97c3-70260039009d" providerId="ADAL" clId="{2CC3A65D-DD94-4ACC-829B-DE960A687EC2}" dt="2024-02-28T09:39:21.912" v="11" actId="115"/>
          <ac:spMkLst>
            <pc:docMk/>
            <pc:sldMk cId="525732749" sldId="306"/>
            <ac:spMk id="3" creationId="{92EC2FE3-9319-1DB3-C4E3-A4EFD1A58141}"/>
          </ac:spMkLst>
        </pc:spChg>
      </pc:sldChg>
      <pc:sldChg chg="modSp mod">
        <pc:chgData name="Larner, James" userId="7ef12ec4-ecc8-4ebe-97c3-70260039009d" providerId="ADAL" clId="{2CC3A65D-DD94-4ACC-829B-DE960A687EC2}" dt="2024-02-28T09:40:02.377" v="46" actId="12"/>
        <pc:sldMkLst>
          <pc:docMk/>
          <pc:sldMk cId="873645557" sldId="307"/>
        </pc:sldMkLst>
        <pc:spChg chg="mod">
          <ac:chgData name="Larner, James" userId="7ef12ec4-ecc8-4ebe-97c3-70260039009d" providerId="ADAL" clId="{2CC3A65D-DD94-4ACC-829B-DE960A687EC2}" dt="2024-02-28T09:39:34.004" v="38" actId="20577"/>
          <ac:spMkLst>
            <pc:docMk/>
            <pc:sldMk cId="873645557" sldId="307"/>
            <ac:spMk id="2" creationId="{BA6EBF0B-CD7F-D9C7-5F24-C1F9C934FA4A}"/>
          </ac:spMkLst>
        </pc:spChg>
        <pc:spChg chg="mod">
          <ac:chgData name="Larner, James" userId="7ef12ec4-ecc8-4ebe-97c3-70260039009d" providerId="ADAL" clId="{2CC3A65D-DD94-4ACC-829B-DE960A687EC2}" dt="2024-02-28T09:40:02.377" v="46" actId="12"/>
          <ac:spMkLst>
            <pc:docMk/>
            <pc:sldMk cId="873645557" sldId="307"/>
            <ac:spMk id="3" creationId="{D7050410-CB62-311F-FF6D-5B7B6961A969}"/>
          </ac:spMkLst>
        </pc:spChg>
      </pc:sldChg>
      <pc:sldChg chg="addSp delSp modSp mod">
        <pc:chgData name="Larner, James" userId="7ef12ec4-ecc8-4ebe-97c3-70260039009d" providerId="ADAL" clId="{2CC3A65D-DD94-4ACC-829B-DE960A687EC2}" dt="2024-02-28T09:40:41.706" v="64" actId="26606"/>
        <pc:sldMkLst>
          <pc:docMk/>
          <pc:sldMk cId="1890174493" sldId="308"/>
        </pc:sldMkLst>
        <pc:spChg chg="mod">
          <ac:chgData name="Larner, James" userId="7ef12ec4-ecc8-4ebe-97c3-70260039009d" providerId="ADAL" clId="{2CC3A65D-DD94-4ACC-829B-DE960A687EC2}" dt="2024-02-28T09:40:41.706" v="64" actId="26606"/>
          <ac:spMkLst>
            <pc:docMk/>
            <pc:sldMk cId="1890174493" sldId="308"/>
            <ac:spMk id="2" creationId="{04A2B184-4A48-26A6-7587-8BC5474AB7E6}"/>
          </ac:spMkLst>
        </pc:spChg>
        <pc:spChg chg="del">
          <ac:chgData name="Larner, James" userId="7ef12ec4-ecc8-4ebe-97c3-70260039009d" providerId="ADAL" clId="{2CC3A65D-DD94-4ACC-829B-DE960A687EC2}" dt="2024-02-28T09:40:38.283" v="62" actId="478"/>
          <ac:spMkLst>
            <pc:docMk/>
            <pc:sldMk cId="1890174493" sldId="308"/>
            <ac:spMk id="3" creationId="{F0AF1C47-9A2B-BF76-5669-53192B6288AC}"/>
          </ac:spMkLst>
        </pc:spChg>
        <pc:spChg chg="mod ord">
          <ac:chgData name="Larner, James" userId="7ef12ec4-ecc8-4ebe-97c3-70260039009d" providerId="ADAL" clId="{2CC3A65D-DD94-4ACC-829B-DE960A687EC2}" dt="2024-02-28T09:40:41.706" v="64" actId="26606"/>
          <ac:spMkLst>
            <pc:docMk/>
            <pc:sldMk cId="1890174493" sldId="308"/>
            <ac:spMk id="4" creationId="{F822CE7A-9DA6-FDA1-F4C8-DEEC1032FFB5}"/>
          </ac:spMkLst>
        </pc:spChg>
        <pc:spChg chg="add del mod">
          <ac:chgData name="Larner, James" userId="7ef12ec4-ecc8-4ebe-97c3-70260039009d" providerId="ADAL" clId="{2CC3A65D-DD94-4ACC-829B-DE960A687EC2}" dt="2024-02-28T09:40:41.706" v="64" actId="26606"/>
          <ac:spMkLst>
            <pc:docMk/>
            <pc:sldMk cId="1890174493" sldId="308"/>
            <ac:spMk id="6" creationId="{31AA7B1C-4471-207F-07FB-B5EE36AFA432}"/>
          </ac:spMkLst>
        </pc:spChg>
        <pc:picChg chg="add mod">
          <ac:chgData name="Larner, James" userId="7ef12ec4-ecc8-4ebe-97c3-70260039009d" providerId="ADAL" clId="{2CC3A65D-DD94-4ACC-829B-DE960A687EC2}" dt="2024-02-28T09:40:41.706" v="64" actId="26606"/>
          <ac:picMkLst>
            <pc:docMk/>
            <pc:sldMk cId="1890174493" sldId="308"/>
            <ac:picMk id="8" creationId="{98A10957-6037-1B87-89CD-10FC8B26FC63}"/>
          </ac:picMkLst>
        </pc:picChg>
      </pc:sldChg>
      <pc:sldChg chg="del">
        <pc:chgData name="Larner, James" userId="7ef12ec4-ecc8-4ebe-97c3-70260039009d" providerId="ADAL" clId="{2CC3A65D-DD94-4ACC-829B-DE960A687EC2}" dt="2024-02-28T09:40:47.668" v="65" actId="47"/>
        <pc:sldMkLst>
          <pc:docMk/>
          <pc:sldMk cId="1959198821" sldId="309"/>
        </pc:sldMkLst>
      </pc:sldChg>
      <pc:sldChg chg="modSp new mod">
        <pc:chgData name="Larner, James" userId="7ef12ec4-ecc8-4ebe-97c3-70260039009d" providerId="ADAL" clId="{2CC3A65D-DD94-4ACC-829B-DE960A687EC2}" dt="2024-02-28T09:41:39.267" v="165" actId="20577"/>
        <pc:sldMkLst>
          <pc:docMk/>
          <pc:sldMk cId="2827280597" sldId="309"/>
        </pc:sldMkLst>
        <pc:spChg chg="mod">
          <ac:chgData name="Larner, James" userId="7ef12ec4-ecc8-4ebe-97c3-70260039009d" providerId="ADAL" clId="{2CC3A65D-DD94-4ACC-829B-DE960A687EC2}" dt="2024-02-28T09:41:14.560" v="74" actId="20577"/>
          <ac:spMkLst>
            <pc:docMk/>
            <pc:sldMk cId="2827280597" sldId="309"/>
            <ac:spMk id="2" creationId="{9EB901BD-F4B3-94A1-1281-98C7FE50F388}"/>
          </ac:spMkLst>
        </pc:spChg>
        <pc:spChg chg="mod">
          <ac:chgData name="Larner, James" userId="7ef12ec4-ecc8-4ebe-97c3-70260039009d" providerId="ADAL" clId="{2CC3A65D-DD94-4ACC-829B-DE960A687EC2}" dt="2024-02-28T09:41:39.267" v="165" actId="20577"/>
          <ac:spMkLst>
            <pc:docMk/>
            <pc:sldMk cId="2827280597" sldId="309"/>
            <ac:spMk id="3" creationId="{B1FCA54D-E424-BA52-AD5F-D7D9746766CE}"/>
          </ac:spMkLst>
        </pc:spChg>
      </pc:sldChg>
      <pc:sldChg chg="del">
        <pc:chgData name="Larner, James" userId="7ef12ec4-ecc8-4ebe-97c3-70260039009d" providerId="ADAL" clId="{2CC3A65D-DD94-4ACC-829B-DE960A687EC2}" dt="2024-02-28T09:40:47.668" v="65" actId="47"/>
        <pc:sldMkLst>
          <pc:docMk/>
          <pc:sldMk cId="2841897417" sldId="310"/>
        </pc:sldMkLst>
      </pc:sldChg>
      <pc:sldChg chg="modSp new mod">
        <pc:chgData name="Larner, James" userId="7ef12ec4-ecc8-4ebe-97c3-70260039009d" providerId="ADAL" clId="{2CC3A65D-DD94-4ACC-829B-DE960A687EC2}" dt="2024-02-28T09:42:07.041" v="195" actId="20577"/>
        <pc:sldMkLst>
          <pc:docMk/>
          <pc:sldMk cId="3404933916" sldId="310"/>
        </pc:sldMkLst>
        <pc:spChg chg="mod">
          <ac:chgData name="Larner, James" userId="7ef12ec4-ecc8-4ebe-97c3-70260039009d" providerId="ADAL" clId="{2CC3A65D-DD94-4ACC-829B-DE960A687EC2}" dt="2024-02-28T09:42:07.041" v="195" actId="20577"/>
          <ac:spMkLst>
            <pc:docMk/>
            <pc:sldMk cId="3404933916" sldId="310"/>
            <ac:spMk id="2" creationId="{E6037BA7-CF11-EFC0-FB15-B622E3AC59A9}"/>
          </ac:spMkLst>
        </pc:spChg>
        <pc:spChg chg="mod">
          <ac:chgData name="Larner, James" userId="7ef12ec4-ecc8-4ebe-97c3-70260039009d" providerId="ADAL" clId="{2CC3A65D-DD94-4ACC-829B-DE960A687EC2}" dt="2024-02-28T09:41:59.367" v="168" actId="27636"/>
          <ac:spMkLst>
            <pc:docMk/>
            <pc:sldMk cId="3404933916" sldId="310"/>
            <ac:spMk id="3" creationId="{72151A1D-A5A5-B1B0-090F-C7D652D6B9B7}"/>
          </ac:spMkLst>
        </pc:spChg>
      </pc:sldChg>
      <pc:sldChg chg="addSp modSp new mod modClrScheme chgLayout">
        <pc:chgData name="Larner, James" userId="7ef12ec4-ecc8-4ebe-97c3-70260039009d" providerId="ADAL" clId="{2CC3A65D-DD94-4ACC-829B-DE960A687EC2}" dt="2024-02-28T09:43:26.432" v="214" actId="27636"/>
        <pc:sldMkLst>
          <pc:docMk/>
          <pc:sldMk cId="1910437085" sldId="311"/>
        </pc:sldMkLst>
        <pc:spChg chg="mod">
          <ac:chgData name="Larner, James" userId="7ef12ec4-ecc8-4ebe-97c3-70260039009d" providerId="ADAL" clId="{2CC3A65D-DD94-4ACC-829B-DE960A687EC2}" dt="2024-02-28T09:43:05.486" v="204" actId="26606"/>
          <ac:spMkLst>
            <pc:docMk/>
            <pc:sldMk cId="1910437085" sldId="311"/>
            <ac:spMk id="2" creationId="{C9E98A09-F8DB-994A-555F-1BFC61BE361F}"/>
          </ac:spMkLst>
        </pc:spChg>
        <pc:spChg chg="mod">
          <ac:chgData name="Larner, James" userId="7ef12ec4-ecc8-4ebe-97c3-70260039009d" providerId="ADAL" clId="{2CC3A65D-DD94-4ACC-829B-DE960A687EC2}" dt="2024-02-28T09:43:26.432" v="214" actId="27636"/>
          <ac:spMkLst>
            <pc:docMk/>
            <pc:sldMk cId="1910437085" sldId="311"/>
            <ac:spMk id="3" creationId="{65EF7A51-A324-E724-91F6-FCF7368BB5EC}"/>
          </ac:spMkLst>
        </pc:spChg>
        <pc:spChg chg="mod">
          <ac:chgData name="Larner, James" userId="7ef12ec4-ecc8-4ebe-97c3-70260039009d" providerId="ADAL" clId="{2CC3A65D-DD94-4ACC-829B-DE960A687EC2}" dt="2024-02-28T09:43:05.486" v="204" actId="26606"/>
          <ac:spMkLst>
            <pc:docMk/>
            <pc:sldMk cId="1910437085" sldId="311"/>
            <ac:spMk id="4" creationId="{2B3DA54F-6532-787F-AAAB-60782204EA2C}"/>
          </ac:spMkLst>
        </pc:spChg>
        <pc:picChg chg="add mod ord">
          <ac:chgData name="Larner, James" userId="7ef12ec4-ecc8-4ebe-97c3-70260039009d" providerId="ADAL" clId="{2CC3A65D-DD94-4ACC-829B-DE960A687EC2}" dt="2024-02-28T09:43:05.486" v="204" actId="26606"/>
          <ac:picMkLst>
            <pc:docMk/>
            <pc:sldMk cId="1910437085" sldId="311"/>
            <ac:picMk id="6" creationId="{B08C0AE9-95DA-08B0-D0A0-370FF80861EE}"/>
          </ac:picMkLst>
        </pc:picChg>
      </pc:sldChg>
      <pc:sldChg chg="del">
        <pc:chgData name="Larner, James" userId="7ef12ec4-ecc8-4ebe-97c3-70260039009d" providerId="ADAL" clId="{2CC3A65D-DD94-4ACC-829B-DE960A687EC2}" dt="2024-02-28T09:40:47.668" v="65" actId="47"/>
        <pc:sldMkLst>
          <pc:docMk/>
          <pc:sldMk cId="3945016407" sldId="311"/>
        </pc:sldMkLst>
      </pc:sldChg>
      <pc:sldChg chg="del">
        <pc:chgData name="Larner, James" userId="7ef12ec4-ecc8-4ebe-97c3-70260039009d" providerId="ADAL" clId="{2CC3A65D-DD94-4ACC-829B-DE960A687EC2}" dt="2024-02-28T09:40:47.668" v="65" actId="47"/>
        <pc:sldMkLst>
          <pc:docMk/>
          <pc:sldMk cId="829411064" sldId="312"/>
        </pc:sldMkLst>
      </pc:sldChg>
      <pc:sldChg chg="addSp delSp modSp new mod modClrScheme chgLayout">
        <pc:chgData name="Larner, James" userId="7ef12ec4-ecc8-4ebe-97c3-70260039009d" providerId="ADAL" clId="{2CC3A65D-DD94-4ACC-829B-DE960A687EC2}" dt="2024-02-28T09:45:03.119" v="229" actId="20577"/>
        <pc:sldMkLst>
          <pc:docMk/>
          <pc:sldMk cId="3938437679" sldId="312"/>
        </pc:sldMkLst>
        <pc:spChg chg="mod">
          <ac:chgData name="Larner, James" userId="7ef12ec4-ecc8-4ebe-97c3-70260039009d" providerId="ADAL" clId="{2CC3A65D-DD94-4ACC-829B-DE960A687EC2}" dt="2024-02-28T09:44:27.922" v="223" actId="26606"/>
          <ac:spMkLst>
            <pc:docMk/>
            <pc:sldMk cId="3938437679" sldId="312"/>
            <ac:spMk id="2" creationId="{36C90FFA-90AD-C505-869F-3C3094C32E27}"/>
          </ac:spMkLst>
        </pc:spChg>
        <pc:spChg chg="mod">
          <ac:chgData name="Larner, James" userId="7ef12ec4-ecc8-4ebe-97c3-70260039009d" providerId="ADAL" clId="{2CC3A65D-DD94-4ACC-829B-DE960A687EC2}" dt="2024-02-28T09:45:03.119" v="229" actId="20577"/>
          <ac:spMkLst>
            <pc:docMk/>
            <pc:sldMk cId="3938437679" sldId="312"/>
            <ac:spMk id="3" creationId="{330F75AA-A940-8354-63C1-9E903F797FE8}"/>
          </ac:spMkLst>
        </pc:spChg>
        <pc:spChg chg="del">
          <ac:chgData name="Larner, James" userId="7ef12ec4-ecc8-4ebe-97c3-70260039009d" providerId="ADAL" clId="{2CC3A65D-DD94-4ACC-829B-DE960A687EC2}" dt="2024-02-28T09:44:27.922" v="223" actId="26606"/>
          <ac:spMkLst>
            <pc:docMk/>
            <pc:sldMk cId="3938437679" sldId="312"/>
            <ac:spMk id="4" creationId="{51C4408A-40C7-213A-EE53-FEDC3EEC2CE1}"/>
          </ac:spMkLst>
        </pc:spChg>
        <pc:spChg chg="mod">
          <ac:chgData name="Larner, James" userId="7ef12ec4-ecc8-4ebe-97c3-70260039009d" providerId="ADAL" clId="{2CC3A65D-DD94-4ACC-829B-DE960A687EC2}" dt="2024-02-28T09:44:27.922" v="223" actId="26606"/>
          <ac:spMkLst>
            <pc:docMk/>
            <pc:sldMk cId="3938437679" sldId="312"/>
            <ac:spMk id="5" creationId="{ADDFA74F-13C0-81A7-7702-8100FED8BE8F}"/>
          </ac:spMkLst>
        </pc:spChg>
        <pc:picChg chg="add mod ord">
          <ac:chgData name="Larner, James" userId="7ef12ec4-ecc8-4ebe-97c3-70260039009d" providerId="ADAL" clId="{2CC3A65D-DD94-4ACC-829B-DE960A687EC2}" dt="2024-02-28T09:44:27.922" v="223" actId="26606"/>
          <ac:picMkLst>
            <pc:docMk/>
            <pc:sldMk cId="3938437679" sldId="312"/>
            <ac:picMk id="7" creationId="{386DEDD7-1248-F3C8-9F39-77933B601537}"/>
          </ac:picMkLst>
        </pc:picChg>
      </pc:sldChg>
      <pc:sldChg chg="addSp delSp modSp new mod">
        <pc:chgData name="Larner, James" userId="7ef12ec4-ecc8-4ebe-97c3-70260039009d" providerId="ADAL" clId="{2CC3A65D-DD94-4ACC-829B-DE960A687EC2}" dt="2024-02-28T09:55:16.484" v="323" actId="20577"/>
        <pc:sldMkLst>
          <pc:docMk/>
          <pc:sldMk cId="2716035266" sldId="313"/>
        </pc:sldMkLst>
        <pc:spChg chg="mod">
          <ac:chgData name="Larner, James" userId="7ef12ec4-ecc8-4ebe-97c3-70260039009d" providerId="ADAL" clId="{2CC3A65D-DD94-4ACC-829B-DE960A687EC2}" dt="2024-02-28T09:52:38.757" v="247" actId="20577"/>
          <ac:spMkLst>
            <pc:docMk/>
            <pc:sldMk cId="2716035266" sldId="313"/>
            <ac:spMk id="2" creationId="{050D5E6C-AD7B-00C6-5D71-EA3220919AA1}"/>
          </ac:spMkLst>
        </pc:spChg>
        <pc:spChg chg="mod">
          <ac:chgData name="Larner, James" userId="7ef12ec4-ecc8-4ebe-97c3-70260039009d" providerId="ADAL" clId="{2CC3A65D-DD94-4ACC-829B-DE960A687EC2}" dt="2024-02-28T09:55:16.484" v="323" actId="20577"/>
          <ac:spMkLst>
            <pc:docMk/>
            <pc:sldMk cId="2716035266" sldId="313"/>
            <ac:spMk id="3" creationId="{2AAA3DCC-ED12-7987-2F1C-91BF24C04D58}"/>
          </ac:spMkLst>
        </pc:spChg>
        <pc:spChg chg="del mod">
          <ac:chgData name="Larner, James" userId="7ef12ec4-ecc8-4ebe-97c3-70260039009d" providerId="ADAL" clId="{2CC3A65D-DD94-4ACC-829B-DE960A687EC2}" dt="2024-02-28T09:53:59.598" v="264" actId="22"/>
          <ac:spMkLst>
            <pc:docMk/>
            <pc:sldMk cId="2716035266" sldId="313"/>
            <ac:spMk id="4" creationId="{6C7B1286-9535-1776-4394-081DFAFCD0DE}"/>
          </ac:spMkLst>
        </pc:spChg>
        <pc:spChg chg="add">
          <ac:chgData name="Larner, James" userId="7ef12ec4-ecc8-4ebe-97c3-70260039009d" providerId="ADAL" clId="{2CC3A65D-DD94-4ACC-829B-DE960A687EC2}" dt="2024-02-28T09:53:27.105" v="257"/>
          <ac:spMkLst>
            <pc:docMk/>
            <pc:sldMk cId="2716035266" sldId="313"/>
            <ac:spMk id="6" creationId="{1D18B8E4-3D18-AC52-4528-CE5726CE2006}"/>
          </ac:spMkLst>
        </pc:spChg>
        <pc:spChg chg="add">
          <ac:chgData name="Larner, James" userId="7ef12ec4-ecc8-4ebe-97c3-70260039009d" providerId="ADAL" clId="{2CC3A65D-DD94-4ACC-829B-DE960A687EC2}" dt="2024-02-28T09:53:29.990" v="258"/>
          <ac:spMkLst>
            <pc:docMk/>
            <pc:sldMk cId="2716035266" sldId="313"/>
            <ac:spMk id="7" creationId="{0CFFF1CE-9545-2C4E-474E-A8B08E5AA1A9}"/>
          </ac:spMkLst>
        </pc:spChg>
        <pc:spChg chg="add">
          <ac:chgData name="Larner, James" userId="7ef12ec4-ecc8-4ebe-97c3-70260039009d" providerId="ADAL" clId="{2CC3A65D-DD94-4ACC-829B-DE960A687EC2}" dt="2024-02-28T09:53:37.882" v="259"/>
          <ac:spMkLst>
            <pc:docMk/>
            <pc:sldMk cId="2716035266" sldId="313"/>
            <ac:spMk id="8" creationId="{BD4FD71A-7E53-6ABF-DD58-C1FD670B9BA4}"/>
          </ac:spMkLst>
        </pc:spChg>
        <pc:picChg chg="add mod ord">
          <ac:chgData name="Larner, James" userId="7ef12ec4-ecc8-4ebe-97c3-70260039009d" providerId="ADAL" clId="{2CC3A65D-DD94-4ACC-829B-DE960A687EC2}" dt="2024-02-28T09:53:59.598" v="264" actId="22"/>
          <ac:picMkLst>
            <pc:docMk/>
            <pc:sldMk cId="2716035266" sldId="313"/>
            <ac:picMk id="10" creationId="{E8A229FB-F84D-FE63-081B-D8F44BC25E8C}"/>
          </ac:picMkLst>
        </pc:picChg>
      </pc:sldChg>
      <pc:sldChg chg="del">
        <pc:chgData name="Larner, James" userId="7ef12ec4-ecc8-4ebe-97c3-70260039009d" providerId="ADAL" clId="{2CC3A65D-DD94-4ACC-829B-DE960A687EC2}" dt="2024-02-28T09:40:47.668" v="65" actId="47"/>
        <pc:sldMkLst>
          <pc:docMk/>
          <pc:sldMk cId="4182585519" sldId="313"/>
        </pc:sldMkLst>
      </pc:sldChg>
      <pc:sldChg chg="del">
        <pc:chgData name="Larner, James" userId="7ef12ec4-ecc8-4ebe-97c3-70260039009d" providerId="ADAL" clId="{2CC3A65D-DD94-4ACC-829B-DE960A687EC2}" dt="2024-02-28T09:40:47.668" v="65" actId="47"/>
        <pc:sldMkLst>
          <pc:docMk/>
          <pc:sldMk cId="231028444" sldId="314"/>
        </pc:sldMkLst>
      </pc:sldChg>
      <pc:sldChg chg="addSp delSp modSp new mod">
        <pc:chgData name="Larner, James" userId="7ef12ec4-ecc8-4ebe-97c3-70260039009d" providerId="ADAL" clId="{2CC3A65D-DD94-4ACC-829B-DE960A687EC2}" dt="2024-02-28T09:59:05.589" v="392" actId="20577"/>
        <pc:sldMkLst>
          <pc:docMk/>
          <pc:sldMk cId="1892568953" sldId="314"/>
        </pc:sldMkLst>
        <pc:spChg chg="mod">
          <ac:chgData name="Larner, James" userId="7ef12ec4-ecc8-4ebe-97c3-70260039009d" providerId="ADAL" clId="{2CC3A65D-DD94-4ACC-829B-DE960A687EC2}" dt="2024-02-28T09:59:05.589" v="392" actId="20577"/>
          <ac:spMkLst>
            <pc:docMk/>
            <pc:sldMk cId="1892568953" sldId="314"/>
            <ac:spMk id="2" creationId="{0AA4A25E-1D74-CB3D-2582-F6B3F33F3AD6}"/>
          </ac:spMkLst>
        </pc:spChg>
        <pc:spChg chg="del">
          <ac:chgData name="Larner, James" userId="7ef12ec4-ecc8-4ebe-97c3-70260039009d" providerId="ADAL" clId="{2CC3A65D-DD94-4ACC-829B-DE960A687EC2}" dt="2024-02-28T09:57:08.707" v="331"/>
          <ac:spMkLst>
            <pc:docMk/>
            <pc:sldMk cId="1892568953" sldId="314"/>
            <ac:spMk id="3" creationId="{0C475750-A4AD-4AF3-CF5B-2B1915233A69}"/>
          </ac:spMkLst>
        </pc:spChg>
        <pc:spChg chg="mod">
          <ac:chgData name="Larner, James" userId="7ef12ec4-ecc8-4ebe-97c3-70260039009d" providerId="ADAL" clId="{2CC3A65D-DD94-4ACC-829B-DE960A687EC2}" dt="2024-02-28T09:58:56.788" v="369" actId="20577"/>
          <ac:spMkLst>
            <pc:docMk/>
            <pc:sldMk cId="1892568953" sldId="314"/>
            <ac:spMk id="4" creationId="{21B773B1-D1A6-9282-7BE7-EC5382DEA3EE}"/>
          </ac:spMkLst>
        </pc:spChg>
        <pc:picChg chg="add mod">
          <ac:chgData name="Larner, James" userId="7ef12ec4-ecc8-4ebe-97c3-70260039009d" providerId="ADAL" clId="{2CC3A65D-DD94-4ACC-829B-DE960A687EC2}" dt="2024-02-28T09:57:08.707" v="331"/>
          <ac:picMkLst>
            <pc:docMk/>
            <pc:sldMk cId="1892568953" sldId="314"/>
            <ac:picMk id="2050" creationId="{3A485E40-94BE-CCC3-3DFC-CA49B0D68F6A}"/>
          </ac:picMkLst>
        </pc:picChg>
      </pc:sldChg>
      <pc:sldChg chg="del">
        <pc:chgData name="Larner, James" userId="7ef12ec4-ecc8-4ebe-97c3-70260039009d" providerId="ADAL" clId="{2CC3A65D-DD94-4ACC-829B-DE960A687EC2}" dt="2024-02-28T09:40:47.668" v="65" actId="47"/>
        <pc:sldMkLst>
          <pc:docMk/>
          <pc:sldMk cId="3360312222" sldId="315"/>
        </pc:sldMkLst>
      </pc:sldChg>
      <pc:sldChg chg="del">
        <pc:chgData name="Larner, James" userId="7ef12ec4-ecc8-4ebe-97c3-70260039009d" providerId="ADAL" clId="{2CC3A65D-DD94-4ACC-829B-DE960A687EC2}" dt="2024-02-28T09:40:47.668" v="65" actId="47"/>
        <pc:sldMkLst>
          <pc:docMk/>
          <pc:sldMk cId="823968843" sldId="316"/>
        </pc:sldMkLst>
      </pc:sldChg>
      <pc:sldChg chg="del">
        <pc:chgData name="Larner, James" userId="7ef12ec4-ecc8-4ebe-97c3-70260039009d" providerId="ADAL" clId="{2CC3A65D-DD94-4ACC-829B-DE960A687EC2}" dt="2024-02-28T09:40:47.668" v="65" actId="47"/>
        <pc:sldMkLst>
          <pc:docMk/>
          <pc:sldMk cId="1794856809" sldId="317"/>
        </pc:sldMkLst>
      </pc:sldChg>
      <pc:sldChg chg="del">
        <pc:chgData name="Larner, James" userId="7ef12ec4-ecc8-4ebe-97c3-70260039009d" providerId="ADAL" clId="{2CC3A65D-DD94-4ACC-829B-DE960A687EC2}" dt="2024-02-28T09:40:47.668" v="65" actId="47"/>
        <pc:sldMkLst>
          <pc:docMk/>
          <pc:sldMk cId="3520089315" sldId="318"/>
        </pc:sldMkLst>
      </pc:sldChg>
      <pc:sldChg chg="del">
        <pc:chgData name="Larner, James" userId="7ef12ec4-ecc8-4ebe-97c3-70260039009d" providerId="ADAL" clId="{2CC3A65D-DD94-4ACC-829B-DE960A687EC2}" dt="2024-02-28T09:40:47.668" v="65" actId="47"/>
        <pc:sldMkLst>
          <pc:docMk/>
          <pc:sldMk cId="974266125" sldId="319"/>
        </pc:sldMkLst>
      </pc:sldChg>
      <pc:sldChg chg="del">
        <pc:chgData name="Larner, James" userId="7ef12ec4-ecc8-4ebe-97c3-70260039009d" providerId="ADAL" clId="{2CC3A65D-DD94-4ACC-829B-DE960A687EC2}" dt="2024-02-28T09:40:47.668" v="65" actId="47"/>
        <pc:sldMkLst>
          <pc:docMk/>
          <pc:sldMk cId="1363756723"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4" cy="513509"/>
          </a:xfrm>
          <a:prstGeom prst="rect">
            <a:avLst/>
          </a:prstGeom>
        </p:spPr>
        <p:txBody>
          <a:bodyPr vert="horz" lIns="99041" tIns="49521" rIns="99041" bIns="49521" rtlCol="0"/>
          <a:lstStyle>
            <a:lvl1pPr algn="l">
              <a:defRPr sz="1300"/>
            </a:lvl1pPr>
          </a:lstStyle>
          <a:p>
            <a:endParaRPr lang="en-GB"/>
          </a:p>
        </p:txBody>
      </p:sp>
      <p:sp>
        <p:nvSpPr>
          <p:cNvPr id="3" name="Date Placeholder 2"/>
          <p:cNvSpPr>
            <a:spLocks noGrp="1"/>
          </p:cNvSpPr>
          <p:nvPr>
            <p:ph type="dt" idx="1"/>
          </p:nvPr>
        </p:nvSpPr>
        <p:spPr>
          <a:xfrm>
            <a:off x="4021294" y="0"/>
            <a:ext cx="3076364" cy="513509"/>
          </a:xfrm>
          <a:prstGeom prst="rect">
            <a:avLst/>
          </a:prstGeom>
        </p:spPr>
        <p:txBody>
          <a:bodyPr vert="horz" lIns="99041" tIns="49521" rIns="99041" bIns="49521" rtlCol="0"/>
          <a:lstStyle>
            <a:lvl1pPr algn="r">
              <a:defRPr sz="1300"/>
            </a:lvl1pPr>
          </a:lstStyle>
          <a:p>
            <a:fld id="{4A2CD731-C9F1-4BFF-B86A-31626A0E2554}" type="datetimeFigureOut">
              <a:rPr lang="en-GB" smtClean="0"/>
              <a:t>28/02/2024</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1" tIns="49521" rIns="99041" bIns="49521" rtlCol="0" anchor="ctr"/>
          <a:lstStyle/>
          <a:p>
            <a:endParaRPr lang="en-GB"/>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41" tIns="49521" rIns="99041" bIns="495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4" cy="513506"/>
          </a:xfrm>
          <a:prstGeom prst="rect">
            <a:avLst/>
          </a:prstGeom>
        </p:spPr>
        <p:txBody>
          <a:bodyPr vert="horz" lIns="99041" tIns="49521" rIns="99041" bIns="49521"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4" cy="513506"/>
          </a:xfrm>
          <a:prstGeom prst="rect">
            <a:avLst/>
          </a:prstGeom>
        </p:spPr>
        <p:txBody>
          <a:bodyPr vert="horz" lIns="99041" tIns="49521" rIns="99041" bIns="49521" rtlCol="0" anchor="b"/>
          <a:lstStyle>
            <a:lvl1pPr algn="r">
              <a:defRPr sz="1300"/>
            </a:lvl1pPr>
          </a:lstStyle>
          <a:p>
            <a:fld id="{9036AFBE-F1F1-43A9-BCC6-2E62D891AB0C}" type="slidenum">
              <a:rPr lang="en-GB" smtClean="0"/>
              <a:t>‹#›</a:t>
            </a:fld>
            <a:endParaRPr lang="en-GB"/>
          </a:p>
        </p:txBody>
      </p:sp>
    </p:spTree>
    <p:extLst>
      <p:ext uri="{BB962C8B-B14F-4D97-AF65-F5344CB8AC3E}">
        <p14:creationId xmlns:p14="http://schemas.microsoft.com/office/powerpoint/2010/main" val="122720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4815"/>
            <a:ext cx="9144000" cy="2315147"/>
          </a:xfrm>
        </p:spPr>
        <p:txBody>
          <a:bodyPr anchor="b"/>
          <a:lstStyle>
            <a:lvl1pPr algn="l">
              <a:lnSpc>
                <a:spcPct val="100000"/>
              </a:lnSpc>
              <a:defRPr sz="6000" b="0" i="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
        <p:nvSpPr>
          <p:cNvPr id="9" name="Slide Number Placeholder 5">
            <a:extLst>
              <a:ext uri="{FF2B5EF4-FFF2-40B4-BE49-F238E27FC236}">
                <a16:creationId xmlns:a16="http://schemas.microsoft.com/office/drawing/2014/main" id="{F3627DB2-278B-D86C-84E8-91AE35E57F9C}"/>
              </a:ext>
            </a:extLst>
          </p:cNvPr>
          <p:cNvSpPr>
            <a:spLocks noGrp="1"/>
          </p:cNvSpPr>
          <p:nvPr>
            <p:ph type="sldNum" sz="quarter" idx="12"/>
          </p:nvPr>
        </p:nvSpPr>
        <p:spPr>
          <a:xfrm>
            <a:off x="8610600" y="6356356"/>
            <a:ext cx="2743200" cy="365125"/>
          </a:xfrm>
        </p:spPr>
        <p:txBody>
          <a:bodyPr/>
          <a:lstStyle/>
          <a:p>
            <a:fld id="{62EB5621-A25D-4A13-8CCD-BA9CB3FA6369}" type="slidenum">
              <a:rPr lang="en-GB" smtClean="0"/>
              <a:t>‹#›</a:t>
            </a:fld>
            <a:endParaRPr lang="en-GB"/>
          </a:p>
        </p:txBody>
      </p:sp>
      <p:sp>
        <p:nvSpPr>
          <p:cNvPr id="10" name="Footer Placeholder 4">
            <a:extLst>
              <a:ext uri="{FF2B5EF4-FFF2-40B4-BE49-F238E27FC236}">
                <a16:creationId xmlns:a16="http://schemas.microsoft.com/office/drawing/2014/main" id="{CDA85C57-C47F-34D3-028A-AFBC556C84EE}"/>
              </a:ext>
            </a:extLst>
          </p:cNvPr>
          <p:cNvSpPr>
            <a:spLocks noGrp="1"/>
          </p:cNvSpPr>
          <p:nvPr>
            <p:ph type="ftr" sz="quarter" idx="11"/>
          </p:nvPr>
        </p:nvSpPr>
        <p:spPr>
          <a:xfrm>
            <a:off x="4038600" y="6356356"/>
            <a:ext cx="4114800" cy="365125"/>
          </a:xfrm>
        </p:spPr>
        <p:txBody>
          <a:bodyPr/>
          <a:lstStyle/>
          <a:p>
            <a:endParaRPr lang="en-GB"/>
          </a:p>
        </p:txBody>
      </p:sp>
      <p:sp>
        <p:nvSpPr>
          <p:cNvPr id="11" name="Date Placeholder 3">
            <a:extLst>
              <a:ext uri="{FF2B5EF4-FFF2-40B4-BE49-F238E27FC236}">
                <a16:creationId xmlns:a16="http://schemas.microsoft.com/office/drawing/2014/main" id="{8F331777-D560-005F-4EF9-173144187633}"/>
              </a:ext>
            </a:extLst>
          </p:cNvPr>
          <p:cNvSpPr>
            <a:spLocks noGrp="1"/>
          </p:cNvSpPr>
          <p:nvPr>
            <p:ph type="dt" sz="half" idx="10"/>
          </p:nvPr>
        </p:nvSpPr>
        <p:spPr>
          <a:xfrm>
            <a:off x="1129909" y="6356356"/>
            <a:ext cx="2451495" cy="365125"/>
          </a:xfrm>
        </p:spPr>
        <p:txBody>
          <a:bodyPr/>
          <a:lstStyle/>
          <a:p>
            <a:fld id="{B4062E62-4D28-4BBE-B927-5264F7D72C76}" type="datetime1">
              <a:rPr lang="en-GB" smtClean="0"/>
              <a:t>28/02/2024</a:t>
            </a:fld>
            <a:endParaRPr lang="en-GB"/>
          </a:p>
        </p:txBody>
      </p:sp>
    </p:spTree>
    <p:extLst>
      <p:ext uri="{BB962C8B-B14F-4D97-AF65-F5344CB8AC3E}">
        <p14:creationId xmlns:p14="http://schemas.microsoft.com/office/powerpoint/2010/main" val="427288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776A285A-ABCB-427C-83DF-B259892AF431}" type="datetime1">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288788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lvl1pPr>
              <a:defRPr b="0" i="0"/>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3" y="365125"/>
            <a:ext cx="7734300" cy="5811838"/>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24204DB3-B7A7-4632-B6FB-5CD3172734DC}" type="datetime1">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75317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GB" dirty="0"/>
          </a:p>
        </p:txBody>
      </p:sp>
      <p:sp>
        <p:nvSpPr>
          <p:cNvPr id="3" name="Content Placeholder 2"/>
          <p:cNvSpPr>
            <a:spLocks noGrp="1"/>
          </p:cNvSpPr>
          <p:nvPr>
            <p:ph idx="1"/>
          </p:nvPr>
        </p:nvSpPr>
        <p:spPr/>
        <p:txBody>
          <a:bodyPr/>
          <a:lstStyle>
            <a:lvl1pPr>
              <a:lnSpc>
                <a:spcPct val="100000"/>
              </a:lnSpc>
              <a:defRPr b="0" i="0"/>
            </a:lvl1pPr>
            <a:lvl2pPr>
              <a:lnSpc>
                <a:spcPct val="100000"/>
              </a:lnSpc>
              <a:defRPr b="0" i="0"/>
            </a:lvl2pPr>
            <a:lvl3pPr>
              <a:lnSpc>
                <a:spcPct val="100000"/>
              </a:lnSpc>
              <a:defRPr b="0" i="0"/>
            </a:lvl3pPr>
            <a:lvl4pPr>
              <a:lnSpc>
                <a:spcPct val="100000"/>
              </a:lnSpc>
              <a:defRPr b="0" i="0"/>
            </a:lvl4pPr>
            <a:lvl5pPr>
              <a:lnSpc>
                <a:spcPct val="100000"/>
              </a:lnSpc>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62EB5621-A25D-4A13-8CCD-BA9CB3FA6369}" type="slidenum">
              <a:rPr lang="en-GB" smtClean="0"/>
              <a:t>‹#›</a:t>
            </a:fld>
            <a:endParaRPr lang="en-GB"/>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B4062E62-4D28-4BBE-B927-5264F7D72C76}" type="datetime1">
              <a:rPr lang="en-GB" smtClean="0"/>
              <a:t>28/02/2024</a:t>
            </a:fld>
            <a:endParaRPr lang="en-GB"/>
          </a:p>
        </p:txBody>
      </p:sp>
    </p:spTree>
    <p:extLst>
      <p:ext uri="{BB962C8B-B14F-4D97-AF65-F5344CB8AC3E}">
        <p14:creationId xmlns:p14="http://schemas.microsoft.com/office/powerpoint/2010/main" val="40543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FFFCC">
            <a:alpha val="50000"/>
          </a:srgb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9"/>
            <a:ext cx="10515600" cy="1500187"/>
          </a:xfrm>
        </p:spPr>
        <p:txBody>
          <a:bodyPr/>
          <a:lstStyle>
            <a:lvl1pPr marL="0" indent="0">
              <a:buNone/>
              <a:defRPr sz="2400" b="0" i="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Title 6">
            <a:extLst>
              <a:ext uri="{FF2B5EF4-FFF2-40B4-BE49-F238E27FC236}">
                <a16:creationId xmlns:a16="http://schemas.microsoft.com/office/drawing/2014/main" id="{212592B3-8E76-A5C3-0B76-ACA4DB0E4746}"/>
              </a:ext>
            </a:extLst>
          </p:cNvPr>
          <p:cNvSpPr>
            <a:spLocks noGrp="1"/>
          </p:cNvSpPr>
          <p:nvPr>
            <p:ph type="title"/>
          </p:nvPr>
        </p:nvSpPr>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59B03AEF-AEA4-D41B-6511-95B1F3043E19}"/>
              </a:ext>
            </a:extLst>
          </p:cNvPr>
          <p:cNvSpPr>
            <a:spLocks noGrp="1"/>
          </p:cNvSpPr>
          <p:nvPr>
            <p:ph type="dt" sz="half" idx="10"/>
          </p:nvPr>
        </p:nvSpPr>
        <p:spPr/>
        <p:txBody>
          <a:bodyPr/>
          <a:lstStyle/>
          <a:p>
            <a:fld id="{7A1AA806-9DFF-4710-BF25-45EE5B3ED5C5}" type="datetime1">
              <a:rPr lang="en-GB" smtClean="0"/>
              <a:pPr/>
              <a:t>28/02/2024</a:t>
            </a:fld>
            <a:endParaRPr lang="en-GB"/>
          </a:p>
        </p:txBody>
      </p:sp>
      <p:sp>
        <p:nvSpPr>
          <p:cNvPr id="9" name="Footer Placeholder 8">
            <a:extLst>
              <a:ext uri="{FF2B5EF4-FFF2-40B4-BE49-F238E27FC236}">
                <a16:creationId xmlns:a16="http://schemas.microsoft.com/office/drawing/2014/main" id="{9621C780-BE35-B1C1-C417-6CC82D82F305}"/>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41469780-0387-6CD3-7ED7-C2ABD832F1F7}"/>
              </a:ext>
            </a:extLst>
          </p:cNvPr>
          <p:cNvSpPr>
            <a:spLocks noGrp="1"/>
          </p:cNvSpPr>
          <p:nvPr>
            <p:ph type="sldNum" sz="quarter" idx="12"/>
          </p:nvPr>
        </p:nvSpPr>
        <p:spPr/>
        <p:txBody>
          <a:bodyPr/>
          <a:lstStyle/>
          <a:p>
            <a:fld id="{62EB5621-A25D-4A13-8CCD-BA9CB3FA6369}" type="slidenum">
              <a:rPr lang="en-GB" smtClean="0"/>
              <a:pPr/>
              <a:t>‹#›</a:t>
            </a:fld>
            <a:endParaRPr lang="en-GB"/>
          </a:p>
        </p:txBody>
      </p:sp>
    </p:spTree>
    <p:extLst>
      <p:ext uri="{BB962C8B-B14F-4D97-AF65-F5344CB8AC3E}">
        <p14:creationId xmlns:p14="http://schemas.microsoft.com/office/powerpoint/2010/main" val="26482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69524"/>
            <a:ext cx="10515600" cy="756107"/>
          </a:xfrm>
        </p:spPr>
        <p:txBody>
          <a:bodyPr/>
          <a:lstStyle>
            <a:lvl1pPr>
              <a:defRPr b="0" i="0"/>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62EB5621-A25D-4A13-8CCD-BA9CB3FA6369}" type="slidenum">
              <a:rPr lang="en-GB" smtClean="0"/>
              <a:t>‹#›</a:t>
            </a:fld>
            <a:endParaRPr lang="en-GB"/>
          </a:p>
        </p:txBody>
      </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5BE5FE14-14AF-4E46-B5F3-181687C827D8}" type="datetime1">
              <a:rPr lang="en-GB" smtClean="0"/>
              <a:t>28/02/2024</a:t>
            </a:fld>
            <a:endParaRPr lang="en-GB"/>
          </a:p>
        </p:txBody>
      </p:sp>
    </p:spTree>
    <p:extLst>
      <p:ext uri="{BB962C8B-B14F-4D97-AF65-F5344CB8AC3E}">
        <p14:creationId xmlns:p14="http://schemas.microsoft.com/office/powerpoint/2010/main" val="113827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1499"/>
            <a:ext cx="10515600" cy="670155"/>
          </a:xfrm>
        </p:spPr>
        <p:txBody>
          <a:bodyPr/>
          <a:lstStyle>
            <a:lvl1pPr>
              <a:defRPr b="0" i="0"/>
            </a:lvl1pPr>
          </a:lstStyle>
          <a:p>
            <a:r>
              <a:rPr lang="en-US"/>
              <a:t>Click to edit Master title style</a:t>
            </a:r>
            <a:endParaRPr lang="en-GB" dirty="0"/>
          </a:p>
        </p:txBody>
      </p:sp>
      <p:sp>
        <p:nvSpPr>
          <p:cNvPr id="3" name="Text Placeholder 2"/>
          <p:cNvSpPr>
            <a:spLocks noGrp="1"/>
          </p:cNvSpPr>
          <p:nvPr>
            <p:ph type="body" idx="1"/>
          </p:nvPr>
        </p:nvSpPr>
        <p:spPr>
          <a:xfrm>
            <a:off x="839789" y="1751653"/>
            <a:ext cx="5157787" cy="814387"/>
          </a:xfrm>
        </p:spPr>
        <p:txBody>
          <a:bodyPr anchor="b"/>
          <a:lstStyle>
            <a:lvl1pPr marL="0" indent="0">
              <a:buNone/>
              <a:defRPr sz="2400" b="0" i="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66035"/>
            <a:ext cx="5157787" cy="368458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203" y="1751647"/>
            <a:ext cx="5183188" cy="814388"/>
          </a:xfrm>
        </p:spPr>
        <p:txBody>
          <a:bodyPr anchor="b"/>
          <a:lstStyle>
            <a:lvl1pPr marL="0" indent="0">
              <a:buNone/>
              <a:defRPr sz="2400" b="0" i="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66035"/>
            <a:ext cx="5183188" cy="368458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p:txBody>
          <a:bodyPr/>
          <a:lstStyle/>
          <a:p>
            <a:fld id="{62EB5621-A25D-4A13-8CCD-BA9CB3FA6369}"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5A1D9297-3C46-4C89-940C-A22146C70404}" type="datetime1">
              <a:rPr lang="en-GB" smtClean="0"/>
              <a:t>28/02/2024</a:t>
            </a:fld>
            <a:endParaRPr lang="en-GB"/>
          </a:p>
        </p:txBody>
      </p:sp>
    </p:spTree>
    <p:extLst>
      <p:ext uri="{BB962C8B-B14F-4D97-AF65-F5344CB8AC3E}">
        <p14:creationId xmlns:p14="http://schemas.microsoft.com/office/powerpoint/2010/main" val="298688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62EB5621-A25D-4A13-8CCD-BA9CB3FA6369}" type="slidenum">
              <a:rPr lang="en-GB" smtClean="0"/>
              <a:t>‹#›</a:t>
            </a:fld>
            <a:endParaRPr lang="en-GB"/>
          </a:p>
        </p:txBody>
      </p:sp>
      <p:sp>
        <p:nvSpPr>
          <p:cNvPr id="4" name="Footer Placeholder 3"/>
          <p:cNvSpPr>
            <a:spLocks noGrp="1"/>
          </p:cNvSpPr>
          <p:nvPr>
            <p:ph type="ftr" sz="quarter" idx="11"/>
          </p:nvPr>
        </p:nvSpPr>
        <p:spPr/>
        <p:txBody>
          <a:bodyPr/>
          <a:lstStyle/>
          <a:p>
            <a:endParaRPr lang="en-GB"/>
          </a:p>
        </p:txBody>
      </p:sp>
      <p:sp>
        <p:nvSpPr>
          <p:cNvPr id="3" name="Date Placeholder 2"/>
          <p:cNvSpPr>
            <a:spLocks noGrp="1"/>
          </p:cNvSpPr>
          <p:nvPr>
            <p:ph type="dt" sz="half" idx="10"/>
          </p:nvPr>
        </p:nvSpPr>
        <p:spPr/>
        <p:txBody>
          <a:bodyPr/>
          <a:lstStyle/>
          <a:p>
            <a:fld id="{B9359B98-DFEA-44B7-AE22-A78E283C40E7}" type="datetime1">
              <a:rPr lang="en-GB" smtClean="0"/>
              <a:t>28/02/2024</a:t>
            </a:fld>
            <a:endParaRPr lang="en-GB"/>
          </a:p>
        </p:txBody>
      </p:sp>
    </p:spTree>
    <p:extLst>
      <p:ext uri="{BB962C8B-B14F-4D97-AF65-F5344CB8AC3E}">
        <p14:creationId xmlns:p14="http://schemas.microsoft.com/office/powerpoint/2010/main" val="299545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2EB5621-A25D-4A13-8CCD-BA9CB3FA6369}" type="slidenum">
              <a:rPr lang="en-GB" smtClean="0"/>
              <a:t>‹#›</a:t>
            </a:fld>
            <a:endParaRPr lang="en-GB"/>
          </a:p>
        </p:txBody>
      </p:sp>
      <p:sp>
        <p:nvSpPr>
          <p:cNvPr id="3" name="Footer Placeholder 2"/>
          <p:cNvSpPr>
            <a:spLocks noGrp="1"/>
          </p:cNvSpPr>
          <p:nvPr>
            <p:ph type="ftr" sz="quarter" idx="11"/>
          </p:nvPr>
        </p:nvSpPr>
        <p:spPr/>
        <p:txBody>
          <a:bodyPr/>
          <a:lstStyle/>
          <a:p>
            <a:endParaRPr lang="en-GB"/>
          </a:p>
        </p:txBody>
      </p:sp>
      <p:sp>
        <p:nvSpPr>
          <p:cNvPr id="2" name="Date Placeholder 1"/>
          <p:cNvSpPr>
            <a:spLocks noGrp="1"/>
          </p:cNvSpPr>
          <p:nvPr>
            <p:ph type="dt" sz="half" idx="10"/>
          </p:nvPr>
        </p:nvSpPr>
        <p:spPr/>
        <p:txBody>
          <a:bodyPr/>
          <a:lstStyle/>
          <a:p>
            <a:fld id="{FC406C1A-A3DC-4892-831C-4308253BB9BC}" type="datetime1">
              <a:rPr lang="en-GB" smtClean="0"/>
              <a:t>28/02/2024</a:t>
            </a:fld>
            <a:endParaRPr lang="en-GB"/>
          </a:p>
        </p:txBody>
      </p:sp>
    </p:spTree>
    <p:extLst>
      <p:ext uri="{BB962C8B-B14F-4D97-AF65-F5344CB8AC3E}">
        <p14:creationId xmlns:p14="http://schemas.microsoft.com/office/powerpoint/2010/main" val="14727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34836"/>
            <a:ext cx="3932237" cy="922564"/>
          </a:xfrm>
        </p:spPr>
        <p:txBody>
          <a:bodyPr anchor="b"/>
          <a:lstStyle>
            <a:lvl1pPr>
              <a:defRPr sz="3200" b="0" i="0"/>
            </a:lvl1pPr>
          </a:lstStyle>
          <a:p>
            <a:r>
              <a:rPr lang="en-US"/>
              <a:t>Click to edit Master title style</a:t>
            </a:r>
            <a:endParaRPr lang="en-GB" dirty="0"/>
          </a:p>
        </p:txBody>
      </p:sp>
      <p:sp>
        <p:nvSpPr>
          <p:cNvPr id="3" name="Content Placeholder 2"/>
          <p:cNvSpPr>
            <a:spLocks noGrp="1"/>
          </p:cNvSpPr>
          <p:nvPr>
            <p:ph idx="1"/>
          </p:nvPr>
        </p:nvSpPr>
        <p:spPr>
          <a:xfrm>
            <a:off x="5183188" y="1134839"/>
            <a:ext cx="6172200" cy="4726217"/>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2EE7A-6962-4A2A-A3B7-1D80BAC55E2A}" type="datetime1">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67927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0" i="0"/>
            </a:lvl1pPr>
          </a:lstStyle>
          <a:p>
            <a:r>
              <a:rPr lang="en-US"/>
              <a:t>Click to edit Master title style</a:t>
            </a:r>
            <a:endParaRPr lang="en-GB" dirty="0"/>
          </a:p>
        </p:txBody>
      </p:sp>
      <p:sp>
        <p:nvSpPr>
          <p:cNvPr id="3" name="Picture Placeholder 2"/>
          <p:cNvSpPr>
            <a:spLocks noGrp="1"/>
          </p:cNvSpPr>
          <p:nvPr>
            <p:ph type="pic" idx="1"/>
          </p:nvPr>
        </p:nvSpPr>
        <p:spPr>
          <a:xfrm>
            <a:off x="5183188" y="987431"/>
            <a:ext cx="6172200" cy="4873625"/>
          </a:xfrm>
        </p:spPr>
        <p:txBody>
          <a:bodyPr/>
          <a:lstStyle>
            <a:lvl1pPr marL="0" indent="0">
              <a:buNone/>
              <a:defRPr sz="3200" b="0" i="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F2C61-A41F-4F1B-B00C-EA8FD8A26A53}" type="datetime1">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215922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50000"/>
          </a:srgb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129909" y="6356356"/>
            <a:ext cx="2451495" cy="365125"/>
          </a:xfrm>
          <a:prstGeom prst="rect">
            <a:avLst/>
          </a:prstGeom>
        </p:spPr>
        <p:txBody>
          <a:bodyPr vert="horz" lIns="91440" tIns="45720" rIns="91440" bIns="45720" rtlCol="0" anchor="ctr"/>
          <a:lstStyle>
            <a:lvl1pPr algn="l">
              <a:defRPr sz="1100">
                <a:solidFill>
                  <a:schemeClr val="tx1">
                    <a:tint val="75000"/>
                  </a:schemeClr>
                </a:solidFill>
                <a:latin typeface="ARU Raleway" pitchFamily="2" charset="77"/>
              </a:defRPr>
            </a:lvl1pPr>
          </a:lstStyle>
          <a:p>
            <a:fld id="{7A1AA806-9DFF-4710-BF25-45EE5B3ED5C5}" type="datetime1">
              <a:rPr lang="en-GB" smtClean="0"/>
              <a:pPr/>
              <a:t>28/02/2024</a:t>
            </a:fld>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100">
                <a:solidFill>
                  <a:schemeClr val="tx1">
                    <a:tint val="75000"/>
                  </a:schemeClr>
                </a:solidFill>
                <a:latin typeface="ARU Raleway" pitchFamily="2" charset="77"/>
              </a:defRPr>
            </a:lvl1pPr>
          </a:lstStyle>
          <a:p>
            <a:endParaRPr lang="en-GB"/>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100">
                <a:solidFill>
                  <a:schemeClr val="tx1">
                    <a:tint val="75000"/>
                  </a:schemeClr>
                </a:solidFill>
                <a:latin typeface="ARU Raleway" pitchFamily="2" charset="77"/>
              </a:defRPr>
            </a:lvl1pPr>
          </a:lstStyle>
          <a:p>
            <a:fld id="{62EB5621-A25D-4A13-8CCD-BA9CB3FA6369}" type="slidenum">
              <a:rPr lang="en-GB" smtClean="0"/>
              <a:pPr/>
              <a:t>‹#›</a:t>
            </a:fld>
            <a:endParaRPr lang="en-GB"/>
          </a:p>
        </p:txBody>
      </p:sp>
      <p:sp>
        <p:nvSpPr>
          <p:cNvPr id="3" name="Text Placeholder 2"/>
          <p:cNvSpPr>
            <a:spLocks noGrp="1"/>
          </p:cNvSpPr>
          <p:nvPr>
            <p:ph type="body" idx="1"/>
          </p:nvPr>
        </p:nvSpPr>
        <p:spPr>
          <a:xfrm>
            <a:off x="1139244" y="2339246"/>
            <a:ext cx="10214557" cy="36561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Placeholder 1"/>
          <p:cNvSpPr>
            <a:spLocks noGrp="1"/>
          </p:cNvSpPr>
          <p:nvPr>
            <p:ph type="title"/>
          </p:nvPr>
        </p:nvSpPr>
        <p:spPr>
          <a:xfrm>
            <a:off x="1139244" y="1242034"/>
            <a:ext cx="10214557" cy="962281"/>
          </a:xfrm>
          <a:prstGeom prst="rect">
            <a:avLst/>
          </a:prstGeom>
        </p:spPr>
        <p:txBody>
          <a:bodyPr vert="horz" lIns="91440" tIns="45720" rIns="91440" bIns="45720" rtlCol="0" anchor="ctr">
            <a:normAutofit/>
          </a:bodyPr>
          <a:lstStyle/>
          <a:p>
            <a:r>
              <a:rPr lang="en-US" dirty="0"/>
              <a:t>Click to edit Master title style</a:t>
            </a:r>
            <a:endParaRPr lang="en-GB" dirty="0"/>
          </a:p>
        </p:txBody>
      </p:sp>
      <p:pic>
        <p:nvPicPr>
          <p:cNvPr id="8" name="Picture 7">
            <a:extLst>
              <a:ext uri="{FF2B5EF4-FFF2-40B4-BE49-F238E27FC236}">
                <a16:creationId xmlns:a16="http://schemas.microsoft.com/office/drawing/2014/main" id="{F5D9DF82-6917-DEDF-FB76-C26309BC800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257965" y="142016"/>
            <a:ext cx="2384645" cy="965087"/>
          </a:xfrm>
          <a:prstGeom prst="rect">
            <a:avLst/>
          </a:prstGeom>
        </p:spPr>
      </p:pic>
    </p:spTree>
    <p:extLst>
      <p:ext uri="{BB962C8B-B14F-4D97-AF65-F5344CB8AC3E}">
        <p14:creationId xmlns:p14="http://schemas.microsoft.com/office/powerpoint/2010/main" val="5242137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377" rtl="0" eaLnBrk="1" latinLnBrk="0" hangingPunct="1">
        <a:lnSpc>
          <a:spcPct val="90000"/>
        </a:lnSpc>
        <a:spcBef>
          <a:spcPct val="0"/>
        </a:spcBef>
        <a:buNone/>
        <a:defRPr sz="4000" b="0" i="0" kern="1200">
          <a:solidFill>
            <a:srgbClr val="003366"/>
          </a:solidFill>
          <a:latin typeface="ARU Raleway" pitchFamily="2" charset="77"/>
          <a:ea typeface="+mj-ea"/>
          <a:cs typeface="Arial" panose="020B0604020202020204" pitchFamily="34" charset="0"/>
        </a:defRPr>
      </a:lvl1pPr>
    </p:titleStyle>
    <p:bodyStyle>
      <a:lvl1pPr marL="228594" indent="-228594" algn="l" defTabSz="914377" rtl="0" eaLnBrk="1" latinLnBrk="0" hangingPunct="1">
        <a:lnSpc>
          <a:spcPct val="100000"/>
        </a:lnSpc>
        <a:spcBef>
          <a:spcPts val="600"/>
        </a:spcBef>
        <a:buFont typeface="Arial" panose="020B0604020202020204" pitchFamily="34" charset="0"/>
        <a:buChar char="•"/>
        <a:defRPr sz="3200" b="0" i="0" kern="1200">
          <a:solidFill>
            <a:srgbClr val="003366"/>
          </a:solidFill>
          <a:latin typeface="ARU Raleway" pitchFamily="2" charset="77"/>
          <a:ea typeface="+mn-ea"/>
          <a:cs typeface="Arial" panose="020B0604020202020204" pitchFamily="34" charset="0"/>
        </a:defRPr>
      </a:lvl1pPr>
      <a:lvl2pPr marL="685783" indent="-228594" algn="l" defTabSz="914377" rtl="0" eaLnBrk="1" latinLnBrk="0" hangingPunct="1">
        <a:lnSpc>
          <a:spcPct val="100000"/>
        </a:lnSpc>
        <a:spcBef>
          <a:spcPts val="500"/>
        </a:spcBef>
        <a:buFont typeface="Arial" panose="020B0604020202020204" pitchFamily="34" charset="0"/>
        <a:buChar char="•"/>
        <a:defRPr sz="3000" b="0" i="0" kern="1200">
          <a:solidFill>
            <a:srgbClr val="003366"/>
          </a:solidFill>
          <a:latin typeface="ARU Raleway" pitchFamily="2" charset="77"/>
          <a:ea typeface="+mn-ea"/>
          <a:cs typeface="Arial" panose="020B0604020202020204" pitchFamily="34" charset="0"/>
        </a:defRPr>
      </a:lvl2pPr>
      <a:lvl3pPr marL="1142971" indent="-228594" algn="l" defTabSz="914377" rtl="0" eaLnBrk="1" latinLnBrk="0" hangingPunct="1">
        <a:lnSpc>
          <a:spcPct val="100000"/>
        </a:lnSpc>
        <a:spcBef>
          <a:spcPts val="500"/>
        </a:spcBef>
        <a:buFont typeface="Arial" panose="020B0604020202020204" pitchFamily="34" charset="0"/>
        <a:buChar char="•"/>
        <a:defRPr sz="2600" b="0" i="0" kern="1200">
          <a:solidFill>
            <a:srgbClr val="003366"/>
          </a:solidFill>
          <a:latin typeface="ARU Raleway" pitchFamily="2" charset="77"/>
          <a:ea typeface="+mn-ea"/>
          <a:cs typeface="Arial" panose="020B0604020202020204" pitchFamily="34" charset="0"/>
        </a:defRPr>
      </a:lvl3pPr>
      <a:lvl4pPr marL="1600160" indent="-228594" algn="l" defTabSz="914377" rtl="0" eaLnBrk="1" latinLnBrk="0" hangingPunct="1">
        <a:lnSpc>
          <a:spcPct val="100000"/>
        </a:lnSpc>
        <a:spcBef>
          <a:spcPts val="500"/>
        </a:spcBef>
        <a:buFont typeface="Arial" panose="020B0604020202020204" pitchFamily="34" charset="0"/>
        <a:buChar char="•"/>
        <a:defRPr sz="2200" b="0" i="0" kern="1200">
          <a:solidFill>
            <a:srgbClr val="003366"/>
          </a:solidFill>
          <a:latin typeface="ARU Raleway" pitchFamily="2" charset="77"/>
          <a:ea typeface="+mn-ea"/>
          <a:cs typeface="Arial" panose="020B0604020202020204" pitchFamily="34" charset="0"/>
        </a:defRPr>
      </a:lvl4pPr>
      <a:lvl5pPr marL="2057349" indent="-228594" algn="l" defTabSz="914377" rtl="0" eaLnBrk="1" latinLnBrk="0" hangingPunct="1">
        <a:lnSpc>
          <a:spcPct val="100000"/>
        </a:lnSpc>
        <a:spcBef>
          <a:spcPts val="500"/>
        </a:spcBef>
        <a:buFont typeface="Arial" panose="020B0604020202020204" pitchFamily="34" charset="0"/>
        <a:buChar char="•"/>
        <a:defRPr sz="1800" b="0" i="0" kern="1200">
          <a:solidFill>
            <a:srgbClr val="003366"/>
          </a:solidFill>
          <a:latin typeface="ARU Raleway" pitchFamily="2" charset="77"/>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60C0-986F-54C8-C90C-889266963A15}"/>
              </a:ext>
            </a:extLst>
          </p:cNvPr>
          <p:cNvSpPr>
            <a:spLocks noGrp="1"/>
          </p:cNvSpPr>
          <p:nvPr>
            <p:ph type="ctrTitle"/>
          </p:nvPr>
        </p:nvSpPr>
        <p:spPr/>
        <p:txBody>
          <a:bodyPr/>
          <a:lstStyle/>
          <a:p>
            <a:r>
              <a:rPr lang="en-GB" dirty="0"/>
              <a:t>Algorithm Analysis and Data Structures</a:t>
            </a:r>
          </a:p>
        </p:txBody>
      </p:sp>
      <p:sp>
        <p:nvSpPr>
          <p:cNvPr id="3" name="Subtitle 2">
            <a:extLst>
              <a:ext uri="{FF2B5EF4-FFF2-40B4-BE49-F238E27FC236}">
                <a16:creationId xmlns:a16="http://schemas.microsoft.com/office/drawing/2014/main" id="{F5CF5381-35E9-F80A-6ECF-C7D35C0F1FD5}"/>
              </a:ext>
            </a:extLst>
          </p:cNvPr>
          <p:cNvSpPr>
            <a:spLocks noGrp="1"/>
          </p:cNvSpPr>
          <p:nvPr>
            <p:ph type="subTitle" idx="1"/>
          </p:nvPr>
        </p:nvSpPr>
        <p:spPr/>
        <p:txBody>
          <a:bodyPr/>
          <a:lstStyle/>
          <a:p>
            <a:r>
              <a:rPr lang="en-US" dirty="0"/>
              <a:t>Week 8</a:t>
            </a:r>
            <a:endParaRPr lang="en-GB" dirty="0"/>
          </a:p>
        </p:txBody>
      </p:sp>
      <p:sp>
        <p:nvSpPr>
          <p:cNvPr id="4" name="Slide Number Placeholder 3">
            <a:extLst>
              <a:ext uri="{FF2B5EF4-FFF2-40B4-BE49-F238E27FC236}">
                <a16:creationId xmlns:a16="http://schemas.microsoft.com/office/drawing/2014/main" id="{762E1F89-FD1F-C4B5-5EF7-7AF05C85B941}"/>
              </a:ext>
            </a:extLst>
          </p:cNvPr>
          <p:cNvSpPr>
            <a:spLocks noGrp="1"/>
          </p:cNvSpPr>
          <p:nvPr>
            <p:ph type="sldNum" sz="quarter" idx="12"/>
          </p:nvPr>
        </p:nvSpPr>
        <p:spPr/>
        <p:txBody>
          <a:bodyPr/>
          <a:lstStyle/>
          <a:p>
            <a:fld id="{62EB5621-A25D-4A13-8CCD-BA9CB3FA6369}" type="slidenum">
              <a:rPr lang="en-GB" smtClean="0"/>
              <a:t>1</a:t>
            </a:fld>
            <a:endParaRPr lang="en-GB"/>
          </a:p>
        </p:txBody>
      </p:sp>
    </p:spTree>
    <p:extLst>
      <p:ext uri="{BB962C8B-B14F-4D97-AF65-F5344CB8AC3E}">
        <p14:creationId xmlns:p14="http://schemas.microsoft.com/office/powerpoint/2010/main" val="383137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5E6C-AD7B-00C6-5D71-EA3220919AA1}"/>
              </a:ext>
            </a:extLst>
          </p:cNvPr>
          <p:cNvSpPr>
            <a:spLocks noGrp="1"/>
          </p:cNvSpPr>
          <p:nvPr>
            <p:ph type="title"/>
          </p:nvPr>
        </p:nvSpPr>
        <p:spPr/>
        <p:txBody>
          <a:bodyPr/>
          <a:lstStyle/>
          <a:p>
            <a:r>
              <a:rPr lang="en-GB" dirty="0"/>
              <a:t>Quadratic Scaling</a:t>
            </a:r>
          </a:p>
        </p:txBody>
      </p:sp>
      <p:sp>
        <p:nvSpPr>
          <p:cNvPr id="3" name="Content Placeholder 2">
            <a:extLst>
              <a:ext uri="{FF2B5EF4-FFF2-40B4-BE49-F238E27FC236}">
                <a16:creationId xmlns:a16="http://schemas.microsoft.com/office/drawing/2014/main" id="{2AAA3DCC-ED12-7987-2F1C-91BF24C04D58}"/>
              </a:ext>
            </a:extLst>
          </p:cNvPr>
          <p:cNvSpPr>
            <a:spLocks noGrp="1"/>
          </p:cNvSpPr>
          <p:nvPr>
            <p:ph sz="half" idx="1"/>
          </p:nvPr>
        </p:nvSpPr>
        <p:spPr/>
        <p:txBody>
          <a:bodyPr>
            <a:normAutofit fontScale="47500" lnSpcReduction="20000"/>
          </a:bodyPr>
          <a:lstStyle/>
          <a:p>
            <a:pPr algn="l"/>
            <a:r>
              <a:rPr lang="en-GB" b="0" i="0" dirty="0">
                <a:effectLst/>
                <a:latin typeface="Roboto" panose="02000000000000000000" pitchFamily="2" charset="0"/>
              </a:rPr>
              <a:t>Algorithms in this category tend to involve nested loops. Let's imagine we have the task: "</a:t>
            </a:r>
            <a:r>
              <a:rPr lang="en-GB" b="0" i="1" dirty="0">
                <a:effectLst/>
                <a:latin typeface="Roboto" panose="02000000000000000000" pitchFamily="2" charset="0"/>
              </a:rPr>
              <a:t>check if an array contains any duplicates"</a:t>
            </a:r>
            <a:endParaRPr lang="en-GB" b="0" i="0" dirty="0">
              <a:effectLst/>
              <a:latin typeface="Roboto" panose="02000000000000000000" pitchFamily="2" charset="0"/>
            </a:endParaRPr>
          </a:p>
          <a:p>
            <a:pPr algn="l"/>
            <a:r>
              <a:rPr lang="en-GB" b="0" i="0" dirty="0">
                <a:effectLst/>
                <a:latin typeface="Roboto" panose="02000000000000000000" pitchFamily="2" charset="0"/>
              </a:rPr>
              <a:t>In this example, if our input array has 10 items, the outer for loop performs 10 iterations, and each iteration causes the inner for loop to perform 10 iterations.</a:t>
            </a:r>
          </a:p>
          <a:p>
            <a:pPr algn="l"/>
            <a:endParaRPr lang="en-GB" b="0" i="0" dirty="0">
              <a:effectLst/>
              <a:latin typeface="Roboto" panose="02000000000000000000" pitchFamily="2" charset="0"/>
            </a:endParaRPr>
          </a:p>
          <a:p>
            <a:pPr algn="l"/>
            <a:r>
              <a:rPr lang="en-GB" b="0" i="0" dirty="0">
                <a:effectLst/>
                <a:latin typeface="Roboto" panose="02000000000000000000" pitchFamily="2" charset="0"/>
              </a:rPr>
              <a:t>The net effect is that the highlighted if statement is evaluated up to 100 times - 10 x 10.</a:t>
            </a:r>
          </a:p>
          <a:p>
            <a:pPr algn="l"/>
            <a:endParaRPr lang="en-GB" b="0" i="0" dirty="0">
              <a:effectLst/>
              <a:latin typeface="Roboto" panose="02000000000000000000" pitchFamily="2" charset="0"/>
            </a:endParaRPr>
          </a:p>
          <a:p>
            <a:pPr algn="l"/>
            <a:r>
              <a:rPr lang="en-GB" b="0" i="0" dirty="0">
                <a:effectLst/>
                <a:latin typeface="Roboto" panose="02000000000000000000" pitchFamily="2" charset="0"/>
              </a:rPr>
              <a:t>If the array is increased to 100 items, the if block is now executed up to 10,000 times. With quadratic scaling, the number of operations increases much faster than the size of the input.</a:t>
            </a:r>
          </a:p>
          <a:p>
            <a:pPr algn="l"/>
            <a:endParaRPr lang="en-GB" b="0" i="0" dirty="0">
              <a:effectLst/>
              <a:latin typeface="Roboto" panose="02000000000000000000" pitchFamily="2" charset="0"/>
            </a:endParaRPr>
          </a:p>
          <a:p>
            <a:pPr algn="l"/>
            <a:r>
              <a:rPr lang="en-GB" b="0" i="0" dirty="0">
                <a:effectLst/>
                <a:latin typeface="Roboto" panose="02000000000000000000" pitchFamily="2" charset="0"/>
              </a:rPr>
              <a:t>In general, if our input contains n objects, this algorithm requires n x n or n squared operations to complete its task. This is an example of quadratic scaling.</a:t>
            </a:r>
          </a:p>
        </p:txBody>
      </p:sp>
      <p:pic>
        <p:nvPicPr>
          <p:cNvPr id="10" name="Content Placeholder 9">
            <a:extLst>
              <a:ext uri="{FF2B5EF4-FFF2-40B4-BE49-F238E27FC236}">
                <a16:creationId xmlns:a16="http://schemas.microsoft.com/office/drawing/2014/main" id="{E8A229FB-F84D-FE63-081B-D8F44BC25E8C}"/>
              </a:ext>
            </a:extLst>
          </p:cNvPr>
          <p:cNvPicPr>
            <a:picLocks noGrp="1" noChangeAspect="1"/>
          </p:cNvPicPr>
          <p:nvPr>
            <p:ph sz="half" idx="2"/>
          </p:nvPr>
        </p:nvPicPr>
        <p:blipFill>
          <a:blip r:embed="rId2"/>
          <a:stretch>
            <a:fillRect/>
          </a:stretch>
        </p:blipFill>
        <p:spPr>
          <a:xfrm>
            <a:off x="6172200" y="2793687"/>
            <a:ext cx="5181600" cy="2415213"/>
          </a:xfrm>
        </p:spPr>
      </p:pic>
      <p:sp>
        <p:nvSpPr>
          <p:cNvPr id="5" name="Slide Number Placeholder 4">
            <a:extLst>
              <a:ext uri="{FF2B5EF4-FFF2-40B4-BE49-F238E27FC236}">
                <a16:creationId xmlns:a16="http://schemas.microsoft.com/office/drawing/2014/main" id="{4770ABFD-A487-C227-879D-48C62F5E86C7}"/>
              </a:ext>
            </a:extLst>
          </p:cNvPr>
          <p:cNvSpPr>
            <a:spLocks noGrp="1"/>
          </p:cNvSpPr>
          <p:nvPr>
            <p:ph type="sldNum" sz="quarter" idx="12"/>
          </p:nvPr>
        </p:nvSpPr>
        <p:spPr/>
        <p:txBody>
          <a:bodyPr/>
          <a:lstStyle/>
          <a:p>
            <a:fld id="{62EB5621-A25D-4A13-8CCD-BA9CB3FA6369}" type="slidenum">
              <a:rPr lang="en-GB" smtClean="0"/>
              <a:t>10</a:t>
            </a:fld>
            <a:endParaRPr lang="en-GB"/>
          </a:p>
        </p:txBody>
      </p:sp>
    </p:spTree>
    <p:extLst>
      <p:ext uri="{BB962C8B-B14F-4D97-AF65-F5344CB8AC3E}">
        <p14:creationId xmlns:p14="http://schemas.microsoft.com/office/powerpoint/2010/main" val="27160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A25E-1D74-CB3D-2582-F6B3F33F3AD6}"/>
              </a:ext>
            </a:extLst>
          </p:cNvPr>
          <p:cNvSpPr>
            <a:spLocks noGrp="1"/>
          </p:cNvSpPr>
          <p:nvPr>
            <p:ph type="title"/>
          </p:nvPr>
        </p:nvSpPr>
        <p:spPr/>
        <p:txBody>
          <a:bodyPr>
            <a:normAutofit/>
          </a:bodyPr>
          <a:lstStyle/>
          <a:p>
            <a:r>
              <a:rPr lang="en-GB" dirty="0"/>
              <a:t>Algorithm Scaling and Big </a:t>
            </a:r>
            <a:r>
              <a:rPr lang="en-GB"/>
              <a:t>O notation</a:t>
            </a:r>
            <a:endParaRPr lang="en-GB" dirty="0"/>
          </a:p>
        </p:txBody>
      </p:sp>
      <p:sp>
        <p:nvSpPr>
          <p:cNvPr id="4" name="Content Placeholder 3">
            <a:extLst>
              <a:ext uri="{FF2B5EF4-FFF2-40B4-BE49-F238E27FC236}">
                <a16:creationId xmlns:a16="http://schemas.microsoft.com/office/drawing/2014/main" id="{21B773B1-D1A6-9282-7BE7-EC5382DEA3EE}"/>
              </a:ext>
            </a:extLst>
          </p:cNvPr>
          <p:cNvSpPr>
            <a:spLocks noGrp="1"/>
          </p:cNvSpPr>
          <p:nvPr>
            <p:ph sz="half" idx="2"/>
          </p:nvPr>
        </p:nvSpPr>
        <p:spPr/>
        <p:txBody>
          <a:bodyPr>
            <a:normAutofit fontScale="92500" lnSpcReduction="20000"/>
          </a:bodyPr>
          <a:lstStyle/>
          <a:p>
            <a:pPr algn="l"/>
            <a:r>
              <a:rPr lang="en-GB" b="0" i="0" dirty="0">
                <a:effectLst/>
                <a:latin typeface="Roboto" panose="02000000000000000000" pitchFamily="2" charset="0"/>
              </a:rPr>
              <a:t>We can imagine the algorithms we create as being within certain classes of scaling:</a:t>
            </a:r>
          </a:p>
          <a:p>
            <a:pPr algn="l">
              <a:buFont typeface="Arial" panose="020B0604020202020204" pitchFamily="34" charset="0"/>
              <a:buChar char="•"/>
            </a:pPr>
            <a:r>
              <a:rPr lang="en-GB" b="0" i="0" dirty="0">
                <a:effectLst/>
                <a:latin typeface="Roboto" panose="02000000000000000000" pitchFamily="2" charset="0"/>
              </a:rPr>
              <a:t>Constant algorithms are noted as </a:t>
            </a:r>
            <a:r>
              <a:rPr lang="en-GB" b="0" i="0" dirty="0">
                <a:effectLst/>
                <a:latin typeface="KaTeX_Main"/>
              </a:rPr>
              <a:t>O(1)</a:t>
            </a:r>
            <a:endParaRPr lang="en-GB" b="0" i="0" dirty="0">
              <a:effectLst/>
              <a:latin typeface="Roboto" panose="02000000000000000000" pitchFamily="2" charset="0"/>
            </a:endParaRPr>
          </a:p>
          <a:p>
            <a:pPr algn="l">
              <a:buFont typeface="Arial" panose="020B0604020202020204" pitchFamily="34" charset="0"/>
              <a:buChar char="•"/>
            </a:pPr>
            <a:r>
              <a:rPr lang="en-GB" b="0" i="0" dirty="0">
                <a:effectLst/>
                <a:latin typeface="Roboto" panose="02000000000000000000" pitchFamily="2" charset="0"/>
              </a:rPr>
              <a:t>Linear algorithms are noted as </a:t>
            </a:r>
            <a:r>
              <a:rPr lang="en-GB" b="0" i="0" dirty="0">
                <a:effectLst/>
                <a:latin typeface="KaTeX_Main"/>
              </a:rPr>
              <a:t>O(n)</a:t>
            </a:r>
            <a:endParaRPr lang="en-GB" b="0" i="0" dirty="0">
              <a:effectLst/>
              <a:latin typeface="Roboto" panose="02000000000000000000" pitchFamily="2" charset="0"/>
            </a:endParaRPr>
          </a:p>
          <a:p>
            <a:pPr algn="l">
              <a:buFont typeface="Arial" panose="020B0604020202020204" pitchFamily="34" charset="0"/>
              <a:buChar char="•"/>
            </a:pPr>
            <a:r>
              <a:rPr lang="en-GB" b="0" i="0" dirty="0">
                <a:effectLst/>
                <a:latin typeface="Roboto" panose="02000000000000000000" pitchFamily="2" charset="0"/>
              </a:rPr>
              <a:t>Quadratic algorithms are noted as </a:t>
            </a:r>
            <a:r>
              <a:rPr lang="en-GB" b="0" i="0" dirty="0">
                <a:effectLst/>
                <a:latin typeface="KaTeX_Main"/>
              </a:rPr>
              <a:t>O(n2)</a:t>
            </a:r>
            <a:r>
              <a:rPr lang="en-GB" b="0" i="0" dirty="0">
                <a:effectLst/>
                <a:latin typeface="Roboto" panose="02000000000000000000" pitchFamily="2" charset="0"/>
              </a:rPr>
              <a:t>, and so on.</a:t>
            </a:r>
          </a:p>
          <a:p>
            <a:endParaRPr lang="en-GB" dirty="0"/>
          </a:p>
        </p:txBody>
      </p:sp>
      <p:sp>
        <p:nvSpPr>
          <p:cNvPr id="5" name="Slide Number Placeholder 4">
            <a:extLst>
              <a:ext uri="{FF2B5EF4-FFF2-40B4-BE49-F238E27FC236}">
                <a16:creationId xmlns:a16="http://schemas.microsoft.com/office/drawing/2014/main" id="{02258B16-77E5-AFAE-4203-E4435E57C6E8}"/>
              </a:ext>
            </a:extLst>
          </p:cNvPr>
          <p:cNvSpPr>
            <a:spLocks noGrp="1"/>
          </p:cNvSpPr>
          <p:nvPr>
            <p:ph type="sldNum" sz="quarter" idx="12"/>
          </p:nvPr>
        </p:nvSpPr>
        <p:spPr/>
        <p:txBody>
          <a:bodyPr/>
          <a:lstStyle/>
          <a:p>
            <a:fld id="{62EB5621-A25D-4A13-8CCD-BA9CB3FA6369}" type="slidenum">
              <a:rPr lang="en-GB" smtClean="0"/>
              <a:t>11</a:t>
            </a:fld>
            <a:endParaRPr lang="en-GB"/>
          </a:p>
        </p:txBody>
      </p:sp>
      <p:pic>
        <p:nvPicPr>
          <p:cNvPr id="2050" name="Picture 2" descr="A chart showing the performance characteristics of some algorithms">
            <a:extLst>
              <a:ext uri="{FF2B5EF4-FFF2-40B4-BE49-F238E27FC236}">
                <a16:creationId xmlns:a16="http://schemas.microsoft.com/office/drawing/2014/main" id="{3A485E40-94BE-CCC3-3DFC-CA49B0D68F6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397323"/>
            <a:ext cx="5181600" cy="320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6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p:txBody>
          <a:bodyPr/>
          <a:lstStyle/>
          <a:p>
            <a:r>
              <a:rPr lang="en-US"/>
              <a:t>What are we going to do today?</a:t>
            </a:r>
            <a:endParaRPr lang="en-GB"/>
          </a:p>
        </p:txBody>
      </p:sp>
      <p:sp>
        <p:nvSpPr>
          <p:cNvPr id="3" name="Content Placeholder 2">
            <a:extLst>
              <a:ext uri="{FF2B5EF4-FFF2-40B4-BE49-F238E27FC236}">
                <a16:creationId xmlns:a16="http://schemas.microsoft.com/office/drawing/2014/main" id="{C00E0BA6-E9DD-2A18-C35B-65C8E0533CEE}"/>
              </a:ext>
            </a:extLst>
          </p:cNvPr>
          <p:cNvSpPr>
            <a:spLocks noGrp="1"/>
          </p:cNvSpPr>
          <p:nvPr>
            <p:ph idx="1"/>
          </p:nvPr>
        </p:nvSpPr>
        <p:spPr/>
        <p:txBody>
          <a:bodyPr>
            <a:normAutofit/>
          </a:bodyPr>
          <a:lstStyle/>
          <a:p>
            <a:pPr marL="457189" lvl="1" indent="0">
              <a:buNone/>
            </a:pPr>
            <a:endParaRPr lang="en-US" dirty="0"/>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p:txBody>
          <a:bodyPr/>
          <a:lstStyle/>
          <a:p>
            <a:fld id="{62EB5621-A25D-4A13-8CCD-BA9CB3FA6369}" type="slidenum">
              <a:rPr lang="en-GB" smtClean="0"/>
              <a:t>2</a:t>
            </a:fld>
            <a:endParaRPr lang="en-GB"/>
          </a:p>
        </p:txBody>
      </p:sp>
    </p:spTree>
    <p:extLst>
      <p:ext uri="{BB962C8B-B14F-4D97-AF65-F5344CB8AC3E}">
        <p14:creationId xmlns:p14="http://schemas.microsoft.com/office/powerpoint/2010/main" val="365873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C41D-EB02-B1A0-EB32-CDA8E19E89E7}"/>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92EC2FE3-9319-1DB3-C4E3-A4EFD1A58141}"/>
              </a:ext>
            </a:extLst>
          </p:cNvPr>
          <p:cNvSpPr>
            <a:spLocks noGrp="1"/>
          </p:cNvSpPr>
          <p:nvPr>
            <p:ph idx="1"/>
          </p:nvPr>
        </p:nvSpPr>
        <p:spPr/>
        <p:txBody>
          <a:bodyPr/>
          <a:lstStyle/>
          <a:p>
            <a:r>
              <a:rPr lang="en-GB" dirty="0"/>
              <a:t>C++ and C#</a:t>
            </a:r>
          </a:p>
          <a:p>
            <a:r>
              <a:rPr lang="en-GB" dirty="0"/>
              <a:t>Linear Tables, Lists, Stacks, Queues, Vectors, Trees, Heaps, Graphs, Algorithm Types (Brute Force, Backtracking, Divide</a:t>
            </a:r>
            <a:r>
              <a:rPr lang="en-GB" b="1" u="sng" dirty="0"/>
              <a:t> </a:t>
            </a:r>
            <a:r>
              <a:rPr lang="en-GB" dirty="0"/>
              <a:t>and</a:t>
            </a:r>
            <a:r>
              <a:rPr lang="en-GB" b="1" u="sng" dirty="0"/>
              <a:t> </a:t>
            </a:r>
            <a:r>
              <a:rPr lang="en-GB" dirty="0"/>
              <a:t>Conquer, Dynamic, Greedy, Randomised, Heuristic, Recursive), Sorting</a:t>
            </a:r>
            <a:r>
              <a:rPr lang="en-GB" b="1" u="sng" dirty="0"/>
              <a:t>, </a:t>
            </a:r>
            <a:r>
              <a:rPr lang="en-GB" dirty="0"/>
              <a:t>Searching, Complexity (Time, Space, Classes), </a:t>
            </a:r>
            <a:r>
              <a:rPr lang="en-GB" b="1" u="sng" dirty="0"/>
              <a:t>Optimisation</a:t>
            </a:r>
            <a:r>
              <a:rPr lang="en-GB" dirty="0"/>
              <a:t>.</a:t>
            </a:r>
          </a:p>
        </p:txBody>
      </p:sp>
      <p:sp>
        <p:nvSpPr>
          <p:cNvPr id="4" name="Slide Number Placeholder 3">
            <a:extLst>
              <a:ext uri="{FF2B5EF4-FFF2-40B4-BE49-F238E27FC236}">
                <a16:creationId xmlns:a16="http://schemas.microsoft.com/office/drawing/2014/main" id="{8CEF0B09-0D35-C495-95E6-DA2B98C417BB}"/>
              </a:ext>
            </a:extLst>
          </p:cNvPr>
          <p:cNvSpPr>
            <a:spLocks noGrp="1"/>
          </p:cNvSpPr>
          <p:nvPr>
            <p:ph type="sldNum" sz="quarter" idx="12"/>
          </p:nvPr>
        </p:nvSpPr>
        <p:spPr/>
        <p:txBody>
          <a:bodyPr/>
          <a:lstStyle/>
          <a:p>
            <a:fld id="{62EB5621-A25D-4A13-8CCD-BA9CB3FA6369}" type="slidenum">
              <a:rPr lang="en-GB" smtClean="0"/>
              <a:t>3</a:t>
            </a:fld>
            <a:endParaRPr lang="en-GB"/>
          </a:p>
        </p:txBody>
      </p:sp>
    </p:spTree>
    <p:extLst>
      <p:ext uri="{BB962C8B-B14F-4D97-AF65-F5344CB8AC3E}">
        <p14:creationId xmlns:p14="http://schemas.microsoft.com/office/powerpoint/2010/main" val="5257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BF0B-CD7F-D9C7-5F24-C1F9C934FA4A}"/>
              </a:ext>
            </a:extLst>
          </p:cNvPr>
          <p:cNvSpPr>
            <a:spLocks noGrp="1"/>
          </p:cNvSpPr>
          <p:nvPr>
            <p:ph type="title"/>
          </p:nvPr>
        </p:nvSpPr>
        <p:spPr/>
        <p:txBody>
          <a:bodyPr/>
          <a:lstStyle/>
          <a:p>
            <a:r>
              <a:rPr lang="en-GB" dirty="0"/>
              <a:t>Optimisation and Efficiency</a:t>
            </a:r>
          </a:p>
        </p:txBody>
      </p:sp>
      <p:sp>
        <p:nvSpPr>
          <p:cNvPr id="3" name="Content Placeholder 2">
            <a:extLst>
              <a:ext uri="{FF2B5EF4-FFF2-40B4-BE49-F238E27FC236}">
                <a16:creationId xmlns:a16="http://schemas.microsoft.com/office/drawing/2014/main" id="{D7050410-CB62-311F-FF6D-5B7B6961A969}"/>
              </a:ext>
            </a:extLst>
          </p:cNvPr>
          <p:cNvSpPr>
            <a:spLocks noGrp="1"/>
          </p:cNvSpPr>
          <p:nvPr>
            <p:ph idx="1"/>
          </p:nvPr>
        </p:nvSpPr>
        <p:spPr/>
        <p:txBody>
          <a:bodyPr/>
          <a:lstStyle/>
          <a:p>
            <a:pPr marL="0" indent="0" algn="l">
              <a:buNone/>
            </a:pPr>
            <a:r>
              <a:rPr lang="en-GB" sz="2400" b="0" i="0" dirty="0">
                <a:effectLst/>
                <a:latin typeface="Roboto" panose="02000000000000000000" pitchFamily="2" charset="0"/>
              </a:rPr>
              <a:t>When we're programming, we're writing code to perform a specific task. An </a:t>
            </a:r>
            <a:r>
              <a:rPr lang="en-GB" sz="2400" b="1" i="1" dirty="0">
                <a:effectLst/>
                <a:latin typeface="Roboto" panose="02000000000000000000" pitchFamily="2" charset="0"/>
              </a:rPr>
              <a:t>algorithm</a:t>
            </a:r>
            <a:r>
              <a:rPr lang="en-GB" sz="2400" b="0" i="0" dirty="0">
                <a:effectLst/>
                <a:latin typeface="Roboto" panose="02000000000000000000" pitchFamily="2" charset="0"/>
              </a:rPr>
              <a:t> is a set of instructions - the procedure we ask the computer to perform - to complete that task.</a:t>
            </a:r>
          </a:p>
          <a:p>
            <a:pPr marL="0" indent="0" algn="l">
              <a:buNone/>
            </a:pPr>
            <a:r>
              <a:rPr lang="en-GB" sz="2400" b="0" i="0" dirty="0">
                <a:effectLst/>
                <a:latin typeface="Roboto" panose="02000000000000000000" pitchFamily="2" charset="0"/>
              </a:rPr>
              <a:t>For any task, there are a huge number of possible algorithms we can write to complete it. How do we decide on which one to use?</a:t>
            </a:r>
          </a:p>
          <a:p>
            <a:pPr marL="0" indent="0" algn="l">
              <a:buNone/>
            </a:pPr>
            <a:r>
              <a:rPr lang="en-GB" sz="2400" b="0" i="0" dirty="0">
                <a:effectLst/>
                <a:latin typeface="Roboto" panose="02000000000000000000" pitchFamily="2" charset="0"/>
              </a:rPr>
              <a:t>Typically, one of the main considerations we have is that we generally prefer algorithms that require fewer actions to complete. An algorithm that requires fewer instructions to complete its task is generally going to be able to complete that task faster.</a:t>
            </a:r>
          </a:p>
          <a:p>
            <a:endParaRPr lang="en-GB" dirty="0"/>
          </a:p>
        </p:txBody>
      </p:sp>
      <p:sp>
        <p:nvSpPr>
          <p:cNvPr id="4" name="Slide Number Placeholder 3">
            <a:extLst>
              <a:ext uri="{FF2B5EF4-FFF2-40B4-BE49-F238E27FC236}">
                <a16:creationId xmlns:a16="http://schemas.microsoft.com/office/drawing/2014/main" id="{25877A54-0051-0E61-DF6F-08182E174D40}"/>
              </a:ext>
            </a:extLst>
          </p:cNvPr>
          <p:cNvSpPr>
            <a:spLocks noGrp="1"/>
          </p:cNvSpPr>
          <p:nvPr>
            <p:ph type="sldNum" sz="quarter" idx="12"/>
          </p:nvPr>
        </p:nvSpPr>
        <p:spPr/>
        <p:txBody>
          <a:bodyPr/>
          <a:lstStyle/>
          <a:p>
            <a:fld id="{62EB5621-A25D-4A13-8CCD-BA9CB3FA6369}" type="slidenum">
              <a:rPr lang="en-GB" smtClean="0"/>
              <a:t>4</a:t>
            </a:fld>
            <a:endParaRPr lang="en-GB"/>
          </a:p>
        </p:txBody>
      </p:sp>
    </p:spTree>
    <p:extLst>
      <p:ext uri="{BB962C8B-B14F-4D97-AF65-F5344CB8AC3E}">
        <p14:creationId xmlns:p14="http://schemas.microsoft.com/office/powerpoint/2010/main" val="87364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B184-4A48-26A6-7587-8BC5474AB7E6}"/>
              </a:ext>
            </a:extLst>
          </p:cNvPr>
          <p:cNvSpPr>
            <a:spLocks noGrp="1"/>
          </p:cNvSpPr>
          <p:nvPr>
            <p:ph type="title"/>
          </p:nvPr>
        </p:nvSpPr>
        <p:spPr>
          <a:xfrm>
            <a:off x="1139244" y="1242034"/>
            <a:ext cx="10214557" cy="962281"/>
          </a:xfrm>
        </p:spPr>
        <p:txBody>
          <a:bodyPr anchor="ctr">
            <a:normAutofit/>
          </a:bodyPr>
          <a:lstStyle/>
          <a:p>
            <a:r>
              <a:rPr lang="en-GB" dirty="0"/>
              <a:t>Time Complexity</a:t>
            </a:r>
          </a:p>
        </p:txBody>
      </p:sp>
      <p:pic>
        <p:nvPicPr>
          <p:cNvPr id="8" name="Picture 7">
            <a:extLst>
              <a:ext uri="{FF2B5EF4-FFF2-40B4-BE49-F238E27FC236}">
                <a16:creationId xmlns:a16="http://schemas.microsoft.com/office/drawing/2014/main" id="{98A10957-6037-1B87-89CD-10FC8B26FC63}"/>
              </a:ext>
            </a:extLst>
          </p:cNvPr>
          <p:cNvPicPr>
            <a:picLocks noChangeAspect="1"/>
          </p:cNvPicPr>
          <p:nvPr/>
        </p:nvPicPr>
        <p:blipFill>
          <a:blip r:embed="rId2"/>
          <a:stretch>
            <a:fillRect/>
          </a:stretch>
        </p:blipFill>
        <p:spPr>
          <a:xfrm>
            <a:off x="1139244" y="2622347"/>
            <a:ext cx="10214557" cy="3089904"/>
          </a:xfrm>
          <a:prstGeom prst="rect">
            <a:avLst/>
          </a:prstGeom>
          <a:noFill/>
        </p:spPr>
      </p:pic>
      <p:sp>
        <p:nvSpPr>
          <p:cNvPr id="4" name="Slide Number Placeholder 3">
            <a:extLst>
              <a:ext uri="{FF2B5EF4-FFF2-40B4-BE49-F238E27FC236}">
                <a16:creationId xmlns:a16="http://schemas.microsoft.com/office/drawing/2014/main" id="{F822CE7A-9DA6-FDA1-F4C8-DEEC1032FFB5}"/>
              </a:ext>
            </a:extLst>
          </p:cNvPr>
          <p:cNvSpPr>
            <a:spLocks noGrp="1"/>
          </p:cNvSpPr>
          <p:nvPr>
            <p:ph type="sldNum" sz="quarter" idx="12"/>
          </p:nvPr>
        </p:nvSpPr>
        <p:spPr>
          <a:xfrm>
            <a:off x="8610600" y="6356356"/>
            <a:ext cx="2743200" cy="365125"/>
          </a:xfrm>
        </p:spPr>
        <p:txBody>
          <a:bodyPr anchor="ctr">
            <a:normAutofit/>
          </a:bodyPr>
          <a:lstStyle/>
          <a:p>
            <a:pPr>
              <a:spcAft>
                <a:spcPts val="600"/>
              </a:spcAft>
            </a:pPr>
            <a:fld id="{62EB5621-A25D-4A13-8CCD-BA9CB3FA6369}" type="slidenum">
              <a:rPr lang="en-GB" smtClean="0"/>
              <a:pPr>
                <a:spcAft>
                  <a:spcPts val="600"/>
                </a:spcAft>
              </a:pPr>
              <a:t>5</a:t>
            </a:fld>
            <a:endParaRPr lang="en-GB"/>
          </a:p>
        </p:txBody>
      </p:sp>
    </p:spTree>
    <p:extLst>
      <p:ext uri="{BB962C8B-B14F-4D97-AF65-F5344CB8AC3E}">
        <p14:creationId xmlns:p14="http://schemas.microsoft.com/office/powerpoint/2010/main" val="189017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01BD-F4B3-94A1-1281-98C7FE50F388}"/>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1FCA54D-E424-BA52-AD5F-D7D9746766CE}"/>
              </a:ext>
            </a:extLst>
          </p:cNvPr>
          <p:cNvSpPr>
            <a:spLocks noGrp="1"/>
          </p:cNvSpPr>
          <p:nvPr>
            <p:ph idx="1"/>
          </p:nvPr>
        </p:nvSpPr>
        <p:spPr/>
        <p:txBody>
          <a:bodyPr/>
          <a:lstStyle/>
          <a:p>
            <a:r>
              <a:rPr lang="en-GB" dirty="0"/>
              <a:t>What scenarios can you think of where time complexity is important?</a:t>
            </a:r>
          </a:p>
        </p:txBody>
      </p:sp>
      <p:sp>
        <p:nvSpPr>
          <p:cNvPr id="4" name="Slide Number Placeholder 3">
            <a:extLst>
              <a:ext uri="{FF2B5EF4-FFF2-40B4-BE49-F238E27FC236}">
                <a16:creationId xmlns:a16="http://schemas.microsoft.com/office/drawing/2014/main" id="{841F65B3-B466-1628-F46A-E82478A0D887}"/>
              </a:ext>
            </a:extLst>
          </p:cNvPr>
          <p:cNvSpPr>
            <a:spLocks noGrp="1"/>
          </p:cNvSpPr>
          <p:nvPr>
            <p:ph type="sldNum" sz="quarter" idx="12"/>
          </p:nvPr>
        </p:nvSpPr>
        <p:spPr/>
        <p:txBody>
          <a:bodyPr/>
          <a:lstStyle/>
          <a:p>
            <a:fld id="{62EB5621-A25D-4A13-8CCD-BA9CB3FA6369}" type="slidenum">
              <a:rPr lang="en-GB" smtClean="0"/>
              <a:t>6</a:t>
            </a:fld>
            <a:endParaRPr lang="en-GB"/>
          </a:p>
        </p:txBody>
      </p:sp>
    </p:spTree>
    <p:extLst>
      <p:ext uri="{BB962C8B-B14F-4D97-AF65-F5344CB8AC3E}">
        <p14:creationId xmlns:p14="http://schemas.microsoft.com/office/powerpoint/2010/main" val="282728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7BA7-CF11-EFC0-FB15-B622E3AC59A9}"/>
              </a:ext>
            </a:extLst>
          </p:cNvPr>
          <p:cNvSpPr>
            <a:spLocks noGrp="1"/>
          </p:cNvSpPr>
          <p:nvPr>
            <p:ph type="title"/>
          </p:nvPr>
        </p:nvSpPr>
        <p:spPr/>
        <p:txBody>
          <a:bodyPr/>
          <a:lstStyle/>
          <a:p>
            <a:r>
              <a:rPr lang="en-GB" dirty="0"/>
              <a:t>Algorithm Scaling</a:t>
            </a:r>
          </a:p>
        </p:txBody>
      </p:sp>
      <p:sp>
        <p:nvSpPr>
          <p:cNvPr id="3" name="Content Placeholder 2">
            <a:extLst>
              <a:ext uri="{FF2B5EF4-FFF2-40B4-BE49-F238E27FC236}">
                <a16:creationId xmlns:a16="http://schemas.microsoft.com/office/drawing/2014/main" id="{72151A1D-A5A5-B1B0-090F-C7D652D6B9B7}"/>
              </a:ext>
            </a:extLst>
          </p:cNvPr>
          <p:cNvSpPr>
            <a:spLocks noGrp="1"/>
          </p:cNvSpPr>
          <p:nvPr>
            <p:ph idx="1"/>
          </p:nvPr>
        </p:nvSpPr>
        <p:spPr/>
        <p:txBody>
          <a:bodyPr>
            <a:normAutofit fontScale="70000" lnSpcReduction="20000"/>
          </a:bodyPr>
          <a:lstStyle/>
          <a:p>
            <a:pPr algn="l"/>
            <a:r>
              <a:rPr lang="en-GB" b="0" i="0" dirty="0">
                <a:effectLst/>
                <a:latin typeface="Roboto" panose="02000000000000000000" pitchFamily="2" charset="0"/>
              </a:rPr>
              <a:t>Generally, how long our algorithms take to run will depend on their inputs, specifically, the size of those inputs.</a:t>
            </a:r>
          </a:p>
          <a:p>
            <a:pPr algn="l"/>
            <a:r>
              <a:rPr lang="en-GB" b="0" i="0" dirty="0">
                <a:effectLst/>
                <a:latin typeface="Roboto" panose="02000000000000000000" pitchFamily="2" charset="0"/>
              </a:rPr>
              <a:t>Our input's size might be the number of pixels we need to </a:t>
            </a:r>
            <a:r>
              <a:rPr lang="en-GB" b="0" i="0" dirty="0" err="1">
                <a:effectLst/>
                <a:latin typeface="Roboto" panose="02000000000000000000" pitchFamily="2" charset="0"/>
              </a:rPr>
              <a:t>color</a:t>
            </a:r>
            <a:r>
              <a:rPr lang="en-GB" b="0" i="0" dirty="0">
                <a:effectLst/>
                <a:latin typeface="Roboto" panose="02000000000000000000" pitchFamily="2" charset="0"/>
              </a:rPr>
              <a:t>, or the number of records we need to process. When the input is larger, our algorithms typically need to do more work.</a:t>
            </a:r>
          </a:p>
          <a:p>
            <a:pPr algn="l"/>
            <a:r>
              <a:rPr lang="en-GB" b="0" i="0" dirty="0">
                <a:effectLst/>
                <a:latin typeface="Roboto" panose="02000000000000000000" pitchFamily="2" charset="0"/>
              </a:rPr>
              <a:t>The main thing we care about is how the input size affects the number of operations our algorithm needs to perform. As our input size increases, how many more operations does our algorithm need to perform to complete its task?</a:t>
            </a:r>
          </a:p>
          <a:p>
            <a:pPr algn="l"/>
            <a:r>
              <a:rPr lang="en-GB" b="0" i="0" dirty="0">
                <a:effectLst/>
                <a:latin typeface="Roboto" panose="02000000000000000000" pitchFamily="2" charset="0"/>
              </a:rPr>
              <a:t>This is referred to as the scaling of our algorithm. Below, we provide examples of the most common scaling factors:</a:t>
            </a:r>
          </a:p>
          <a:p>
            <a:endParaRPr lang="en-GB" dirty="0"/>
          </a:p>
        </p:txBody>
      </p:sp>
      <p:sp>
        <p:nvSpPr>
          <p:cNvPr id="4" name="Slide Number Placeholder 3">
            <a:extLst>
              <a:ext uri="{FF2B5EF4-FFF2-40B4-BE49-F238E27FC236}">
                <a16:creationId xmlns:a16="http://schemas.microsoft.com/office/drawing/2014/main" id="{40AA17B6-0A82-892A-0BDA-1D809070BA5F}"/>
              </a:ext>
            </a:extLst>
          </p:cNvPr>
          <p:cNvSpPr>
            <a:spLocks noGrp="1"/>
          </p:cNvSpPr>
          <p:nvPr>
            <p:ph type="sldNum" sz="quarter" idx="12"/>
          </p:nvPr>
        </p:nvSpPr>
        <p:spPr/>
        <p:txBody>
          <a:bodyPr/>
          <a:lstStyle/>
          <a:p>
            <a:fld id="{62EB5621-A25D-4A13-8CCD-BA9CB3FA6369}" type="slidenum">
              <a:rPr lang="en-GB" smtClean="0"/>
              <a:t>7</a:t>
            </a:fld>
            <a:endParaRPr lang="en-GB"/>
          </a:p>
        </p:txBody>
      </p:sp>
    </p:spTree>
    <p:extLst>
      <p:ext uri="{BB962C8B-B14F-4D97-AF65-F5344CB8AC3E}">
        <p14:creationId xmlns:p14="http://schemas.microsoft.com/office/powerpoint/2010/main" val="340493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8A09-F8DB-994A-555F-1BFC61BE361F}"/>
              </a:ext>
            </a:extLst>
          </p:cNvPr>
          <p:cNvSpPr>
            <a:spLocks noGrp="1"/>
          </p:cNvSpPr>
          <p:nvPr>
            <p:ph type="title"/>
          </p:nvPr>
        </p:nvSpPr>
        <p:spPr>
          <a:xfrm>
            <a:off x="839788" y="1134836"/>
            <a:ext cx="3932237" cy="922564"/>
          </a:xfrm>
        </p:spPr>
        <p:txBody>
          <a:bodyPr anchor="b">
            <a:normAutofit/>
          </a:bodyPr>
          <a:lstStyle/>
          <a:p>
            <a:r>
              <a:rPr lang="en-GB" b="1" i="0">
                <a:effectLst/>
              </a:rPr>
              <a:t>Constant Scaling</a:t>
            </a:r>
            <a:endParaRPr lang="en-GB" dirty="0"/>
          </a:p>
        </p:txBody>
      </p:sp>
      <p:pic>
        <p:nvPicPr>
          <p:cNvPr id="6" name="Picture 5">
            <a:extLst>
              <a:ext uri="{FF2B5EF4-FFF2-40B4-BE49-F238E27FC236}">
                <a16:creationId xmlns:a16="http://schemas.microsoft.com/office/drawing/2014/main" id="{B08C0AE9-95DA-08B0-D0A0-370FF80861EE}"/>
              </a:ext>
            </a:extLst>
          </p:cNvPr>
          <p:cNvPicPr>
            <a:picLocks noChangeAspect="1"/>
          </p:cNvPicPr>
          <p:nvPr/>
        </p:nvPicPr>
        <p:blipFill>
          <a:blip r:embed="rId2"/>
          <a:stretch>
            <a:fillRect/>
          </a:stretch>
        </p:blipFill>
        <p:spPr>
          <a:xfrm>
            <a:off x="5183188" y="2942449"/>
            <a:ext cx="6172200" cy="1110997"/>
          </a:xfrm>
          <a:prstGeom prst="rect">
            <a:avLst/>
          </a:prstGeom>
          <a:noFill/>
        </p:spPr>
      </p:pic>
      <p:sp>
        <p:nvSpPr>
          <p:cNvPr id="3" name="Content Placeholder 2">
            <a:extLst>
              <a:ext uri="{FF2B5EF4-FFF2-40B4-BE49-F238E27FC236}">
                <a16:creationId xmlns:a16="http://schemas.microsoft.com/office/drawing/2014/main" id="{65EF7A51-A324-E724-91F6-FCF7368BB5EC}"/>
              </a:ext>
            </a:extLst>
          </p:cNvPr>
          <p:cNvSpPr>
            <a:spLocks noGrp="1"/>
          </p:cNvSpPr>
          <p:nvPr>
            <p:ph type="body" sz="half" idx="2"/>
          </p:nvPr>
        </p:nvSpPr>
        <p:spPr>
          <a:xfrm>
            <a:off x="839788" y="2057400"/>
            <a:ext cx="3932237" cy="3811588"/>
          </a:xfrm>
        </p:spPr>
        <p:txBody>
          <a:bodyPr>
            <a:normAutofit fontScale="92500" lnSpcReduction="10000"/>
          </a:bodyPr>
          <a:lstStyle/>
          <a:p>
            <a:pPr marL="0" indent="0">
              <a:buNone/>
            </a:pPr>
            <a:r>
              <a:rPr lang="en-GB" dirty="0">
                <a:latin typeface="Roboto" panose="02000000000000000000" pitchFamily="2" charset="0"/>
              </a:rPr>
              <a:t>This is the best-case scenario. With constant scaling, even if our input gets bigger, our algorithm doesn't need to do any extra work. An example of a problem that can be solved in constant time is: "determine if the first element in an array of numbers is even“</a:t>
            </a:r>
          </a:p>
          <a:p>
            <a:pPr marL="0" indent="0">
              <a:buNone/>
            </a:pPr>
            <a:endParaRPr lang="en-GB" i="1" dirty="0"/>
          </a:p>
          <a:p>
            <a:pPr marL="0" indent="0">
              <a:buNone/>
            </a:pPr>
            <a:endParaRPr lang="en-GB" i="1" dirty="0"/>
          </a:p>
          <a:p>
            <a:pPr marL="0" indent="0">
              <a:buNone/>
            </a:pPr>
            <a:endParaRPr lang="en-GB" i="1" dirty="0"/>
          </a:p>
          <a:p>
            <a:pPr marL="0" indent="0">
              <a:buNone/>
            </a:pPr>
            <a:r>
              <a:rPr lang="en-GB" b="0" i="0" dirty="0">
                <a:effectLst/>
                <a:latin typeface="Roboto" panose="02000000000000000000" pitchFamily="2" charset="0"/>
              </a:rPr>
              <a:t>Here, it doesn't matter how big the input array is - our algorithm takes the same, </a:t>
            </a:r>
            <a:r>
              <a:rPr lang="en-GB" b="1" i="0" dirty="0">
                <a:effectLst/>
                <a:latin typeface="Roboto" panose="02000000000000000000" pitchFamily="2" charset="0"/>
              </a:rPr>
              <a:t>constant</a:t>
            </a:r>
            <a:r>
              <a:rPr lang="en-GB" b="0" i="0" dirty="0">
                <a:effectLst/>
                <a:latin typeface="Roboto" panose="02000000000000000000" pitchFamily="2" charset="0"/>
              </a:rPr>
              <a:t>, amount of time. Here, it doesn't matter how big the input array is - our algorithm takes the same, </a:t>
            </a:r>
            <a:r>
              <a:rPr lang="en-GB" b="1" i="0" dirty="0">
                <a:effectLst/>
                <a:latin typeface="Roboto" panose="02000000000000000000" pitchFamily="2" charset="0"/>
              </a:rPr>
              <a:t>constant</a:t>
            </a:r>
            <a:r>
              <a:rPr lang="en-GB" b="0" i="0" dirty="0">
                <a:effectLst/>
                <a:latin typeface="Roboto" panose="02000000000000000000" pitchFamily="2" charset="0"/>
              </a:rPr>
              <a:t>, amount of time.</a:t>
            </a:r>
            <a:endParaRPr lang="en-GB" dirty="0"/>
          </a:p>
        </p:txBody>
      </p:sp>
      <p:sp>
        <p:nvSpPr>
          <p:cNvPr id="4" name="Slide Number Placeholder 3">
            <a:extLst>
              <a:ext uri="{FF2B5EF4-FFF2-40B4-BE49-F238E27FC236}">
                <a16:creationId xmlns:a16="http://schemas.microsoft.com/office/drawing/2014/main" id="{2B3DA54F-6532-787F-AAAB-60782204EA2C}"/>
              </a:ext>
            </a:extLst>
          </p:cNvPr>
          <p:cNvSpPr>
            <a:spLocks noGrp="1"/>
          </p:cNvSpPr>
          <p:nvPr>
            <p:ph type="sldNum" sz="quarter" idx="12"/>
          </p:nvPr>
        </p:nvSpPr>
        <p:spPr>
          <a:xfrm>
            <a:off x="8610600" y="6356356"/>
            <a:ext cx="2743200" cy="365125"/>
          </a:xfrm>
        </p:spPr>
        <p:txBody>
          <a:bodyPr anchor="ctr">
            <a:normAutofit/>
          </a:bodyPr>
          <a:lstStyle/>
          <a:p>
            <a:pPr>
              <a:spcAft>
                <a:spcPts val="600"/>
              </a:spcAft>
            </a:pPr>
            <a:fld id="{62EB5621-A25D-4A13-8CCD-BA9CB3FA6369}" type="slidenum">
              <a:rPr lang="en-GB" smtClean="0"/>
              <a:pPr>
                <a:spcAft>
                  <a:spcPts val="600"/>
                </a:spcAft>
              </a:pPr>
              <a:t>8</a:t>
            </a:fld>
            <a:endParaRPr lang="en-GB"/>
          </a:p>
        </p:txBody>
      </p:sp>
    </p:spTree>
    <p:extLst>
      <p:ext uri="{BB962C8B-B14F-4D97-AF65-F5344CB8AC3E}">
        <p14:creationId xmlns:p14="http://schemas.microsoft.com/office/powerpoint/2010/main" val="191043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0FFA-90AD-C505-869F-3C3094C32E27}"/>
              </a:ext>
            </a:extLst>
          </p:cNvPr>
          <p:cNvSpPr>
            <a:spLocks noGrp="1"/>
          </p:cNvSpPr>
          <p:nvPr>
            <p:ph type="title"/>
          </p:nvPr>
        </p:nvSpPr>
        <p:spPr>
          <a:xfrm>
            <a:off x="838200" y="1069524"/>
            <a:ext cx="10515600" cy="756107"/>
          </a:xfrm>
        </p:spPr>
        <p:txBody>
          <a:bodyPr anchor="ctr">
            <a:normAutofit/>
          </a:bodyPr>
          <a:lstStyle/>
          <a:p>
            <a:r>
              <a:rPr lang="en-GB" b="1" i="0">
                <a:effectLst/>
              </a:rPr>
              <a:t>Linear Scaling</a:t>
            </a:r>
            <a:endParaRPr lang="en-GB" dirty="0"/>
          </a:p>
        </p:txBody>
      </p:sp>
      <p:pic>
        <p:nvPicPr>
          <p:cNvPr id="7" name="Picture 6">
            <a:extLst>
              <a:ext uri="{FF2B5EF4-FFF2-40B4-BE49-F238E27FC236}">
                <a16:creationId xmlns:a16="http://schemas.microsoft.com/office/drawing/2014/main" id="{386DEDD7-1248-F3C8-9F39-77933B601537}"/>
              </a:ext>
            </a:extLst>
          </p:cNvPr>
          <p:cNvPicPr>
            <a:picLocks noChangeAspect="1"/>
          </p:cNvPicPr>
          <p:nvPr/>
        </p:nvPicPr>
        <p:blipFill>
          <a:blip r:embed="rId2"/>
          <a:stretch>
            <a:fillRect/>
          </a:stretch>
        </p:blipFill>
        <p:spPr>
          <a:xfrm>
            <a:off x="838200" y="3100991"/>
            <a:ext cx="5181600" cy="1800605"/>
          </a:xfrm>
          <a:prstGeom prst="rect">
            <a:avLst/>
          </a:prstGeom>
          <a:noFill/>
        </p:spPr>
      </p:pic>
      <p:sp>
        <p:nvSpPr>
          <p:cNvPr id="3" name="Content Placeholder 2">
            <a:extLst>
              <a:ext uri="{FF2B5EF4-FFF2-40B4-BE49-F238E27FC236}">
                <a16:creationId xmlns:a16="http://schemas.microsoft.com/office/drawing/2014/main" id="{330F75AA-A940-8354-63C1-9E903F797FE8}"/>
              </a:ext>
            </a:extLst>
          </p:cNvPr>
          <p:cNvSpPr>
            <a:spLocks noGrp="1"/>
          </p:cNvSpPr>
          <p:nvPr>
            <p:ph sz="half" idx="2"/>
          </p:nvPr>
        </p:nvSpPr>
        <p:spPr>
          <a:xfrm>
            <a:off x="6172200" y="1825625"/>
            <a:ext cx="5181600" cy="4351338"/>
          </a:xfrm>
        </p:spPr>
        <p:txBody>
          <a:bodyPr>
            <a:normAutofit fontScale="92500" lnSpcReduction="20000"/>
          </a:bodyPr>
          <a:lstStyle/>
          <a:p>
            <a:pPr>
              <a:lnSpc>
                <a:spcPct val="90000"/>
              </a:lnSpc>
            </a:pPr>
            <a:r>
              <a:rPr lang="en-GB" sz="2000" b="0" i="0" dirty="0">
                <a:effectLst/>
              </a:rPr>
              <a:t>With linear scaling, as our input gets bigger, our algorithm needs to perform proportionally more work. If our input is twice as large, our algorithm needs to do approximately twice as much work.</a:t>
            </a:r>
          </a:p>
          <a:p>
            <a:pPr>
              <a:lnSpc>
                <a:spcPct val="90000"/>
              </a:lnSpc>
            </a:pPr>
            <a:r>
              <a:rPr lang="en-GB" sz="2000" b="0" i="0" dirty="0">
                <a:effectLst/>
              </a:rPr>
              <a:t>An example of a problem that can be solved in linear time is: </a:t>
            </a:r>
            <a:r>
              <a:rPr lang="en-GB" sz="2000" b="0" i="1" dirty="0">
                <a:effectLst/>
              </a:rPr>
              <a:t>determine how many numbers in an array are even</a:t>
            </a:r>
            <a:r>
              <a:rPr lang="en-GB" sz="2000" b="0" i="0" dirty="0">
                <a:effectLst/>
              </a:rPr>
              <a:t>. To solve this, we need to inspect every element in the array.</a:t>
            </a:r>
          </a:p>
          <a:p>
            <a:pPr>
              <a:lnSpc>
                <a:spcPct val="90000"/>
              </a:lnSpc>
            </a:pPr>
            <a:r>
              <a:rPr lang="en-GB" sz="2000" b="0" i="0" dirty="0">
                <a:effectLst/>
              </a:rPr>
              <a:t>If the array is twice as large, we need to do approximately twice as much work. We can often identify a linear algorithm by the fact it iterates over every object in our collection:</a:t>
            </a:r>
          </a:p>
          <a:p>
            <a:pPr>
              <a:lnSpc>
                <a:spcPct val="90000"/>
              </a:lnSpc>
            </a:pPr>
            <a:endParaRPr lang="en-GB" sz="2000" b="0" i="0" dirty="0">
              <a:effectLst/>
            </a:endParaRPr>
          </a:p>
          <a:p>
            <a:pPr>
              <a:lnSpc>
                <a:spcPct val="90000"/>
              </a:lnSpc>
            </a:pPr>
            <a:r>
              <a:rPr lang="en-GB" sz="2000" dirty="0"/>
              <a:t>Here, if the array has 10 items, the highlighted line is executed 10 times. If the array is doubled to 20 items, the number of times the line is executed is also doubled to 20. In other words, the number of operations scales linearly with the size of the input.</a:t>
            </a:r>
          </a:p>
          <a:p>
            <a:pPr>
              <a:lnSpc>
                <a:spcPct val="90000"/>
              </a:lnSpc>
            </a:pPr>
            <a:endParaRPr lang="en-GB" sz="2000" dirty="0"/>
          </a:p>
        </p:txBody>
      </p:sp>
      <p:sp>
        <p:nvSpPr>
          <p:cNvPr id="5" name="Slide Number Placeholder 4">
            <a:extLst>
              <a:ext uri="{FF2B5EF4-FFF2-40B4-BE49-F238E27FC236}">
                <a16:creationId xmlns:a16="http://schemas.microsoft.com/office/drawing/2014/main" id="{ADDFA74F-13C0-81A7-7702-8100FED8BE8F}"/>
              </a:ext>
            </a:extLst>
          </p:cNvPr>
          <p:cNvSpPr>
            <a:spLocks noGrp="1"/>
          </p:cNvSpPr>
          <p:nvPr>
            <p:ph type="sldNum" sz="quarter" idx="12"/>
          </p:nvPr>
        </p:nvSpPr>
        <p:spPr>
          <a:xfrm>
            <a:off x="8610600" y="6356356"/>
            <a:ext cx="2743200" cy="365125"/>
          </a:xfrm>
        </p:spPr>
        <p:txBody>
          <a:bodyPr anchor="ctr">
            <a:normAutofit/>
          </a:bodyPr>
          <a:lstStyle/>
          <a:p>
            <a:pPr>
              <a:spcAft>
                <a:spcPts val="600"/>
              </a:spcAft>
            </a:pPr>
            <a:fld id="{62EB5621-A25D-4A13-8CCD-BA9CB3FA6369}" type="slidenum">
              <a:rPr lang="en-GB" smtClean="0"/>
              <a:pPr>
                <a:spcAft>
                  <a:spcPts val="600"/>
                </a:spcAft>
              </a:pPr>
              <a:t>9</a:t>
            </a:fld>
            <a:endParaRPr lang="en-GB"/>
          </a:p>
        </p:txBody>
      </p:sp>
    </p:spTree>
    <p:extLst>
      <p:ext uri="{BB962C8B-B14F-4D97-AF65-F5344CB8AC3E}">
        <p14:creationId xmlns:p14="http://schemas.microsoft.com/office/powerpoint/2010/main" val="3938437679"/>
      </p:ext>
    </p:extLst>
  </p:cSld>
  <p:clrMapOvr>
    <a:masterClrMapping/>
  </p:clrMapOvr>
</p:sld>
</file>

<file path=ppt/theme/theme1.xml><?xml version="1.0" encoding="utf-8"?>
<a:theme xmlns:a="http://schemas.openxmlformats.org/drawingml/2006/main" name="Staff PowerPoint Theme 201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ware Principles Week 1" id="{C3561E7E-8542-4445-BA18-04F7281A6C50}" vid="{17D30D2E-C11C-4CCB-931D-1D2E6786F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180222f-491e-4307-bfd2-275f2cdfdf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A847088ABE3440B232CA11BC095AD4" ma:contentTypeVersion="16" ma:contentTypeDescription="Create a new document." ma:contentTypeScope="" ma:versionID="cc3567379280f5e97980d7a5cc17f0a6">
  <xsd:schema xmlns:xsd="http://www.w3.org/2001/XMLSchema" xmlns:xs="http://www.w3.org/2001/XMLSchema" xmlns:p="http://schemas.microsoft.com/office/2006/metadata/properties" xmlns:ns3="e180222f-491e-4307-bfd2-275f2cdfdfcc" xmlns:ns4="f2ffc74f-edae-4aa0-8e92-89177f1b7187" targetNamespace="http://schemas.microsoft.com/office/2006/metadata/properties" ma:root="true" ma:fieldsID="1521e5f472ce57568e5bccecc4ea3afb" ns3:_="" ns4:_="">
    <xsd:import namespace="e180222f-491e-4307-bfd2-275f2cdfdfcc"/>
    <xsd:import namespace="f2ffc74f-edae-4aa0-8e92-89177f1b71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0222f-491e-4307-bfd2-275f2cdfd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ffc74f-edae-4aa0-8e92-89177f1b71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4A587-3D1F-441C-8892-D7204282FCC5}">
  <ds:schemaRefs>
    <ds:schemaRef ds:uri="http://purl.org/dc/elements/1.1/"/>
    <ds:schemaRef ds:uri="http://schemas.microsoft.com/office/infopath/2007/PartnerControls"/>
    <ds:schemaRef ds:uri="http://purl.org/dc/terms/"/>
    <ds:schemaRef ds:uri="e180222f-491e-4307-bfd2-275f2cdfdfcc"/>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f2ffc74f-edae-4aa0-8e92-89177f1b7187"/>
    <ds:schemaRef ds:uri="http://purl.org/dc/dcmitype/"/>
  </ds:schemaRefs>
</ds:datastoreItem>
</file>

<file path=customXml/itemProps2.xml><?xml version="1.0" encoding="utf-8"?>
<ds:datastoreItem xmlns:ds="http://schemas.openxmlformats.org/officeDocument/2006/customXml" ds:itemID="{94B30109-7145-44E4-9203-CC44CFAA2ADC}">
  <ds:schemaRefs>
    <ds:schemaRef ds:uri="http://schemas.microsoft.com/sharepoint/v3/contenttype/forms"/>
  </ds:schemaRefs>
</ds:datastoreItem>
</file>

<file path=customXml/itemProps3.xml><?xml version="1.0" encoding="utf-8"?>
<ds:datastoreItem xmlns:ds="http://schemas.openxmlformats.org/officeDocument/2006/customXml" ds:itemID="{77AC1DCA-4D5E-4B2C-8340-0284795995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80222f-491e-4307-bfd2-275f2cdfdfcc"/>
    <ds:schemaRef ds:uri="f2ffc74f-edae-4aa0-8e92-89177f1b7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773</TotalTime>
  <Words>822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ARU Raleway</vt:lpstr>
      <vt:lpstr>Calibri</vt:lpstr>
      <vt:lpstr>KaTeX_Main</vt:lpstr>
      <vt:lpstr>Roboto</vt:lpstr>
      <vt:lpstr>Staff PowerPoint Theme 2019</vt:lpstr>
      <vt:lpstr>Algorithm Analysis and Data Structures</vt:lpstr>
      <vt:lpstr>What are we going to do today?</vt:lpstr>
      <vt:lpstr>Content</vt:lpstr>
      <vt:lpstr>Optimisation and Efficiency</vt:lpstr>
      <vt:lpstr>Time Complexity</vt:lpstr>
      <vt:lpstr>Exercise</vt:lpstr>
      <vt:lpstr>Algorithm Scaling</vt:lpstr>
      <vt:lpstr>Constant Scaling</vt:lpstr>
      <vt:lpstr>Linear Scaling</vt:lpstr>
      <vt:lpstr>Quadratic Scaling</vt:lpstr>
      <vt:lpstr>Algorithm Scaling and Big O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Myland, Jamie</dc:creator>
  <cp:lastModifiedBy>Larner, James</cp:lastModifiedBy>
  <cp:revision>38</cp:revision>
  <cp:lastPrinted>2020-05-14T09:18:45Z</cp:lastPrinted>
  <dcterms:created xsi:type="dcterms:W3CDTF">2022-09-06T16:38:35Z</dcterms:created>
  <dcterms:modified xsi:type="dcterms:W3CDTF">2024-02-28T09:59:06Z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0x010100E8A847088ABE3440B232CA11BC095AD4</vt:lpwstr>
  </property>
</Properties>
</file>