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5140" spc="-1" strike="noStrike">
              <a:solidFill>
                <a:srgbClr val="061d48"/>
              </a:solidFill>
              <a:latin typeface="Arial"/>
            </a:endParaRPr>
          </a:p>
        </p:txBody>
      </p:sp>
      <p:sp>
        <p:nvSpPr>
          <p:cNvPr id="25" name="PlaceHolder 2"/>
          <p:cNvSpPr>
            <a:spLocks noGrp="1"/>
          </p:cNvSpPr>
          <p:nvPr>
            <p:ph/>
          </p:nvPr>
        </p:nvSpPr>
        <p:spPr>
          <a:xfrm>
            <a:off x="838080" y="1825560"/>
            <a:ext cx="10515240" cy="22201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
        <p:nvSpPr>
          <p:cNvPr id="26" name="PlaceHolder 3"/>
          <p:cNvSpPr>
            <a:spLocks noGrp="1"/>
          </p:cNvSpPr>
          <p:nvPr>
            <p:ph/>
          </p:nvPr>
        </p:nvSpPr>
        <p:spPr>
          <a:xfrm>
            <a:off x="838080" y="4257000"/>
            <a:ext cx="10515240" cy="22201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5140" spc="-1" strike="noStrike">
              <a:solidFill>
                <a:srgbClr val="061d48"/>
              </a:solidFill>
              <a:latin typeface="Arial"/>
            </a:endParaRPr>
          </a:p>
        </p:txBody>
      </p:sp>
      <p:sp>
        <p:nvSpPr>
          <p:cNvPr id="28" name="PlaceHolder 2"/>
          <p:cNvSpPr>
            <a:spLocks noGrp="1"/>
          </p:cNvSpPr>
          <p:nvPr>
            <p:ph/>
          </p:nvPr>
        </p:nvSpPr>
        <p:spPr>
          <a:xfrm>
            <a:off x="838080" y="1825560"/>
            <a:ext cx="5131080" cy="22201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
        <p:nvSpPr>
          <p:cNvPr id="29" name="PlaceHolder 3"/>
          <p:cNvSpPr>
            <a:spLocks noGrp="1"/>
          </p:cNvSpPr>
          <p:nvPr>
            <p:ph/>
          </p:nvPr>
        </p:nvSpPr>
        <p:spPr>
          <a:xfrm>
            <a:off x="6226200" y="1825560"/>
            <a:ext cx="5131080" cy="22201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
        <p:nvSpPr>
          <p:cNvPr id="30" name="PlaceHolder 4"/>
          <p:cNvSpPr>
            <a:spLocks noGrp="1"/>
          </p:cNvSpPr>
          <p:nvPr>
            <p:ph/>
          </p:nvPr>
        </p:nvSpPr>
        <p:spPr>
          <a:xfrm>
            <a:off x="838080" y="4257000"/>
            <a:ext cx="5131080" cy="22201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
        <p:nvSpPr>
          <p:cNvPr id="31" name="PlaceHolder 5"/>
          <p:cNvSpPr>
            <a:spLocks noGrp="1"/>
          </p:cNvSpPr>
          <p:nvPr>
            <p:ph/>
          </p:nvPr>
        </p:nvSpPr>
        <p:spPr>
          <a:xfrm>
            <a:off x="6226200" y="4257000"/>
            <a:ext cx="5131080" cy="22201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5140" spc="-1" strike="noStrike">
              <a:solidFill>
                <a:srgbClr val="061d48"/>
              </a:solidFill>
              <a:latin typeface="Arial"/>
            </a:endParaRPr>
          </a:p>
        </p:txBody>
      </p:sp>
      <p:sp>
        <p:nvSpPr>
          <p:cNvPr id="33" name="PlaceHolder 2"/>
          <p:cNvSpPr>
            <a:spLocks noGrp="1"/>
          </p:cNvSpPr>
          <p:nvPr>
            <p:ph/>
          </p:nvPr>
        </p:nvSpPr>
        <p:spPr>
          <a:xfrm>
            <a:off x="838080" y="1825560"/>
            <a:ext cx="3385800" cy="22201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
        <p:nvSpPr>
          <p:cNvPr id="34" name="PlaceHolder 3"/>
          <p:cNvSpPr>
            <a:spLocks noGrp="1"/>
          </p:cNvSpPr>
          <p:nvPr>
            <p:ph/>
          </p:nvPr>
        </p:nvSpPr>
        <p:spPr>
          <a:xfrm>
            <a:off x="4393440" y="1825560"/>
            <a:ext cx="3385800" cy="22201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
        <p:nvSpPr>
          <p:cNvPr id="35" name="PlaceHolder 4"/>
          <p:cNvSpPr>
            <a:spLocks noGrp="1"/>
          </p:cNvSpPr>
          <p:nvPr>
            <p:ph/>
          </p:nvPr>
        </p:nvSpPr>
        <p:spPr>
          <a:xfrm>
            <a:off x="7949160" y="1825560"/>
            <a:ext cx="3385800" cy="22201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
        <p:nvSpPr>
          <p:cNvPr id="36" name="PlaceHolder 5"/>
          <p:cNvSpPr>
            <a:spLocks noGrp="1"/>
          </p:cNvSpPr>
          <p:nvPr>
            <p:ph/>
          </p:nvPr>
        </p:nvSpPr>
        <p:spPr>
          <a:xfrm>
            <a:off x="838080" y="4257000"/>
            <a:ext cx="3385800" cy="22201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
        <p:nvSpPr>
          <p:cNvPr id="37" name="PlaceHolder 6"/>
          <p:cNvSpPr>
            <a:spLocks noGrp="1"/>
          </p:cNvSpPr>
          <p:nvPr>
            <p:ph/>
          </p:nvPr>
        </p:nvSpPr>
        <p:spPr>
          <a:xfrm>
            <a:off x="4393440" y="4257000"/>
            <a:ext cx="3385800" cy="22201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
        <p:nvSpPr>
          <p:cNvPr id="38" name="PlaceHolder 7"/>
          <p:cNvSpPr>
            <a:spLocks noGrp="1"/>
          </p:cNvSpPr>
          <p:nvPr>
            <p:ph/>
          </p:nvPr>
        </p:nvSpPr>
        <p:spPr>
          <a:xfrm>
            <a:off x="7949160" y="4257000"/>
            <a:ext cx="3385800" cy="22201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5140" spc="-1" strike="noStrike">
              <a:solidFill>
                <a:srgbClr val="061d48"/>
              </a:solidFill>
              <a:latin typeface="Arial"/>
            </a:endParaRPr>
          </a:p>
        </p:txBody>
      </p:sp>
      <p:sp>
        <p:nvSpPr>
          <p:cNvPr id="43" name="PlaceHolder 2"/>
          <p:cNvSpPr>
            <a:spLocks noGrp="1"/>
          </p:cNvSpPr>
          <p:nvPr>
            <p:ph type="subTitle"/>
          </p:nvPr>
        </p:nvSpPr>
        <p:spPr>
          <a:xfrm>
            <a:off x="838080" y="1825560"/>
            <a:ext cx="10515240" cy="465444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5140" spc="-1" strike="noStrike">
              <a:solidFill>
                <a:srgbClr val="061d48"/>
              </a:solidFill>
              <a:latin typeface="Arial"/>
            </a:endParaRPr>
          </a:p>
        </p:txBody>
      </p:sp>
      <p:sp>
        <p:nvSpPr>
          <p:cNvPr id="45" name="PlaceHolder 2"/>
          <p:cNvSpPr>
            <a:spLocks noGrp="1"/>
          </p:cNvSpPr>
          <p:nvPr>
            <p:ph/>
          </p:nvPr>
        </p:nvSpPr>
        <p:spPr>
          <a:xfrm>
            <a:off x="838080" y="1825560"/>
            <a:ext cx="10515240" cy="46544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5140" spc="-1" strike="noStrike">
              <a:solidFill>
                <a:srgbClr val="061d48"/>
              </a:solidFill>
              <a:latin typeface="Arial"/>
            </a:endParaRPr>
          </a:p>
        </p:txBody>
      </p:sp>
      <p:sp>
        <p:nvSpPr>
          <p:cNvPr id="47" name="PlaceHolder 2"/>
          <p:cNvSpPr>
            <a:spLocks noGrp="1"/>
          </p:cNvSpPr>
          <p:nvPr>
            <p:ph/>
          </p:nvPr>
        </p:nvSpPr>
        <p:spPr>
          <a:xfrm>
            <a:off x="838080" y="1825560"/>
            <a:ext cx="5131080" cy="46544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
        <p:nvSpPr>
          <p:cNvPr id="48" name="PlaceHolder 3"/>
          <p:cNvSpPr>
            <a:spLocks noGrp="1"/>
          </p:cNvSpPr>
          <p:nvPr>
            <p:ph/>
          </p:nvPr>
        </p:nvSpPr>
        <p:spPr>
          <a:xfrm>
            <a:off x="6226200" y="1825560"/>
            <a:ext cx="5131080" cy="46544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5140" spc="-1" strike="noStrike">
              <a:solidFill>
                <a:srgbClr val="061d48"/>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5140" spc="-1" strike="noStrike">
              <a:solidFill>
                <a:srgbClr val="061d48"/>
              </a:solidFill>
              <a:latin typeface="Arial"/>
            </a:endParaRPr>
          </a:p>
        </p:txBody>
      </p:sp>
      <p:sp>
        <p:nvSpPr>
          <p:cNvPr id="52" name="PlaceHolder 2"/>
          <p:cNvSpPr>
            <a:spLocks noGrp="1"/>
          </p:cNvSpPr>
          <p:nvPr>
            <p:ph/>
          </p:nvPr>
        </p:nvSpPr>
        <p:spPr>
          <a:xfrm>
            <a:off x="838080" y="1825560"/>
            <a:ext cx="5131080" cy="22201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
        <p:nvSpPr>
          <p:cNvPr id="53" name="PlaceHolder 3"/>
          <p:cNvSpPr>
            <a:spLocks noGrp="1"/>
          </p:cNvSpPr>
          <p:nvPr>
            <p:ph/>
          </p:nvPr>
        </p:nvSpPr>
        <p:spPr>
          <a:xfrm>
            <a:off x="6226200" y="1825560"/>
            <a:ext cx="5131080" cy="46544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
        <p:nvSpPr>
          <p:cNvPr id="54" name="PlaceHolder 4"/>
          <p:cNvSpPr>
            <a:spLocks noGrp="1"/>
          </p:cNvSpPr>
          <p:nvPr>
            <p:ph/>
          </p:nvPr>
        </p:nvSpPr>
        <p:spPr>
          <a:xfrm>
            <a:off x="838080" y="4257000"/>
            <a:ext cx="5131080" cy="22201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5140" spc="-1" strike="noStrike">
              <a:solidFill>
                <a:srgbClr val="061d48"/>
              </a:solidFill>
              <a:latin typeface="Arial"/>
            </a:endParaRPr>
          </a:p>
        </p:txBody>
      </p:sp>
      <p:sp>
        <p:nvSpPr>
          <p:cNvPr id="4" name="PlaceHolder 2"/>
          <p:cNvSpPr>
            <a:spLocks noGrp="1"/>
          </p:cNvSpPr>
          <p:nvPr>
            <p:ph type="subTitle"/>
          </p:nvPr>
        </p:nvSpPr>
        <p:spPr>
          <a:xfrm>
            <a:off x="838080" y="1825560"/>
            <a:ext cx="10515240" cy="465444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5140" spc="-1" strike="noStrike">
              <a:solidFill>
                <a:srgbClr val="061d48"/>
              </a:solidFill>
              <a:latin typeface="Arial"/>
            </a:endParaRPr>
          </a:p>
        </p:txBody>
      </p:sp>
      <p:sp>
        <p:nvSpPr>
          <p:cNvPr id="56" name="PlaceHolder 2"/>
          <p:cNvSpPr>
            <a:spLocks noGrp="1"/>
          </p:cNvSpPr>
          <p:nvPr>
            <p:ph/>
          </p:nvPr>
        </p:nvSpPr>
        <p:spPr>
          <a:xfrm>
            <a:off x="838080" y="1825560"/>
            <a:ext cx="5131080" cy="46544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
        <p:nvSpPr>
          <p:cNvPr id="57" name="PlaceHolder 3"/>
          <p:cNvSpPr>
            <a:spLocks noGrp="1"/>
          </p:cNvSpPr>
          <p:nvPr>
            <p:ph/>
          </p:nvPr>
        </p:nvSpPr>
        <p:spPr>
          <a:xfrm>
            <a:off x="6226200" y="1825560"/>
            <a:ext cx="5131080" cy="22201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
        <p:nvSpPr>
          <p:cNvPr id="58" name="PlaceHolder 4"/>
          <p:cNvSpPr>
            <a:spLocks noGrp="1"/>
          </p:cNvSpPr>
          <p:nvPr>
            <p:ph/>
          </p:nvPr>
        </p:nvSpPr>
        <p:spPr>
          <a:xfrm>
            <a:off x="6226200" y="4257000"/>
            <a:ext cx="5131080" cy="22201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5140" spc="-1" strike="noStrike">
              <a:solidFill>
                <a:srgbClr val="061d48"/>
              </a:solidFill>
              <a:latin typeface="Arial"/>
            </a:endParaRPr>
          </a:p>
        </p:txBody>
      </p:sp>
      <p:sp>
        <p:nvSpPr>
          <p:cNvPr id="60" name="PlaceHolder 2"/>
          <p:cNvSpPr>
            <a:spLocks noGrp="1"/>
          </p:cNvSpPr>
          <p:nvPr>
            <p:ph/>
          </p:nvPr>
        </p:nvSpPr>
        <p:spPr>
          <a:xfrm>
            <a:off x="838080" y="1825560"/>
            <a:ext cx="5131080" cy="22201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
        <p:nvSpPr>
          <p:cNvPr id="61" name="PlaceHolder 3"/>
          <p:cNvSpPr>
            <a:spLocks noGrp="1"/>
          </p:cNvSpPr>
          <p:nvPr>
            <p:ph/>
          </p:nvPr>
        </p:nvSpPr>
        <p:spPr>
          <a:xfrm>
            <a:off x="6226200" y="1825560"/>
            <a:ext cx="5131080" cy="22201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
        <p:nvSpPr>
          <p:cNvPr id="62" name="PlaceHolder 4"/>
          <p:cNvSpPr>
            <a:spLocks noGrp="1"/>
          </p:cNvSpPr>
          <p:nvPr>
            <p:ph/>
          </p:nvPr>
        </p:nvSpPr>
        <p:spPr>
          <a:xfrm>
            <a:off x="838080" y="4257000"/>
            <a:ext cx="10515240" cy="22201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5140" spc="-1" strike="noStrike">
              <a:solidFill>
                <a:srgbClr val="061d48"/>
              </a:solidFill>
              <a:latin typeface="Arial"/>
            </a:endParaRPr>
          </a:p>
        </p:txBody>
      </p:sp>
      <p:sp>
        <p:nvSpPr>
          <p:cNvPr id="64" name="PlaceHolder 2"/>
          <p:cNvSpPr>
            <a:spLocks noGrp="1"/>
          </p:cNvSpPr>
          <p:nvPr>
            <p:ph/>
          </p:nvPr>
        </p:nvSpPr>
        <p:spPr>
          <a:xfrm>
            <a:off x="838080" y="1825560"/>
            <a:ext cx="10515240" cy="22201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
        <p:nvSpPr>
          <p:cNvPr id="65" name="PlaceHolder 3"/>
          <p:cNvSpPr>
            <a:spLocks noGrp="1"/>
          </p:cNvSpPr>
          <p:nvPr>
            <p:ph/>
          </p:nvPr>
        </p:nvSpPr>
        <p:spPr>
          <a:xfrm>
            <a:off x="838080" y="4257000"/>
            <a:ext cx="10515240" cy="22201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5140" spc="-1" strike="noStrike">
              <a:solidFill>
                <a:srgbClr val="061d48"/>
              </a:solidFill>
              <a:latin typeface="Arial"/>
            </a:endParaRPr>
          </a:p>
        </p:txBody>
      </p:sp>
      <p:sp>
        <p:nvSpPr>
          <p:cNvPr id="67" name="PlaceHolder 2"/>
          <p:cNvSpPr>
            <a:spLocks noGrp="1"/>
          </p:cNvSpPr>
          <p:nvPr>
            <p:ph/>
          </p:nvPr>
        </p:nvSpPr>
        <p:spPr>
          <a:xfrm>
            <a:off x="838080" y="1825560"/>
            <a:ext cx="5131080" cy="22201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
        <p:nvSpPr>
          <p:cNvPr id="68" name="PlaceHolder 3"/>
          <p:cNvSpPr>
            <a:spLocks noGrp="1"/>
          </p:cNvSpPr>
          <p:nvPr>
            <p:ph/>
          </p:nvPr>
        </p:nvSpPr>
        <p:spPr>
          <a:xfrm>
            <a:off x="6226200" y="1825560"/>
            <a:ext cx="5131080" cy="22201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
        <p:nvSpPr>
          <p:cNvPr id="69" name="PlaceHolder 4"/>
          <p:cNvSpPr>
            <a:spLocks noGrp="1"/>
          </p:cNvSpPr>
          <p:nvPr>
            <p:ph/>
          </p:nvPr>
        </p:nvSpPr>
        <p:spPr>
          <a:xfrm>
            <a:off x="838080" y="4257000"/>
            <a:ext cx="5131080" cy="22201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
        <p:nvSpPr>
          <p:cNvPr id="70" name="PlaceHolder 5"/>
          <p:cNvSpPr>
            <a:spLocks noGrp="1"/>
          </p:cNvSpPr>
          <p:nvPr>
            <p:ph/>
          </p:nvPr>
        </p:nvSpPr>
        <p:spPr>
          <a:xfrm>
            <a:off x="6226200" y="4257000"/>
            <a:ext cx="5131080" cy="22201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5140" spc="-1" strike="noStrike">
              <a:solidFill>
                <a:srgbClr val="061d48"/>
              </a:solidFill>
              <a:latin typeface="Arial"/>
            </a:endParaRPr>
          </a:p>
        </p:txBody>
      </p:sp>
      <p:sp>
        <p:nvSpPr>
          <p:cNvPr id="72" name="PlaceHolder 2"/>
          <p:cNvSpPr>
            <a:spLocks noGrp="1"/>
          </p:cNvSpPr>
          <p:nvPr>
            <p:ph/>
          </p:nvPr>
        </p:nvSpPr>
        <p:spPr>
          <a:xfrm>
            <a:off x="838080" y="1825560"/>
            <a:ext cx="3385800" cy="22201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
        <p:nvSpPr>
          <p:cNvPr id="73" name="PlaceHolder 3"/>
          <p:cNvSpPr>
            <a:spLocks noGrp="1"/>
          </p:cNvSpPr>
          <p:nvPr>
            <p:ph/>
          </p:nvPr>
        </p:nvSpPr>
        <p:spPr>
          <a:xfrm>
            <a:off x="4393440" y="1825560"/>
            <a:ext cx="3385800" cy="22201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
        <p:nvSpPr>
          <p:cNvPr id="74" name="PlaceHolder 4"/>
          <p:cNvSpPr>
            <a:spLocks noGrp="1"/>
          </p:cNvSpPr>
          <p:nvPr>
            <p:ph/>
          </p:nvPr>
        </p:nvSpPr>
        <p:spPr>
          <a:xfrm>
            <a:off x="7949160" y="1825560"/>
            <a:ext cx="3385800" cy="22201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
        <p:nvSpPr>
          <p:cNvPr id="75" name="PlaceHolder 5"/>
          <p:cNvSpPr>
            <a:spLocks noGrp="1"/>
          </p:cNvSpPr>
          <p:nvPr>
            <p:ph/>
          </p:nvPr>
        </p:nvSpPr>
        <p:spPr>
          <a:xfrm>
            <a:off x="838080" y="4257000"/>
            <a:ext cx="3385800" cy="22201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
        <p:nvSpPr>
          <p:cNvPr id="76" name="PlaceHolder 6"/>
          <p:cNvSpPr>
            <a:spLocks noGrp="1"/>
          </p:cNvSpPr>
          <p:nvPr>
            <p:ph/>
          </p:nvPr>
        </p:nvSpPr>
        <p:spPr>
          <a:xfrm>
            <a:off x="4393440" y="4257000"/>
            <a:ext cx="3385800" cy="22201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
        <p:nvSpPr>
          <p:cNvPr id="77" name="PlaceHolder 7"/>
          <p:cNvSpPr>
            <a:spLocks noGrp="1"/>
          </p:cNvSpPr>
          <p:nvPr>
            <p:ph/>
          </p:nvPr>
        </p:nvSpPr>
        <p:spPr>
          <a:xfrm>
            <a:off x="7949160" y="4257000"/>
            <a:ext cx="3385800" cy="22201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5140" spc="-1" strike="noStrike">
              <a:solidFill>
                <a:srgbClr val="061d48"/>
              </a:solidFill>
              <a:latin typeface="Arial"/>
            </a:endParaRPr>
          </a:p>
        </p:txBody>
      </p:sp>
      <p:sp>
        <p:nvSpPr>
          <p:cNvPr id="6" name="PlaceHolder 2"/>
          <p:cNvSpPr>
            <a:spLocks noGrp="1"/>
          </p:cNvSpPr>
          <p:nvPr>
            <p:ph/>
          </p:nvPr>
        </p:nvSpPr>
        <p:spPr>
          <a:xfrm>
            <a:off x="838080" y="1825560"/>
            <a:ext cx="10515240" cy="46544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5140" spc="-1" strike="noStrike">
              <a:solidFill>
                <a:srgbClr val="061d48"/>
              </a:solidFill>
              <a:latin typeface="Arial"/>
            </a:endParaRPr>
          </a:p>
        </p:txBody>
      </p:sp>
      <p:sp>
        <p:nvSpPr>
          <p:cNvPr id="8" name="PlaceHolder 2"/>
          <p:cNvSpPr>
            <a:spLocks noGrp="1"/>
          </p:cNvSpPr>
          <p:nvPr>
            <p:ph/>
          </p:nvPr>
        </p:nvSpPr>
        <p:spPr>
          <a:xfrm>
            <a:off x="838080" y="1825560"/>
            <a:ext cx="5131080" cy="46544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
        <p:nvSpPr>
          <p:cNvPr id="9" name="PlaceHolder 3"/>
          <p:cNvSpPr>
            <a:spLocks noGrp="1"/>
          </p:cNvSpPr>
          <p:nvPr>
            <p:ph/>
          </p:nvPr>
        </p:nvSpPr>
        <p:spPr>
          <a:xfrm>
            <a:off x="6226200" y="1825560"/>
            <a:ext cx="5131080" cy="46544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5140" spc="-1" strike="noStrike">
              <a:solidFill>
                <a:srgbClr val="061d48"/>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5140" spc="-1" strike="noStrike">
              <a:solidFill>
                <a:srgbClr val="061d48"/>
              </a:solidFill>
              <a:latin typeface="Arial"/>
            </a:endParaRPr>
          </a:p>
        </p:txBody>
      </p:sp>
      <p:sp>
        <p:nvSpPr>
          <p:cNvPr id="13" name="PlaceHolder 2"/>
          <p:cNvSpPr>
            <a:spLocks noGrp="1"/>
          </p:cNvSpPr>
          <p:nvPr>
            <p:ph/>
          </p:nvPr>
        </p:nvSpPr>
        <p:spPr>
          <a:xfrm>
            <a:off x="838080" y="1825560"/>
            <a:ext cx="5131080" cy="22201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
        <p:nvSpPr>
          <p:cNvPr id="14" name="PlaceHolder 3"/>
          <p:cNvSpPr>
            <a:spLocks noGrp="1"/>
          </p:cNvSpPr>
          <p:nvPr>
            <p:ph/>
          </p:nvPr>
        </p:nvSpPr>
        <p:spPr>
          <a:xfrm>
            <a:off x="6226200" y="1825560"/>
            <a:ext cx="5131080" cy="46544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
        <p:nvSpPr>
          <p:cNvPr id="15" name="PlaceHolder 4"/>
          <p:cNvSpPr>
            <a:spLocks noGrp="1"/>
          </p:cNvSpPr>
          <p:nvPr>
            <p:ph/>
          </p:nvPr>
        </p:nvSpPr>
        <p:spPr>
          <a:xfrm>
            <a:off x="838080" y="4257000"/>
            <a:ext cx="5131080" cy="22201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5140" spc="-1" strike="noStrike">
              <a:solidFill>
                <a:srgbClr val="061d48"/>
              </a:solidFill>
              <a:latin typeface="Arial"/>
            </a:endParaRPr>
          </a:p>
        </p:txBody>
      </p:sp>
      <p:sp>
        <p:nvSpPr>
          <p:cNvPr id="17" name="PlaceHolder 2"/>
          <p:cNvSpPr>
            <a:spLocks noGrp="1"/>
          </p:cNvSpPr>
          <p:nvPr>
            <p:ph/>
          </p:nvPr>
        </p:nvSpPr>
        <p:spPr>
          <a:xfrm>
            <a:off x="838080" y="1825560"/>
            <a:ext cx="5131080" cy="46544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
        <p:nvSpPr>
          <p:cNvPr id="18" name="PlaceHolder 3"/>
          <p:cNvSpPr>
            <a:spLocks noGrp="1"/>
          </p:cNvSpPr>
          <p:nvPr>
            <p:ph/>
          </p:nvPr>
        </p:nvSpPr>
        <p:spPr>
          <a:xfrm>
            <a:off x="6226200" y="1825560"/>
            <a:ext cx="5131080" cy="22201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
        <p:nvSpPr>
          <p:cNvPr id="19" name="PlaceHolder 4"/>
          <p:cNvSpPr>
            <a:spLocks noGrp="1"/>
          </p:cNvSpPr>
          <p:nvPr>
            <p:ph/>
          </p:nvPr>
        </p:nvSpPr>
        <p:spPr>
          <a:xfrm>
            <a:off x="6226200" y="4257000"/>
            <a:ext cx="5131080" cy="22201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5140" spc="-1" strike="noStrike">
              <a:solidFill>
                <a:srgbClr val="061d48"/>
              </a:solidFill>
              <a:latin typeface="Arial"/>
            </a:endParaRPr>
          </a:p>
        </p:txBody>
      </p:sp>
      <p:sp>
        <p:nvSpPr>
          <p:cNvPr id="21" name="PlaceHolder 2"/>
          <p:cNvSpPr>
            <a:spLocks noGrp="1"/>
          </p:cNvSpPr>
          <p:nvPr>
            <p:ph/>
          </p:nvPr>
        </p:nvSpPr>
        <p:spPr>
          <a:xfrm>
            <a:off x="838080" y="1825560"/>
            <a:ext cx="5131080" cy="22201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
        <p:nvSpPr>
          <p:cNvPr id="22" name="PlaceHolder 3"/>
          <p:cNvSpPr>
            <a:spLocks noGrp="1"/>
          </p:cNvSpPr>
          <p:nvPr>
            <p:ph/>
          </p:nvPr>
        </p:nvSpPr>
        <p:spPr>
          <a:xfrm>
            <a:off x="6226200" y="1825560"/>
            <a:ext cx="5131080" cy="22201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
        <p:nvSpPr>
          <p:cNvPr id="23" name="PlaceHolder 4"/>
          <p:cNvSpPr>
            <a:spLocks noGrp="1"/>
          </p:cNvSpPr>
          <p:nvPr>
            <p:ph/>
          </p:nvPr>
        </p:nvSpPr>
        <p:spPr>
          <a:xfrm>
            <a:off x="838080" y="4257000"/>
            <a:ext cx="10515240" cy="22201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71d49"/>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e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1" lang="en-US" sz="4400" spc="-1" strike="noStrike">
                <a:solidFill>
                  <a:srgbClr val="061d48"/>
                </a:solidFill>
                <a:latin typeface="Arial"/>
              </a:rPr>
              <a:t>Click to edit Master title style</a:t>
            </a:r>
            <a:endParaRPr b="0" lang="en-US" sz="4400" spc="-1" strike="noStrike">
              <a:solidFill>
                <a:srgbClr val="061d48"/>
              </a:solidFill>
              <a:latin typeface="Arial"/>
            </a:endParaRPr>
          </a:p>
        </p:txBody>
      </p:sp>
      <p:sp>
        <p:nvSpPr>
          <p:cNvPr id="1" name="PlaceHolder 2"/>
          <p:cNvSpPr>
            <a:spLocks noGrp="1"/>
          </p:cNvSpPr>
          <p:nvPr>
            <p:ph type="body"/>
          </p:nvPr>
        </p:nvSpPr>
        <p:spPr>
          <a:xfrm>
            <a:off x="838080" y="1825560"/>
            <a:ext cx="10515240" cy="4654440"/>
          </a:xfrm>
          <a:prstGeom prst="rect">
            <a:avLst/>
          </a:prstGeom>
          <a:noFill/>
          <a:ln w="0">
            <a:noFill/>
          </a:ln>
        </p:spPr>
        <p:txBody>
          <a:bodyPr anchor="t">
            <a:normAutofit/>
          </a:bodyPr>
          <a:p>
            <a:pPr marL="432000" indent="-324000">
              <a:lnSpc>
                <a:spcPct val="90000"/>
              </a:lnSpc>
              <a:spcBef>
                <a:spcPts val="1001"/>
              </a:spcBef>
              <a:buClr>
                <a:srgbClr val="000000"/>
              </a:buClr>
              <a:buSzPct val="45000"/>
              <a:buFont typeface="Wingdings" charset="2"/>
              <a:buChar char=""/>
            </a:pPr>
            <a:r>
              <a:rPr b="0" lang="en-US" sz="2800" spc="-1" strike="noStrike">
                <a:solidFill>
                  <a:srgbClr val="071d49"/>
                </a:solidFill>
                <a:latin typeface="Arial"/>
              </a:rPr>
              <a:t>Click to edit Master text styles</a:t>
            </a:r>
            <a:endParaRPr b="0" lang="en-US" sz="2800" spc="-1" strike="noStrike">
              <a:solidFill>
                <a:srgbClr val="071d49"/>
              </a:solidFill>
              <a:latin typeface="Arial"/>
            </a:endParaRPr>
          </a:p>
          <a:p>
            <a:pPr lvl="1" marL="864000" indent="-324000">
              <a:lnSpc>
                <a:spcPct val="90000"/>
              </a:lnSpc>
              <a:spcBef>
                <a:spcPts val="499"/>
              </a:spcBef>
              <a:buClr>
                <a:srgbClr val="000000"/>
              </a:buClr>
              <a:buSzPct val="75000"/>
              <a:buFont typeface="Symbol" charset="2"/>
              <a:buChar char=""/>
            </a:pPr>
            <a:r>
              <a:rPr b="0" lang="en-US" sz="2400" spc="-1" strike="noStrike">
                <a:solidFill>
                  <a:srgbClr val="071d49"/>
                </a:solidFill>
                <a:latin typeface="Arial"/>
              </a:rPr>
              <a:t>Second level</a:t>
            </a:r>
            <a:endParaRPr b="0" lang="en-US" sz="2400" spc="-1" strike="noStrike">
              <a:solidFill>
                <a:srgbClr val="071d49"/>
              </a:solidFill>
              <a:latin typeface="Arial"/>
            </a:endParaRPr>
          </a:p>
          <a:p>
            <a:pPr lvl="2" marL="1296000" indent="-288000">
              <a:lnSpc>
                <a:spcPct val="90000"/>
              </a:lnSpc>
              <a:spcBef>
                <a:spcPts val="499"/>
              </a:spcBef>
              <a:buClr>
                <a:srgbClr val="000000"/>
              </a:buClr>
              <a:buSzPct val="45000"/>
              <a:buFont typeface="Wingdings" charset="2"/>
              <a:buChar char=""/>
            </a:pPr>
            <a:r>
              <a:rPr b="0" lang="en-US" sz="2000" spc="-1" strike="noStrike">
                <a:solidFill>
                  <a:srgbClr val="071d49"/>
                </a:solidFill>
                <a:latin typeface="Arial"/>
              </a:rPr>
              <a:t>Third level</a:t>
            </a:r>
            <a:endParaRPr b="0" lang="en-US" sz="2000" spc="-1" strike="noStrike">
              <a:solidFill>
                <a:srgbClr val="071d49"/>
              </a:solidFill>
              <a:latin typeface="Arial"/>
            </a:endParaRPr>
          </a:p>
          <a:p>
            <a:pPr lvl="3" marL="1728000" indent="-216000">
              <a:lnSpc>
                <a:spcPct val="90000"/>
              </a:lnSpc>
              <a:spcBef>
                <a:spcPts val="499"/>
              </a:spcBef>
              <a:buClr>
                <a:srgbClr val="000000"/>
              </a:buClr>
              <a:buSzPct val="75000"/>
              <a:buFont typeface="Symbol" charset="2"/>
              <a:buChar char=""/>
            </a:pPr>
            <a:r>
              <a:rPr b="0" lang="en-US" sz="1800" spc="-1" strike="noStrike">
                <a:solidFill>
                  <a:srgbClr val="071d49"/>
                </a:solidFill>
                <a:latin typeface="Arial"/>
              </a:rPr>
              <a:t>Fourth level</a:t>
            </a:r>
            <a:endParaRPr b="0" lang="en-US" sz="1800" spc="-1" strike="noStrike">
              <a:solidFill>
                <a:srgbClr val="071d49"/>
              </a:solidFill>
              <a:latin typeface="Arial"/>
            </a:endParaRPr>
          </a:p>
          <a:p>
            <a:pPr lvl="4" marL="2160000" indent="-216000">
              <a:lnSpc>
                <a:spcPct val="90000"/>
              </a:lnSpc>
              <a:spcBef>
                <a:spcPts val="499"/>
              </a:spcBef>
              <a:buClr>
                <a:srgbClr val="000000"/>
              </a:buClr>
              <a:buSzPct val="45000"/>
              <a:buFont typeface="Wingdings" charset="2"/>
              <a:buChar char=""/>
            </a:pPr>
            <a:r>
              <a:rPr b="0" lang="en-US" sz="1800" spc="-1" strike="noStrike">
                <a:solidFill>
                  <a:srgbClr val="071d49"/>
                </a:solidFill>
                <a:latin typeface="Arial"/>
              </a:rPr>
              <a:t>Fifth level</a:t>
            </a:r>
            <a:endParaRPr b="0" lang="en-US" sz="1800" spc="-1" strike="noStrike">
              <a:solidFill>
                <a:srgbClr val="071d49"/>
              </a:solidFill>
              <a:latin typeface="Arial"/>
            </a:endParaRPr>
          </a:p>
        </p:txBody>
      </p:sp>
      <p:pic>
        <p:nvPicPr>
          <p:cNvPr id="2" name="" descr=""/>
          <p:cNvPicPr/>
          <p:nvPr/>
        </p:nvPicPr>
        <p:blipFill>
          <a:blip r:embed="rId2"/>
          <a:stretch/>
        </p:blipFill>
        <p:spPr>
          <a:xfrm>
            <a:off x="10656000" y="5836680"/>
            <a:ext cx="1440000" cy="95148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61d48"/>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9880" y="1122480"/>
            <a:ext cx="9828000" cy="2387160"/>
          </a:xfrm>
          <a:prstGeom prst="rect">
            <a:avLst/>
          </a:prstGeom>
          <a:noFill/>
          <a:ln w="0">
            <a:noFill/>
          </a:ln>
        </p:spPr>
        <p:txBody>
          <a:bodyPr anchor="b">
            <a:normAutofit/>
          </a:bodyPr>
          <a:p>
            <a:pPr>
              <a:lnSpc>
                <a:spcPct val="90000"/>
              </a:lnSpc>
              <a:buNone/>
            </a:pPr>
            <a:r>
              <a:rPr b="1" lang="en-US" sz="5400" spc="-1" strike="noStrike">
                <a:solidFill>
                  <a:srgbClr val="ffd000"/>
                </a:solidFill>
                <a:latin typeface="Arial"/>
              </a:rPr>
              <a:t>Click to edit Master title style</a:t>
            </a:r>
            <a:endParaRPr b="0" lang="en-GB" sz="5400" spc="-1" strike="noStrike">
              <a:solidFill>
                <a:srgbClr val="ffff00"/>
              </a:solidFill>
              <a:latin typeface="Arial"/>
            </a:endParaRPr>
          </a:p>
        </p:txBody>
      </p:sp>
      <p:sp>
        <p:nvSpPr>
          <p:cNvPr id="40" name="PlaceHolder 2"/>
          <p:cNvSpPr>
            <a:spLocks noGrp="1"/>
          </p:cNvSpPr>
          <p:nvPr>
            <p:ph type="body"/>
          </p:nvPr>
        </p:nvSpPr>
        <p:spPr>
          <a:xfrm>
            <a:off x="609480" y="3780000"/>
            <a:ext cx="10972440" cy="1801800"/>
          </a:xfrm>
          <a:prstGeom prst="rect">
            <a:avLst/>
          </a:prstGeom>
          <a:solidFill>
            <a:srgbClr val="729fcf"/>
          </a:solidFill>
          <a:ln w="0">
            <a:solidFill>
              <a:srgbClr val="3465a4"/>
            </a:solidFill>
          </a:ln>
        </p:spPr>
        <p:txBody>
          <a:bodyPr lIns="0" rIns="0" tIns="0" bIns="0" anchor="t">
            <a:noAutofit/>
          </a:bodyPr>
          <a:p>
            <a:pPr marL="432000" indent="-324000">
              <a:lnSpc>
                <a:spcPct val="90000"/>
              </a:lnSpc>
              <a:spcBef>
                <a:spcPts val="1417"/>
              </a:spcBef>
              <a:buClr>
                <a:srgbClr val="ffffff"/>
              </a:buClr>
              <a:buSzPct val="45000"/>
              <a:buFont typeface="Wingdings" charset="2"/>
              <a:buChar char=""/>
            </a:pPr>
            <a:r>
              <a:rPr b="0" lang="en-US" sz="2800" spc="-1" strike="noStrike">
                <a:solidFill>
                  <a:srgbClr val="ffffff"/>
                </a:solidFill>
                <a:latin typeface="Arial"/>
              </a:rPr>
              <a:t>Click to edit the outline text format</a:t>
            </a:r>
            <a:endParaRPr b="0" lang="en-US" sz="2800" spc="-1" strike="noStrike">
              <a:solidFill>
                <a:srgbClr val="ffffff"/>
              </a:solidFill>
              <a:latin typeface="Arial"/>
            </a:endParaRPr>
          </a:p>
          <a:p>
            <a:pPr lvl="1" marL="864000" indent="-324000">
              <a:lnSpc>
                <a:spcPct val="90000"/>
              </a:lnSpc>
              <a:spcBef>
                <a:spcPts val="1134"/>
              </a:spcBef>
              <a:buClr>
                <a:srgbClr val="ffffff"/>
              </a:buClr>
              <a:buSzPct val="75000"/>
              <a:buFont typeface="Symbol" charset="2"/>
              <a:buChar char=""/>
            </a:pPr>
            <a:r>
              <a:rPr b="0" lang="en-US" sz="2000" spc="-1" strike="noStrike">
                <a:solidFill>
                  <a:srgbClr val="ffffff"/>
                </a:solidFill>
                <a:latin typeface="Arial"/>
              </a:rPr>
              <a:t>Second Outline Level</a:t>
            </a:r>
            <a:endParaRPr b="0" lang="en-US" sz="2000" spc="-1" strike="noStrike">
              <a:solidFill>
                <a:srgbClr val="ffffff"/>
              </a:solidFill>
              <a:latin typeface="Arial"/>
            </a:endParaRPr>
          </a:p>
          <a:p>
            <a:pPr lvl="2" marL="1296000" indent="-288000">
              <a:lnSpc>
                <a:spcPct val="90000"/>
              </a:lnSpc>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lnSpc>
                <a:spcPct val="90000"/>
              </a:lnSpc>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lnSpc>
                <a:spcPct val="90000"/>
              </a:lnSpc>
              <a:spcBef>
                <a:spcPts val="283"/>
              </a:spcBef>
              <a:buClr>
                <a:srgbClr val="ffffff"/>
              </a:buClr>
              <a:buSzPct val="45000"/>
              <a:buFont typeface="Wingdings" charset="2"/>
              <a:buChar char=""/>
            </a:pPr>
            <a:r>
              <a:rPr b="0" lang="en-US" sz="2000" spc="-1" strike="noStrike">
                <a:solidFill>
                  <a:srgbClr val="ffffff"/>
                </a:solidFill>
                <a:latin typeface="Arial"/>
              </a:rPr>
              <a:t>Fifth Outline Level</a:t>
            </a:r>
            <a:endParaRPr b="0" lang="en-US" sz="2000" spc="-1" strike="noStrike">
              <a:solidFill>
                <a:srgbClr val="ffffff"/>
              </a:solidFill>
              <a:latin typeface="Arial"/>
            </a:endParaRPr>
          </a:p>
          <a:p>
            <a:pPr lvl="5" marL="2592000" indent="-216000">
              <a:lnSpc>
                <a:spcPct val="90000"/>
              </a:lnSpc>
              <a:spcBef>
                <a:spcPts val="283"/>
              </a:spcBef>
              <a:buClr>
                <a:srgbClr val="ffffff"/>
              </a:buClr>
              <a:buSzPct val="45000"/>
              <a:buFont typeface="Wingdings" charset="2"/>
              <a:buChar char=""/>
            </a:pPr>
            <a:r>
              <a:rPr b="0" lang="en-US" sz="2000" spc="-1" strike="noStrike">
                <a:solidFill>
                  <a:srgbClr val="ffffff"/>
                </a:solidFill>
                <a:latin typeface="Arial"/>
              </a:rPr>
              <a:t>Sixth Outline Level</a:t>
            </a:r>
            <a:endParaRPr b="0" lang="en-US" sz="2000" spc="-1" strike="noStrike">
              <a:solidFill>
                <a:srgbClr val="ffffff"/>
              </a:solidFill>
              <a:latin typeface="Arial"/>
            </a:endParaRPr>
          </a:p>
          <a:p>
            <a:pPr lvl="6" marL="3024000" indent="-216000">
              <a:lnSpc>
                <a:spcPct val="90000"/>
              </a:lnSpc>
              <a:spcBef>
                <a:spcPts val="283"/>
              </a:spcBef>
              <a:buClr>
                <a:srgbClr val="ffffff"/>
              </a:buClr>
              <a:buSzPct val="45000"/>
              <a:buFont typeface="Wingdings" charset="2"/>
              <a:buChar char=""/>
            </a:pPr>
            <a:r>
              <a:rPr b="0" lang="en-US" sz="2000" spc="-1" strike="noStrike">
                <a:solidFill>
                  <a:srgbClr val="ffffff"/>
                </a:solidFill>
                <a:latin typeface="Arial"/>
              </a:rPr>
              <a:t>Seventh Outline Level</a:t>
            </a:r>
            <a:endParaRPr b="0" lang="en-US" sz="2000" spc="-1" strike="noStrike">
              <a:solidFill>
                <a:srgbClr val="ffffff"/>
              </a:solidFill>
              <a:latin typeface="Arial"/>
            </a:endParaRPr>
          </a:p>
        </p:txBody>
      </p:sp>
      <p:pic>
        <p:nvPicPr>
          <p:cNvPr id="41" name="" descr=""/>
          <p:cNvPicPr/>
          <p:nvPr/>
        </p:nvPicPr>
        <p:blipFill>
          <a:blip r:embed="rId2"/>
          <a:stretch/>
        </p:blipFill>
        <p:spPr>
          <a:xfrm>
            <a:off x="6300000" y="4474440"/>
            <a:ext cx="5892120" cy="238356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p:nvPr/>
        </p:nvSpPr>
        <p:spPr>
          <a:xfrm>
            <a:off x="252000" y="2018520"/>
            <a:ext cx="6839640" cy="2010240"/>
          </a:xfrm>
          <a:prstGeom prst="rect">
            <a:avLst/>
          </a:prstGeom>
          <a:noFill/>
          <a:ln w="0">
            <a:noFill/>
          </a:ln>
        </p:spPr>
        <p:style>
          <a:lnRef idx="0"/>
          <a:fillRef idx="0"/>
          <a:effectRef idx="0"/>
          <a:fontRef idx="minor"/>
        </p:style>
        <p:txBody>
          <a:bodyPr lIns="0" rIns="0" tIns="0" bIns="0" anchor="ctr">
            <a:spAutoFit/>
          </a:bodyPr>
          <a:p>
            <a:pPr>
              <a:lnSpc>
                <a:spcPct val="100000"/>
              </a:lnSpc>
              <a:buNone/>
            </a:pPr>
            <a:r>
              <a:rPr b="0" lang="en-GB" sz="4400" spc="-1" strike="noStrike">
                <a:solidFill>
                  <a:srgbClr val="ffff00"/>
                </a:solidFill>
                <a:latin typeface="Arial"/>
              </a:rPr>
              <a:t>MOD007996</a:t>
            </a:r>
            <a:endParaRPr b="0" lang="en-GB" sz="4400" spc="-1" strike="noStrike">
              <a:solidFill>
                <a:srgbClr val="ffff00"/>
              </a:solidFill>
              <a:latin typeface="Raleway"/>
            </a:endParaRPr>
          </a:p>
          <a:p>
            <a:pPr>
              <a:lnSpc>
                <a:spcPct val="100000"/>
              </a:lnSpc>
              <a:buNone/>
            </a:pPr>
            <a:r>
              <a:rPr b="0" lang="en-GB" sz="4400" spc="-1" strike="noStrike">
                <a:solidFill>
                  <a:srgbClr val="ffff00"/>
                </a:solidFill>
                <a:latin typeface="Arial"/>
              </a:rPr>
              <a:t>Big Data Analytics</a:t>
            </a:r>
            <a:endParaRPr b="0" lang="en-GB" sz="4400" spc="-1" strike="noStrike">
              <a:solidFill>
                <a:srgbClr val="ffff00"/>
              </a:solidFill>
              <a:latin typeface="Raleway"/>
            </a:endParaRPr>
          </a:p>
          <a:p>
            <a:pPr>
              <a:lnSpc>
                <a:spcPct val="100000"/>
              </a:lnSpc>
              <a:buNone/>
            </a:pPr>
            <a:r>
              <a:rPr b="0" lang="en-GB" sz="4400" spc="-1" strike="noStrike">
                <a:solidFill>
                  <a:srgbClr val="ffff00"/>
                </a:solidFill>
                <a:latin typeface="Arial"/>
              </a:rPr>
              <a:t>Week 05</a:t>
            </a:r>
            <a:endParaRPr b="0" lang="en-GB" sz="4400" spc="-1" strike="noStrike">
              <a:solidFill>
                <a:srgbClr val="ffff00"/>
              </a:solidFill>
              <a:latin typeface="Raleway"/>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609120" y="274680"/>
            <a:ext cx="10964880" cy="1136520"/>
          </a:xfrm>
          <a:prstGeom prst="rect">
            <a:avLst/>
          </a:prstGeom>
          <a:noFill/>
          <a:ln w="0">
            <a:noFill/>
          </a:ln>
        </p:spPr>
        <p:style>
          <a:lnRef idx="0"/>
          <a:fillRef idx="0"/>
          <a:effectRef idx="0"/>
          <a:fontRef idx="minor"/>
        </p:style>
      </p:sp>
      <p:sp>
        <p:nvSpPr>
          <p:cNvPr id="80" name="CustomShape 2"/>
          <p:cNvSpPr/>
          <p:nvPr/>
        </p:nvSpPr>
        <p:spPr>
          <a:xfrm>
            <a:off x="609480" y="510120"/>
            <a:ext cx="10971360" cy="716040"/>
          </a:xfrm>
          <a:prstGeom prst="rect">
            <a:avLst/>
          </a:prstGeom>
          <a:noFill/>
          <a:ln w="0">
            <a:noFill/>
          </a:ln>
        </p:spPr>
        <p:style>
          <a:lnRef idx="0"/>
          <a:fillRef idx="0"/>
          <a:effectRef idx="0"/>
          <a:fontRef idx="minor"/>
        </p:style>
        <p:txBody>
          <a:bodyPr lIns="90000" rIns="90000" tIns="45000" bIns="45000" anchor="t">
            <a:spAutoFit/>
          </a:bodyPr>
          <a:p>
            <a:r>
              <a:rPr b="0" lang="en-GB" sz="4200" spc="-1" strike="noStrike">
                <a:solidFill>
                  <a:srgbClr val="00008b"/>
                </a:solidFill>
                <a:latin typeface="Raleway"/>
              </a:rPr>
              <a:t>Mongo Query Structure</a:t>
            </a:r>
            <a:endParaRPr b="0" lang="en-GB" sz="4200" spc="-1" strike="noStrike">
              <a:solidFill>
                <a:srgbClr val="00008b"/>
              </a:solidFill>
              <a:latin typeface="Raleway"/>
            </a:endParaRPr>
          </a:p>
        </p:txBody>
      </p:sp>
      <p:sp>
        <p:nvSpPr>
          <p:cNvPr id="81" name="CustomShape 3"/>
          <p:cNvSpPr/>
          <p:nvPr/>
        </p:nvSpPr>
        <p:spPr>
          <a:xfrm>
            <a:off x="609480" y="1604520"/>
            <a:ext cx="10971360" cy="4802400"/>
          </a:xfrm>
          <a:prstGeom prst="rect">
            <a:avLst/>
          </a:prstGeom>
          <a:noFill/>
          <a:ln w="0">
            <a:noFill/>
          </a:ln>
        </p:spPr>
        <p:style>
          <a:lnRef idx="0"/>
          <a:fillRef idx="0"/>
          <a:effectRef idx="0"/>
          <a:fontRef idx="minor"/>
        </p:style>
        <p:txBody>
          <a:bodyPr lIns="0" rIns="0" tIns="0" bIns="0" anchor="t">
            <a:normAutofit/>
          </a:bodyPr>
          <a:p>
            <a:pPr>
              <a:lnSpc>
                <a:spcPct val="100000"/>
              </a:lnSpc>
              <a:buNone/>
            </a:pPr>
            <a:r>
              <a:rPr b="0" lang="en-GB" sz="3200" spc="-1" strike="noStrike">
                <a:solidFill>
                  <a:srgbClr val="000066"/>
                </a:solidFill>
                <a:latin typeface="Arial"/>
                <a:ea typeface="DejaVu Sans"/>
              </a:rPr>
              <a:t>db.mycol.</a:t>
            </a:r>
            <a:r>
              <a:rPr b="0" lang="en-GB" sz="3200" spc="-1" strike="noStrike">
                <a:solidFill>
                  <a:srgbClr val="c9211e"/>
                </a:solidFill>
                <a:latin typeface="Arial"/>
                <a:ea typeface="DejaVu Sans"/>
              </a:rPr>
              <a:t>aggregate</a:t>
            </a:r>
            <a:r>
              <a:rPr b="0" lang="en-GB" sz="3200" spc="-1" strike="noStrike">
                <a:solidFill>
                  <a:srgbClr val="000066"/>
                </a:solidFill>
                <a:latin typeface="Arial"/>
                <a:ea typeface="DejaVu Sans"/>
              </a:rPr>
              <a:t>(</a:t>
            </a:r>
            <a:endParaRPr b="0" lang="en-GB" sz="3200" spc="-1" strike="noStrike">
              <a:solidFill>
                <a:srgbClr val="00008b"/>
              </a:solidFill>
              <a:latin typeface="Raleway"/>
            </a:endParaRPr>
          </a:p>
          <a:p>
            <a:pPr>
              <a:lnSpc>
                <a:spcPct val="100000"/>
              </a:lnSpc>
              <a:buNone/>
            </a:pPr>
            <a:r>
              <a:rPr b="0" lang="en-GB" sz="3200" spc="-1" strike="noStrike">
                <a:solidFill>
                  <a:srgbClr val="000066"/>
                </a:solidFill>
                <a:latin typeface="Arial"/>
                <a:ea typeface="DejaVu Sans"/>
              </a:rPr>
              <a:t>    </a:t>
            </a:r>
            <a:r>
              <a:rPr b="0" lang="en-GB" sz="3200" spc="-1" strike="noStrike">
                <a:solidFill>
                  <a:srgbClr val="000066"/>
                </a:solidFill>
                <a:latin typeface="Arial"/>
                <a:ea typeface="DejaVu Sans"/>
              </a:rPr>
              <a:t>[{</a:t>
            </a:r>
            <a:r>
              <a:rPr b="0" lang="en-GB" sz="3200" spc="-1" strike="noStrike">
                <a:solidFill>
                  <a:srgbClr val="c9211e"/>
                </a:solidFill>
                <a:latin typeface="Arial"/>
                <a:ea typeface="DejaVu Sans"/>
              </a:rPr>
              <a:t>$group</a:t>
            </a:r>
            <a:r>
              <a:rPr b="0" lang="en-GB" sz="3200" spc="-1" strike="noStrike">
                <a:solidFill>
                  <a:srgbClr val="000066"/>
                </a:solidFill>
                <a:latin typeface="Arial"/>
                <a:ea typeface="DejaVu Sans"/>
              </a:rPr>
              <a:t> :</a:t>
            </a:r>
            <a:endParaRPr b="0" lang="en-GB" sz="3200" spc="-1" strike="noStrike">
              <a:solidFill>
                <a:srgbClr val="00008b"/>
              </a:solidFill>
              <a:latin typeface="Raleway"/>
            </a:endParaRPr>
          </a:p>
          <a:p>
            <a:pPr>
              <a:lnSpc>
                <a:spcPct val="100000"/>
              </a:lnSpc>
              <a:buNone/>
            </a:pPr>
            <a:r>
              <a:rPr b="0" lang="en-GB" sz="3200" spc="-1" strike="noStrike">
                <a:solidFill>
                  <a:srgbClr val="000066"/>
                </a:solidFill>
                <a:latin typeface="Arial"/>
                <a:ea typeface="Arial"/>
              </a:rPr>
              <a:t>        </a:t>
            </a:r>
            <a:r>
              <a:rPr b="0" lang="en-GB" sz="3200" spc="-1" strike="noStrike">
                <a:solidFill>
                  <a:srgbClr val="000066"/>
                </a:solidFill>
                <a:latin typeface="Arial"/>
                <a:ea typeface="Arial"/>
              </a:rPr>
              <a:t>{</a:t>
            </a:r>
            <a:r>
              <a:rPr b="0" lang="en-GB" sz="3200" spc="-1" strike="noStrike">
                <a:solidFill>
                  <a:srgbClr val="c9211e"/>
                </a:solidFill>
                <a:latin typeface="Arial"/>
                <a:ea typeface="Arial"/>
              </a:rPr>
              <a:t>_id</a:t>
            </a:r>
            <a:r>
              <a:rPr b="0" lang="en-GB" sz="3200" spc="-1" strike="noStrike">
                <a:solidFill>
                  <a:srgbClr val="000066"/>
                </a:solidFill>
                <a:latin typeface="Arial"/>
                <a:ea typeface="Arial"/>
              </a:rPr>
              <a:t> : "</a:t>
            </a:r>
            <a:r>
              <a:rPr b="0" lang="en-GB" sz="3200" spc="-1" strike="noStrike">
                <a:solidFill>
                  <a:srgbClr val="106802"/>
                </a:solidFill>
                <a:latin typeface="Arial"/>
                <a:ea typeface="Arial"/>
              </a:rPr>
              <a:t>$field</a:t>
            </a:r>
            <a:r>
              <a:rPr b="0" lang="en-GB" sz="3200" spc="-1" strike="noStrike">
                <a:solidFill>
                  <a:srgbClr val="000066"/>
                </a:solidFill>
                <a:latin typeface="Arial"/>
                <a:ea typeface="Arial"/>
              </a:rPr>
              <a:t>",</a:t>
            </a:r>
            <a:endParaRPr b="0" lang="en-GB" sz="3200" spc="-1" strike="noStrike">
              <a:solidFill>
                <a:srgbClr val="00008b"/>
              </a:solidFill>
              <a:latin typeface="Raleway"/>
            </a:endParaRPr>
          </a:p>
          <a:p>
            <a:pPr>
              <a:lnSpc>
                <a:spcPct val="100000"/>
              </a:lnSpc>
              <a:buNone/>
            </a:pPr>
            <a:r>
              <a:rPr b="0" lang="en-GB" sz="3200" spc="-1" strike="noStrike">
                <a:solidFill>
                  <a:srgbClr val="000066"/>
                </a:solidFill>
                <a:latin typeface="Arial"/>
                <a:ea typeface="Arial"/>
              </a:rPr>
              <a:t>            </a:t>
            </a:r>
            <a:r>
              <a:rPr b="0" lang="en-GB" sz="3200" spc="-1" strike="noStrike">
                <a:solidFill>
                  <a:srgbClr val="000066"/>
                </a:solidFill>
                <a:latin typeface="Arial"/>
                <a:ea typeface="Arial"/>
              </a:rPr>
              <a:t>newId : {</a:t>
            </a:r>
            <a:r>
              <a:rPr b="0" lang="en-GB" sz="3200" spc="-1" strike="noStrike">
                <a:solidFill>
                  <a:srgbClr val="c9211e"/>
                </a:solidFill>
                <a:latin typeface="Arial"/>
                <a:ea typeface="Arial"/>
              </a:rPr>
              <a:t>$avg</a:t>
            </a:r>
            <a:r>
              <a:rPr b="0" lang="en-GB" sz="3200" spc="-1" strike="noStrike">
                <a:solidFill>
                  <a:srgbClr val="000066"/>
                </a:solidFill>
                <a:latin typeface="Arial"/>
                <a:ea typeface="Arial"/>
              </a:rPr>
              <a:t> : "</a:t>
            </a:r>
            <a:r>
              <a:rPr b="0" lang="en-GB" sz="3200" spc="-1" strike="noStrike">
                <a:solidFill>
                  <a:srgbClr val="106802"/>
                </a:solidFill>
                <a:latin typeface="Arial"/>
                <a:ea typeface="Arial"/>
              </a:rPr>
              <a:t>$fieldAveraged</a:t>
            </a:r>
            <a:r>
              <a:rPr b="0" lang="en-GB" sz="3200" spc="-1" strike="noStrike">
                <a:solidFill>
                  <a:srgbClr val="000066"/>
                </a:solidFill>
                <a:latin typeface="Arial"/>
                <a:ea typeface="Arial"/>
              </a:rPr>
              <a:t>"},</a:t>
            </a:r>
            <a:endParaRPr b="0" lang="en-GB" sz="3200" spc="-1" strike="noStrike">
              <a:solidFill>
                <a:srgbClr val="00008b"/>
              </a:solidFill>
              <a:latin typeface="Raleway"/>
            </a:endParaRPr>
          </a:p>
          <a:p>
            <a:pPr>
              <a:lnSpc>
                <a:spcPct val="100000"/>
              </a:lnSpc>
              <a:buNone/>
            </a:pPr>
            <a:r>
              <a:rPr b="0" lang="en-GB" sz="3200" spc="-1" strike="noStrike">
                <a:solidFill>
                  <a:srgbClr val="000066"/>
                </a:solidFill>
                <a:latin typeface="Arial"/>
                <a:ea typeface="Arial"/>
              </a:rPr>
              <a:t>            </a:t>
            </a:r>
            <a:r>
              <a:rPr b="0" lang="en-GB" sz="3200" spc="-1" strike="noStrike">
                <a:solidFill>
                  <a:srgbClr val="000066"/>
                </a:solidFill>
                <a:latin typeface="Arial"/>
                <a:ea typeface="Arial"/>
              </a:rPr>
              <a:t>newIdToo : {</a:t>
            </a:r>
            <a:r>
              <a:rPr b="0" lang="en-GB" sz="3200" spc="-1" strike="noStrike">
                <a:solidFill>
                  <a:srgbClr val="c9211e"/>
                </a:solidFill>
                <a:latin typeface="Arial"/>
                <a:ea typeface="Arial"/>
              </a:rPr>
              <a:t>$avg</a:t>
            </a:r>
            <a:r>
              <a:rPr b="0" lang="en-GB" sz="3200" spc="-1" strike="noStrike">
                <a:solidFill>
                  <a:srgbClr val="000066"/>
                </a:solidFill>
                <a:latin typeface="Arial"/>
                <a:ea typeface="Arial"/>
              </a:rPr>
              <a:t> : "</a:t>
            </a:r>
            <a:r>
              <a:rPr b="0" lang="en-GB" sz="3200" spc="-1" strike="noStrike">
                <a:solidFill>
                  <a:srgbClr val="106802"/>
                </a:solidFill>
                <a:latin typeface="Arial"/>
                <a:ea typeface="Arial"/>
              </a:rPr>
              <a:t>$fieldAveraged</a:t>
            </a:r>
            <a:r>
              <a:rPr b="0" lang="en-GB" sz="3200" spc="-1" strike="noStrike">
                <a:solidFill>
                  <a:srgbClr val="000066"/>
                </a:solidFill>
                <a:latin typeface="Arial"/>
                <a:ea typeface="Arial"/>
              </a:rPr>
              <a:t>"}, ...</a:t>
            </a:r>
            <a:endParaRPr b="0" lang="en-GB" sz="3200" spc="-1" strike="noStrike">
              <a:solidFill>
                <a:srgbClr val="00008b"/>
              </a:solidFill>
              <a:latin typeface="Raleway"/>
            </a:endParaRPr>
          </a:p>
          <a:p>
            <a:pPr>
              <a:lnSpc>
                <a:spcPct val="100000"/>
              </a:lnSpc>
              <a:buNone/>
            </a:pPr>
            <a:r>
              <a:rPr b="0" lang="en-GB" sz="3200" spc="-1" strike="noStrike">
                <a:solidFill>
                  <a:srgbClr val="000066"/>
                </a:solidFill>
                <a:latin typeface="Arial"/>
                <a:ea typeface="Arial"/>
              </a:rPr>
              <a:t>        </a:t>
            </a:r>
            <a:r>
              <a:rPr b="0" lang="en-GB" sz="3200" spc="-1" strike="noStrike">
                <a:solidFill>
                  <a:srgbClr val="000066"/>
                </a:solidFill>
                <a:latin typeface="Arial"/>
                <a:ea typeface="Arial"/>
              </a:rPr>
              <a:t>}</a:t>
            </a:r>
            <a:endParaRPr b="0" lang="en-GB" sz="3200" spc="-1" strike="noStrike">
              <a:solidFill>
                <a:srgbClr val="00008b"/>
              </a:solidFill>
              <a:latin typeface="Raleway"/>
            </a:endParaRPr>
          </a:p>
          <a:p>
            <a:pPr>
              <a:lnSpc>
                <a:spcPct val="100000"/>
              </a:lnSpc>
              <a:buNone/>
            </a:pPr>
            <a:r>
              <a:rPr b="0" lang="en-GB" sz="3200" spc="-1" strike="noStrike">
                <a:solidFill>
                  <a:srgbClr val="000066"/>
                </a:solidFill>
                <a:latin typeface="Arial"/>
                <a:ea typeface="Arial"/>
              </a:rPr>
              <a:t>    </a:t>
            </a:r>
            <a:r>
              <a:rPr b="0" lang="en-GB" sz="3200" spc="-1" strike="noStrike">
                <a:solidFill>
                  <a:srgbClr val="000066"/>
                </a:solidFill>
                <a:latin typeface="Arial"/>
                <a:ea typeface="Arial"/>
              </a:rPr>
              <a:t>}]</a:t>
            </a:r>
            <a:endParaRPr b="0" lang="en-GB" sz="3200" spc="-1" strike="noStrike">
              <a:solidFill>
                <a:srgbClr val="00008b"/>
              </a:solidFill>
              <a:latin typeface="Raleway"/>
            </a:endParaRPr>
          </a:p>
          <a:p>
            <a:pPr>
              <a:lnSpc>
                <a:spcPct val="100000"/>
              </a:lnSpc>
              <a:buNone/>
            </a:pPr>
            <a:r>
              <a:rPr b="0" lang="en-GB" sz="3200" spc="-1" strike="noStrike">
                <a:solidFill>
                  <a:srgbClr val="000066"/>
                </a:solidFill>
                <a:latin typeface="Arial"/>
                <a:ea typeface="Arial"/>
              </a:rPr>
              <a:t>)</a:t>
            </a:r>
            <a:endParaRPr b="0" lang="en-GB" sz="3200" spc="-1" strike="noStrike">
              <a:solidFill>
                <a:srgbClr val="00008b"/>
              </a:solidFill>
              <a:latin typeface="Raleway"/>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714240"/>
            <a:ext cx="10515240" cy="626760"/>
          </a:xfrm>
          <a:prstGeom prst="rect">
            <a:avLst/>
          </a:prstGeom>
          <a:noFill/>
          <a:ln w="0">
            <a:noFill/>
          </a:ln>
        </p:spPr>
        <p:txBody>
          <a:bodyPr lIns="0" rIns="0" tIns="0" bIns="0" anchor="ctr">
            <a:noAutofit/>
          </a:bodyPr>
          <a:p>
            <a:r>
              <a:rPr b="0" lang="en-GB" sz="4200" spc="-1" strike="noStrike">
                <a:solidFill>
                  <a:srgbClr val="00008b"/>
                </a:solidFill>
                <a:latin typeface="Raleway"/>
                <a:ea typeface="Noto Sans CJK SC"/>
              </a:rPr>
              <a:t>Explanation</a:t>
            </a:r>
            <a:endParaRPr b="0" lang="en-US" sz="4200" spc="-1" strike="noStrike">
              <a:solidFill>
                <a:srgbClr val="061d48"/>
              </a:solidFill>
              <a:latin typeface="Arial"/>
            </a:endParaRPr>
          </a:p>
        </p:txBody>
      </p:sp>
      <p:sp>
        <p:nvSpPr>
          <p:cNvPr id="83" name="PlaceHolder 2"/>
          <p:cNvSpPr>
            <a:spLocks noGrp="1"/>
          </p:cNvSpPr>
          <p:nvPr>
            <p:ph/>
          </p:nvPr>
        </p:nvSpPr>
        <p:spPr>
          <a:xfrm>
            <a:off x="838080" y="1825560"/>
            <a:ext cx="10515240" cy="4654440"/>
          </a:xfrm>
          <a:prstGeom prst="rect">
            <a:avLst/>
          </a:prstGeom>
          <a:noFill/>
          <a:ln w="0">
            <a:noFill/>
          </a:ln>
        </p:spPr>
        <p:txBody>
          <a:bodyPr lIns="0" rIns="0" tIns="0" bIns="0" anchor="t">
            <a:normAutofit fontScale="91000"/>
          </a:bodyPr>
          <a:p>
            <a:pPr marL="432000" indent="-324000">
              <a:lnSpc>
                <a:spcPct val="90000"/>
              </a:lnSpc>
              <a:spcBef>
                <a:spcPts val="1417"/>
              </a:spcBef>
              <a:buClr>
                <a:srgbClr val="000000"/>
              </a:buClr>
              <a:buSzPct val="45000"/>
              <a:buFont typeface="Wingdings" charset="2"/>
              <a:buChar char=""/>
            </a:pPr>
            <a:r>
              <a:rPr b="0" lang="en-US" sz="2800" spc="-1" strike="noStrike">
                <a:solidFill>
                  <a:srgbClr val="071d49"/>
                </a:solidFill>
                <a:latin typeface="Arial"/>
              </a:rPr>
              <a:t>[{$group : {...}}]: This is the first stage of the aggregation pipeline. It uses the $group operator to group documents from the collection based on a specified field, which is represented by _id.</a:t>
            </a:r>
            <a:endParaRPr b="0" lang="en-US" sz="2800" spc="-1" strike="noStrike">
              <a:solidFill>
                <a:srgbClr val="071d49"/>
              </a:solidFill>
              <a:latin typeface="Arial"/>
            </a:endParaRPr>
          </a:p>
          <a:p>
            <a:pPr marL="432000" indent="-324000">
              <a:lnSpc>
                <a:spcPct val="90000"/>
              </a:lnSpc>
              <a:spcBef>
                <a:spcPts val="1417"/>
              </a:spcBef>
              <a:buClr>
                <a:srgbClr val="000000"/>
              </a:buClr>
              <a:buSzPct val="45000"/>
              <a:buFont typeface="Wingdings" charset="2"/>
              <a:buChar char=""/>
            </a:pPr>
            <a:r>
              <a:rPr b="0" lang="en-US" sz="2800" spc="-1" strike="noStrike">
                <a:solidFill>
                  <a:srgbClr val="071d49"/>
                </a:solidFill>
                <a:latin typeface="Arial"/>
              </a:rPr>
              <a:t>"_id": "$field": This part of the query groups documents by the value of the field field. In other words, it groups together all documents that have the same value in the field field.</a:t>
            </a:r>
            <a:endParaRPr b="0" lang="en-US" sz="2800" spc="-1" strike="noStrike">
              <a:solidFill>
                <a:srgbClr val="071d49"/>
              </a:solidFill>
              <a:latin typeface="Arial"/>
            </a:endParaRPr>
          </a:p>
          <a:p>
            <a:pPr marL="432000" indent="-324000">
              <a:lnSpc>
                <a:spcPct val="90000"/>
              </a:lnSpc>
              <a:spcBef>
                <a:spcPts val="1417"/>
              </a:spcBef>
              <a:buClr>
                <a:srgbClr val="000000"/>
              </a:buClr>
              <a:buSzPct val="45000"/>
              <a:buFont typeface="Wingdings" charset="2"/>
              <a:buChar char=""/>
            </a:pPr>
            <a:r>
              <a:rPr b="0" lang="en-US" sz="2800" spc="-1" strike="noStrike">
                <a:solidFill>
                  <a:srgbClr val="071d49"/>
                </a:solidFill>
                <a:latin typeface="Arial"/>
              </a:rPr>
              <a:t>Inside the $group stage, you have two additional fields:</a:t>
            </a:r>
            <a:endParaRPr b="0" lang="en-US" sz="2800" spc="-1" strike="noStrike">
              <a:solidFill>
                <a:srgbClr val="071d49"/>
              </a:solidFill>
              <a:latin typeface="Arial"/>
            </a:endParaRPr>
          </a:p>
          <a:p>
            <a:pPr marL="432000" indent="-324000">
              <a:lnSpc>
                <a:spcPct val="90000"/>
              </a:lnSpc>
              <a:spcBef>
                <a:spcPts val="1417"/>
              </a:spcBef>
              <a:buClr>
                <a:srgbClr val="000000"/>
              </a:buClr>
              <a:buSzPct val="45000"/>
              <a:buFont typeface="Wingdings" charset="2"/>
              <a:buChar char=""/>
            </a:pPr>
            <a:r>
              <a:rPr b="0" lang="en-US" sz="2800" spc="-1" strike="noStrike">
                <a:solidFill>
                  <a:srgbClr val="071d49"/>
                </a:solidFill>
                <a:latin typeface="Arial"/>
              </a:rPr>
              <a:t>newId: This field is calculated using the $avg operator. It calculates the average value of the fieldAveraged field for all documents within each group created by _id.</a:t>
            </a:r>
            <a:endParaRPr b="0" lang="en-US" sz="2800" spc="-1" strike="noStrike">
              <a:solidFill>
                <a:srgbClr val="071d49"/>
              </a:solidFill>
              <a:latin typeface="Arial"/>
            </a:endParaRPr>
          </a:p>
          <a:p>
            <a:pPr marL="432000" indent="-324000">
              <a:lnSpc>
                <a:spcPct val="90000"/>
              </a:lnSpc>
              <a:spcBef>
                <a:spcPts val="1417"/>
              </a:spcBef>
              <a:buClr>
                <a:srgbClr val="000000"/>
              </a:buClr>
              <a:buSzPct val="45000"/>
              <a:buFont typeface="Wingdings" charset="2"/>
              <a:buChar char=""/>
            </a:pPr>
            <a:r>
              <a:rPr b="0" lang="en-US" sz="2800" spc="-1" strike="noStrike">
                <a:solidFill>
                  <a:srgbClr val="071d49"/>
                </a:solidFill>
                <a:latin typeface="Arial"/>
              </a:rPr>
              <a:t>newIdToo: Similarly, this field is calculated using the $avg operator and computes the average value of the fieldAveraged field for each group.</a:t>
            </a:r>
            <a:endParaRPr b="0" lang="en-US" sz="2800" spc="-1" strike="noStrike">
              <a:solidFill>
                <a:srgbClr val="071d49"/>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609120" y="274680"/>
            <a:ext cx="10964880" cy="1136520"/>
          </a:xfrm>
          <a:prstGeom prst="rect">
            <a:avLst/>
          </a:prstGeom>
          <a:noFill/>
          <a:ln w="0">
            <a:noFill/>
          </a:ln>
        </p:spPr>
        <p:style>
          <a:lnRef idx="0"/>
          <a:fillRef idx="0"/>
          <a:effectRef idx="0"/>
          <a:fontRef idx="minor"/>
        </p:style>
      </p:sp>
      <p:sp>
        <p:nvSpPr>
          <p:cNvPr id="85" name="CustomShape 2"/>
          <p:cNvSpPr/>
          <p:nvPr/>
        </p:nvSpPr>
        <p:spPr>
          <a:xfrm>
            <a:off x="609480" y="510120"/>
            <a:ext cx="10971360" cy="729360"/>
          </a:xfrm>
          <a:prstGeom prst="rect">
            <a:avLst/>
          </a:prstGeom>
          <a:noFill/>
          <a:ln w="0">
            <a:noFill/>
          </a:ln>
        </p:spPr>
        <p:style>
          <a:lnRef idx="0"/>
          <a:fillRef idx="0"/>
          <a:effectRef idx="0"/>
          <a:fontRef idx="minor"/>
        </p:style>
        <p:txBody>
          <a:bodyPr lIns="90000" rIns="90000" tIns="45000" bIns="45000" anchor="t">
            <a:spAutoFit/>
          </a:bodyPr>
          <a:p>
            <a:r>
              <a:rPr b="0" lang="en-GB" sz="4200" spc="-1" strike="noStrike">
                <a:solidFill>
                  <a:srgbClr val="00008b"/>
                </a:solidFill>
                <a:latin typeface="Raleway"/>
              </a:rPr>
              <a:t>In Compass</a:t>
            </a:r>
            <a:endParaRPr b="0" lang="en-GB" sz="4200" spc="-1" strike="noStrike">
              <a:solidFill>
                <a:srgbClr val="00008b"/>
              </a:solidFill>
              <a:latin typeface="Raleway"/>
            </a:endParaRPr>
          </a:p>
        </p:txBody>
      </p:sp>
      <p:sp>
        <p:nvSpPr>
          <p:cNvPr id="86" name="CustomShape 3"/>
          <p:cNvSpPr/>
          <p:nvPr/>
        </p:nvSpPr>
        <p:spPr>
          <a:xfrm>
            <a:off x="609480" y="1604520"/>
            <a:ext cx="10971360" cy="4802400"/>
          </a:xfrm>
          <a:prstGeom prst="rect">
            <a:avLst/>
          </a:prstGeom>
          <a:noFill/>
          <a:ln w="0">
            <a:noFill/>
          </a:ln>
        </p:spPr>
        <p:style>
          <a:lnRef idx="0"/>
          <a:fillRef idx="0"/>
          <a:effectRef idx="0"/>
          <a:fontRef idx="minor"/>
        </p:style>
        <p:txBody>
          <a:bodyPr lIns="0" rIns="0" tIns="0" bIns="0" anchor="t">
            <a:normAutofit/>
          </a:bodyPr>
          <a:p>
            <a:pPr>
              <a:lnSpc>
                <a:spcPct val="100000"/>
              </a:lnSpc>
              <a:buNone/>
            </a:pPr>
            <a:r>
              <a:rPr b="0" lang="en-GB" sz="3200" spc="-1" strike="noStrike">
                <a:solidFill>
                  <a:srgbClr val="000066"/>
                </a:solidFill>
                <a:latin typeface="Arial"/>
                <a:ea typeface="Arial"/>
              </a:rPr>
              <a:t>{</a:t>
            </a:r>
            <a:r>
              <a:rPr b="0" lang="en-GB" sz="3200" spc="-1" strike="noStrike">
                <a:solidFill>
                  <a:srgbClr val="c9211e"/>
                </a:solidFill>
                <a:latin typeface="Arial"/>
                <a:ea typeface="Arial"/>
              </a:rPr>
              <a:t>_id</a:t>
            </a:r>
            <a:r>
              <a:rPr b="0" lang="en-GB" sz="3200" spc="-1" strike="noStrike">
                <a:solidFill>
                  <a:srgbClr val="000066"/>
                </a:solidFill>
                <a:latin typeface="Arial"/>
                <a:ea typeface="Arial"/>
              </a:rPr>
              <a:t> : "</a:t>
            </a:r>
            <a:r>
              <a:rPr b="0" lang="en-GB" sz="3200" spc="-1" strike="noStrike">
                <a:solidFill>
                  <a:srgbClr val="106802"/>
                </a:solidFill>
                <a:latin typeface="Arial"/>
                <a:ea typeface="Arial"/>
              </a:rPr>
              <a:t>$field</a:t>
            </a:r>
            <a:r>
              <a:rPr b="0" lang="en-GB" sz="3200" spc="-1" strike="noStrike">
                <a:solidFill>
                  <a:srgbClr val="000066"/>
                </a:solidFill>
                <a:latin typeface="Arial"/>
                <a:ea typeface="Arial"/>
              </a:rPr>
              <a:t>",</a:t>
            </a:r>
            <a:endParaRPr b="0" lang="en-GB" sz="3200" spc="-1" strike="noStrike">
              <a:solidFill>
                <a:srgbClr val="00008b"/>
              </a:solidFill>
              <a:latin typeface="Raleway"/>
            </a:endParaRPr>
          </a:p>
          <a:p>
            <a:pPr>
              <a:lnSpc>
                <a:spcPct val="100000"/>
              </a:lnSpc>
              <a:buNone/>
            </a:pPr>
            <a:r>
              <a:rPr b="0" lang="en-GB" sz="3200" spc="-1" strike="noStrike">
                <a:solidFill>
                  <a:srgbClr val="000066"/>
                </a:solidFill>
                <a:latin typeface="Arial"/>
                <a:ea typeface="Arial"/>
              </a:rPr>
              <a:t>    </a:t>
            </a:r>
            <a:r>
              <a:rPr b="0" lang="en-GB" sz="3200" spc="-1" strike="noStrike">
                <a:solidFill>
                  <a:srgbClr val="000066"/>
                </a:solidFill>
                <a:latin typeface="Arial"/>
                <a:ea typeface="Arial"/>
              </a:rPr>
              <a:t>newId : {</a:t>
            </a:r>
            <a:r>
              <a:rPr b="0" lang="en-GB" sz="3200" spc="-1" strike="noStrike">
                <a:solidFill>
                  <a:srgbClr val="c9211e"/>
                </a:solidFill>
                <a:latin typeface="Arial"/>
                <a:ea typeface="Arial"/>
              </a:rPr>
              <a:t>$avg</a:t>
            </a:r>
            <a:r>
              <a:rPr b="0" lang="en-GB" sz="3200" spc="-1" strike="noStrike">
                <a:solidFill>
                  <a:srgbClr val="000066"/>
                </a:solidFill>
                <a:latin typeface="Arial"/>
                <a:ea typeface="Arial"/>
              </a:rPr>
              <a:t> : "</a:t>
            </a:r>
            <a:r>
              <a:rPr b="0" lang="en-GB" sz="3200" spc="-1" strike="noStrike">
                <a:solidFill>
                  <a:srgbClr val="106802"/>
                </a:solidFill>
                <a:latin typeface="Arial"/>
                <a:ea typeface="Arial"/>
              </a:rPr>
              <a:t>$fieldAveraged</a:t>
            </a:r>
            <a:r>
              <a:rPr b="0" lang="en-GB" sz="3200" spc="-1" strike="noStrike">
                <a:solidFill>
                  <a:srgbClr val="000066"/>
                </a:solidFill>
                <a:latin typeface="Arial"/>
                <a:ea typeface="Arial"/>
              </a:rPr>
              <a:t>"},</a:t>
            </a:r>
            <a:endParaRPr b="0" lang="en-GB" sz="3200" spc="-1" strike="noStrike">
              <a:solidFill>
                <a:srgbClr val="00008b"/>
              </a:solidFill>
              <a:latin typeface="Raleway"/>
            </a:endParaRPr>
          </a:p>
          <a:p>
            <a:pPr>
              <a:lnSpc>
                <a:spcPct val="100000"/>
              </a:lnSpc>
              <a:buNone/>
            </a:pPr>
            <a:r>
              <a:rPr b="0" lang="en-GB" sz="3200" spc="-1" strike="noStrike">
                <a:solidFill>
                  <a:srgbClr val="000066"/>
                </a:solidFill>
                <a:latin typeface="Arial"/>
                <a:ea typeface="Arial"/>
              </a:rPr>
              <a:t>    </a:t>
            </a:r>
            <a:r>
              <a:rPr b="0" lang="en-GB" sz="3200" spc="-1" strike="noStrike">
                <a:solidFill>
                  <a:srgbClr val="000066"/>
                </a:solidFill>
                <a:latin typeface="Arial"/>
                <a:ea typeface="Arial"/>
              </a:rPr>
              <a:t>newIdToo : {</a:t>
            </a:r>
            <a:r>
              <a:rPr b="0" lang="en-GB" sz="3200" spc="-1" strike="noStrike">
                <a:solidFill>
                  <a:srgbClr val="c9211e"/>
                </a:solidFill>
                <a:latin typeface="Arial"/>
                <a:ea typeface="Arial"/>
              </a:rPr>
              <a:t>$avg</a:t>
            </a:r>
            <a:r>
              <a:rPr b="0" lang="en-GB" sz="3200" spc="-1" strike="noStrike">
                <a:solidFill>
                  <a:srgbClr val="000066"/>
                </a:solidFill>
                <a:latin typeface="Arial"/>
                <a:ea typeface="Arial"/>
              </a:rPr>
              <a:t> : "</a:t>
            </a:r>
            <a:r>
              <a:rPr b="0" lang="en-GB" sz="3200" spc="-1" strike="noStrike">
                <a:solidFill>
                  <a:srgbClr val="106802"/>
                </a:solidFill>
                <a:latin typeface="Arial"/>
                <a:ea typeface="Arial"/>
              </a:rPr>
              <a:t>$fieldAveraged</a:t>
            </a:r>
            <a:r>
              <a:rPr b="0" lang="en-GB" sz="3200" spc="-1" strike="noStrike">
                <a:solidFill>
                  <a:srgbClr val="000066"/>
                </a:solidFill>
                <a:latin typeface="Arial"/>
                <a:ea typeface="Arial"/>
              </a:rPr>
              <a:t>"}, ...</a:t>
            </a:r>
            <a:endParaRPr b="0" lang="en-GB" sz="3200" spc="-1" strike="noStrike">
              <a:solidFill>
                <a:srgbClr val="00008b"/>
              </a:solidFill>
              <a:latin typeface="Raleway"/>
            </a:endParaRPr>
          </a:p>
          <a:p>
            <a:pPr>
              <a:lnSpc>
                <a:spcPct val="100000"/>
              </a:lnSpc>
              <a:buNone/>
            </a:pPr>
            <a:r>
              <a:rPr b="0" lang="en-GB" sz="3200" spc="-1" strike="noStrike">
                <a:solidFill>
                  <a:srgbClr val="000066"/>
                </a:solidFill>
                <a:latin typeface="Arial"/>
                <a:ea typeface="Arial"/>
              </a:rPr>
              <a:t>}</a:t>
            </a:r>
            <a:endParaRPr b="0" lang="en-GB" sz="3200" spc="-1" strike="noStrike">
              <a:solidFill>
                <a:srgbClr val="00008b"/>
              </a:solidFill>
              <a:latin typeface="Raleway"/>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7" name="" descr=""/>
          <p:cNvPicPr/>
          <p:nvPr/>
        </p:nvPicPr>
        <p:blipFill>
          <a:blip r:embed="rId1"/>
          <a:stretch/>
        </p:blipFill>
        <p:spPr>
          <a:xfrm>
            <a:off x="609120" y="1698120"/>
            <a:ext cx="10972080" cy="3789720"/>
          </a:xfrm>
          <a:prstGeom prst="rect">
            <a:avLst/>
          </a:prstGeom>
          <a:ln w="0">
            <a:noFill/>
          </a:ln>
        </p:spPr>
      </p:pic>
      <p:sp>
        <p:nvSpPr>
          <p:cNvPr id="88" name="TextShape 1"/>
          <p:cNvSpPr/>
          <p:nvPr/>
        </p:nvSpPr>
        <p:spPr>
          <a:xfrm>
            <a:off x="609480" y="510120"/>
            <a:ext cx="10972080" cy="730080"/>
          </a:xfrm>
          <a:prstGeom prst="rect">
            <a:avLst/>
          </a:prstGeom>
          <a:noFill/>
          <a:ln w="0">
            <a:noFill/>
          </a:ln>
        </p:spPr>
        <p:style>
          <a:lnRef idx="0"/>
          <a:fillRef idx="0"/>
          <a:effectRef idx="0"/>
          <a:fontRef idx="minor"/>
        </p:style>
        <p:txBody>
          <a:bodyPr lIns="90000" rIns="90000" tIns="45000" bIns="45000" anchor="t">
            <a:spAutoFit/>
          </a:bodyPr>
          <a:p>
            <a:r>
              <a:rPr b="0" lang="en-GB" sz="4200" spc="-1" strike="noStrike">
                <a:solidFill>
                  <a:srgbClr val="00008b"/>
                </a:solidFill>
                <a:latin typeface="Raleway"/>
              </a:rPr>
              <a:t>Creating a View</a:t>
            </a:r>
            <a:endParaRPr b="0" lang="en-GB" sz="4200" spc="-1" strike="noStrike">
              <a:solidFill>
                <a:srgbClr val="00008b"/>
              </a:solidFill>
              <a:latin typeface="Raleway"/>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609120" y="274680"/>
            <a:ext cx="10964880" cy="1136520"/>
          </a:xfrm>
          <a:prstGeom prst="rect">
            <a:avLst/>
          </a:prstGeom>
          <a:noFill/>
          <a:ln w="0">
            <a:noFill/>
          </a:ln>
        </p:spPr>
        <p:style>
          <a:lnRef idx="0"/>
          <a:fillRef idx="0"/>
          <a:effectRef idx="0"/>
          <a:fontRef idx="minor"/>
        </p:style>
      </p:sp>
      <p:sp>
        <p:nvSpPr>
          <p:cNvPr id="90" name="CustomShape 2"/>
          <p:cNvSpPr/>
          <p:nvPr/>
        </p:nvSpPr>
        <p:spPr>
          <a:xfrm>
            <a:off x="609480" y="510120"/>
            <a:ext cx="10971360" cy="729360"/>
          </a:xfrm>
          <a:prstGeom prst="rect">
            <a:avLst/>
          </a:prstGeom>
          <a:noFill/>
          <a:ln w="0">
            <a:noFill/>
          </a:ln>
        </p:spPr>
        <p:style>
          <a:lnRef idx="0"/>
          <a:fillRef idx="0"/>
          <a:effectRef idx="0"/>
          <a:fontRef idx="minor"/>
        </p:style>
        <p:txBody>
          <a:bodyPr lIns="90000" rIns="90000" tIns="45000" bIns="45000" anchor="t">
            <a:spAutoFit/>
          </a:bodyPr>
          <a:p>
            <a:r>
              <a:rPr b="0" lang="en-GB" sz="4200" spc="-1" strike="noStrike">
                <a:solidFill>
                  <a:srgbClr val="00008b"/>
                </a:solidFill>
                <a:latin typeface="Raleway"/>
              </a:rPr>
              <a:t>Example Aggregate Query</a:t>
            </a:r>
            <a:endParaRPr b="0" lang="en-GB" sz="4200" spc="-1" strike="noStrike">
              <a:solidFill>
                <a:srgbClr val="00008b"/>
              </a:solidFill>
              <a:latin typeface="Raleway"/>
            </a:endParaRPr>
          </a:p>
        </p:txBody>
      </p:sp>
      <p:sp>
        <p:nvSpPr>
          <p:cNvPr id="91" name="CustomShape 3"/>
          <p:cNvSpPr/>
          <p:nvPr/>
        </p:nvSpPr>
        <p:spPr>
          <a:xfrm>
            <a:off x="609480" y="1604520"/>
            <a:ext cx="10971360" cy="4802400"/>
          </a:xfrm>
          <a:prstGeom prst="rect">
            <a:avLst/>
          </a:prstGeom>
          <a:noFill/>
          <a:ln w="0">
            <a:noFill/>
          </a:ln>
        </p:spPr>
        <p:style>
          <a:lnRef idx="0"/>
          <a:fillRef idx="0"/>
          <a:effectRef idx="0"/>
          <a:fontRef idx="minor"/>
        </p:style>
        <p:txBody>
          <a:bodyPr lIns="0" rIns="0" tIns="0" bIns="0" anchor="t">
            <a:normAutofit/>
          </a:bodyPr>
          <a:p>
            <a:pPr>
              <a:lnSpc>
                <a:spcPct val="100000"/>
              </a:lnSpc>
              <a:buNone/>
            </a:pPr>
            <a:r>
              <a:rPr b="0" lang="en-GB" sz="3200" spc="-1" strike="noStrike">
                <a:solidFill>
                  <a:srgbClr val="000066"/>
                </a:solidFill>
                <a:latin typeface="Arial"/>
                <a:ea typeface="DejaVu Sans"/>
              </a:rPr>
              <a:t>db.mycol.</a:t>
            </a:r>
            <a:r>
              <a:rPr b="0" lang="en-GB" sz="3200" spc="-1" strike="noStrike">
                <a:solidFill>
                  <a:srgbClr val="c9211e"/>
                </a:solidFill>
                <a:latin typeface="Arial"/>
                <a:ea typeface="DejaVu Sans"/>
              </a:rPr>
              <a:t>aggregate</a:t>
            </a:r>
            <a:r>
              <a:rPr b="0" lang="en-GB" sz="3200" spc="-1" strike="noStrike">
                <a:solidFill>
                  <a:srgbClr val="000066"/>
                </a:solidFill>
                <a:latin typeface="Arial"/>
                <a:ea typeface="DejaVu Sans"/>
              </a:rPr>
              <a:t>(</a:t>
            </a:r>
            <a:endParaRPr b="0" lang="en-GB" sz="3200" spc="-1" strike="noStrike">
              <a:solidFill>
                <a:srgbClr val="00008b"/>
              </a:solidFill>
              <a:latin typeface="Raleway"/>
            </a:endParaRPr>
          </a:p>
          <a:p>
            <a:pPr>
              <a:lnSpc>
                <a:spcPct val="100000"/>
              </a:lnSpc>
              <a:buNone/>
            </a:pPr>
            <a:r>
              <a:rPr b="0" lang="en-GB" sz="3200" spc="-1" strike="noStrike">
                <a:solidFill>
                  <a:srgbClr val="000066"/>
                </a:solidFill>
                <a:latin typeface="Arial"/>
                <a:ea typeface="Arial"/>
              </a:rPr>
              <a:t>  </a:t>
            </a:r>
            <a:r>
              <a:rPr b="0" lang="en-GB" sz="3200" spc="-1" strike="noStrike">
                <a:solidFill>
                  <a:srgbClr val="000066"/>
                </a:solidFill>
                <a:latin typeface="Arial"/>
                <a:ea typeface="Arial"/>
              </a:rPr>
              <a:t>[{</a:t>
            </a:r>
            <a:r>
              <a:rPr b="0" lang="en-GB" sz="3200" spc="-1" strike="noStrike">
                <a:solidFill>
                  <a:srgbClr val="ce181e"/>
                </a:solidFill>
                <a:latin typeface="Arial"/>
                <a:ea typeface="Arial"/>
              </a:rPr>
              <a:t>$group</a:t>
            </a:r>
            <a:r>
              <a:rPr b="0" lang="en-GB" sz="3200" spc="-1" strike="noStrike">
                <a:solidFill>
                  <a:srgbClr val="000066"/>
                </a:solidFill>
                <a:latin typeface="Arial"/>
                <a:ea typeface="Arial"/>
              </a:rPr>
              <a:t>: {</a:t>
            </a:r>
            <a:endParaRPr b="0" lang="en-GB" sz="3200" spc="-1" strike="noStrike">
              <a:solidFill>
                <a:srgbClr val="00008b"/>
              </a:solidFill>
              <a:latin typeface="Raleway"/>
            </a:endParaRPr>
          </a:p>
          <a:p>
            <a:pPr>
              <a:lnSpc>
                <a:spcPct val="100000"/>
              </a:lnSpc>
              <a:buNone/>
            </a:pPr>
            <a:r>
              <a:rPr b="0" lang="en-GB" sz="3200" spc="-1" strike="noStrike">
                <a:solidFill>
                  <a:srgbClr val="000066"/>
                </a:solidFill>
                <a:latin typeface="Arial"/>
                <a:ea typeface="Arial"/>
              </a:rPr>
              <a:t>    </a:t>
            </a:r>
            <a:r>
              <a:rPr b="0" lang="en-GB" sz="3200" spc="-1" strike="noStrike">
                <a:solidFill>
                  <a:srgbClr val="ce181e"/>
                </a:solidFill>
                <a:latin typeface="Arial"/>
                <a:ea typeface="Arial"/>
              </a:rPr>
              <a:t>_id</a:t>
            </a:r>
            <a:r>
              <a:rPr b="0" lang="en-GB" sz="3200" spc="-1" strike="noStrike">
                <a:solidFill>
                  <a:srgbClr val="000066"/>
                </a:solidFill>
                <a:latin typeface="Arial"/>
                <a:ea typeface="Arial"/>
              </a:rPr>
              <a:t>: "</a:t>
            </a:r>
            <a:r>
              <a:rPr b="0" lang="en-GB" sz="3200" spc="-1" strike="noStrike">
                <a:solidFill>
                  <a:srgbClr val="106802"/>
                </a:solidFill>
                <a:latin typeface="Arial"/>
                <a:ea typeface="Arial"/>
              </a:rPr>
              <a:t>$Band</a:t>
            </a:r>
            <a:r>
              <a:rPr b="0" lang="en-GB" sz="3200" spc="-1" strike="noStrike">
                <a:solidFill>
                  <a:srgbClr val="000066"/>
                </a:solidFill>
                <a:latin typeface="Arial"/>
                <a:ea typeface="Arial"/>
              </a:rPr>
              <a:t>",</a:t>
            </a:r>
            <a:endParaRPr b="0" lang="en-GB" sz="3200" spc="-1" strike="noStrike">
              <a:solidFill>
                <a:srgbClr val="00008b"/>
              </a:solidFill>
              <a:latin typeface="Raleway"/>
            </a:endParaRPr>
          </a:p>
          <a:p>
            <a:pPr>
              <a:lnSpc>
                <a:spcPct val="100000"/>
              </a:lnSpc>
              <a:buNone/>
            </a:pPr>
            <a:r>
              <a:rPr b="0" lang="en-GB" sz="3200" spc="-1" strike="noStrike">
                <a:solidFill>
                  <a:srgbClr val="000066"/>
                </a:solidFill>
                <a:latin typeface="Arial"/>
                <a:ea typeface="Arial"/>
              </a:rPr>
              <a:t>    </a:t>
            </a:r>
            <a:r>
              <a:rPr b="0" lang="en-GB" sz="3200" spc="-1" strike="noStrike">
                <a:solidFill>
                  <a:srgbClr val="000066"/>
                </a:solidFill>
                <a:latin typeface="Arial"/>
                <a:ea typeface="Arial"/>
              </a:rPr>
              <a:t>avMatB: {</a:t>
            </a:r>
            <a:r>
              <a:rPr b="0" lang="en-GB" sz="3200" spc="-1" strike="noStrike">
                <a:solidFill>
                  <a:srgbClr val="ce181e"/>
                </a:solidFill>
                <a:latin typeface="Arial"/>
                <a:ea typeface="Arial"/>
              </a:rPr>
              <a:t>$avg</a:t>
            </a:r>
            <a:r>
              <a:rPr b="0" lang="en-GB" sz="3200" spc="-1" strike="noStrike">
                <a:solidFill>
                  <a:srgbClr val="000066"/>
                </a:solidFill>
                <a:latin typeface="Arial"/>
                <a:ea typeface="Arial"/>
              </a:rPr>
              <a:t>: "</a:t>
            </a:r>
            <a:r>
              <a:rPr b="0" lang="en-GB" sz="3200" spc="-1" strike="noStrike">
                <a:solidFill>
                  <a:srgbClr val="106802"/>
                </a:solidFill>
                <a:latin typeface="Arial"/>
                <a:ea typeface="Arial"/>
              </a:rPr>
              <a:t>$MatB</a:t>
            </a:r>
            <a:r>
              <a:rPr b="0" lang="en-GB" sz="3200" spc="-1" strike="noStrike">
                <a:solidFill>
                  <a:srgbClr val="000066"/>
                </a:solidFill>
                <a:latin typeface="Arial"/>
                <a:ea typeface="Arial"/>
              </a:rPr>
              <a:t>"},</a:t>
            </a:r>
            <a:endParaRPr b="0" lang="en-GB" sz="3200" spc="-1" strike="noStrike">
              <a:solidFill>
                <a:srgbClr val="00008b"/>
              </a:solidFill>
              <a:latin typeface="Raleway"/>
            </a:endParaRPr>
          </a:p>
          <a:p>
            <a:pPr>
              <a:lnSpc>
                <a:spcPct val="100000"/>
              </a:lnSpc>
              <a:buNone/>
            </a:pPr>
            <a:r>
              <a:rPr b="0" lang="en-GB" sz="3200" spc="-1" strike="noStrike">
                <a:solidFill>
                  <a:srgbClr val="000066"/>
                </a:solidFill>
                <a:latin typeface="Arial"/>
                <a:ea typeface="Arial"/>
              </a:rPr>
              <a:t>    </a:t>
            </a:r>
            <a:r>
              <a:rPr b="0" lang="en-GB" sz="3200" spc="-1" strike="noStrike">
                <a:solidFill>
                  <a:srgbClr val="000066"/>
                </a:solidFill>
                <a:latin typeface="Arial"/>
                <a:ea typeface="Arial"/>
              </a:rPr>
              <a:t>avFatB:{</a:t>
            </a:r>
            <a:r>
              <a:rPr b="0" lang="en-GB" sz="3200" spc="-1" strike="noStrike">
                <a:solidFill>
                  <a:srgbClr val="ce181e"/>
                </a:solidFill>
                <a:latin typeface="Arial"/>
                <a:ea typeface="Arial"/>
              </a:rPr>
              <a:t>$avg</a:t>
            </a:r>
            <a:r>
              <a:rPr b="0" lang="en-GB" sz="3200" spc="-1" strike="noStrike">
                <a:solidFill>
                  <a:srgbClr val="000066"/>
                </a:solidFill>
                <a:latin typeface="Arial"/>
                <a:ea typeface="Arial"/>
              </a:rPr>
              <a:t>: "</a:t>
            </a:r>
            <a:r>
              <a:rPr b="0" lang="en-GB" sz="3200" spc="-1" strike="noStrike">
                <a:solidFill>
                  <a:srgbClr val="106802"/>
                </a:solidFill>
                <a:latin typeface="Arial"/>
                <a:ea typeface="Arial"/>
              </a:rPr>
              <a:t>$FatB</a:t>
            </a:r>
            <a:r>
              <a:rPr b="0" lang="en-GB" sz="3200" spc="-1" strike="noStrike">
                <a:solidFill>
                  <a:srgbClr val="000066"/>
                </a:solidFill>
                <a:latin typeface="Arial"/>
                <a:ea typeface="Arial"/>
              </a:rPr>
              <a:t>"}</a:t>
            </a:r>
            <a:endParaRPr b="0" lang="en-GB" sz="3200" spc="-1" strike="noStrike">
              <a:solidFill>
                <a:srgbClr val="00008b"/>
              </a:solidFill>
              <a:latin typeface="Raleway"/>
            </a:endParaRPr>
          </a:p>
          <a:p>
            <a:pPr>
              <a:lnSpc>
                <a:spcPct val="100000"/>
              </a:lnSpc>
              <a:buNone/>
            </a:pPr>
            <a:r>
              <a:rPr b="0" lang="en-GB" sz="3200" spc="-1" strike="noStrike">
                <a:solidFill>
                  <a:srgbClr val="000066"/>
                </a:solidFill>
                <a:latin typeface="Arial"/>
                <a:ea typeface="Arial"/>
              </a:rPr>
              <a:t>  </a:t>
            </a:r>
            <a:r>
              <a:rPr b="0" lang="en-GB" sz="3200" spc="-1" strike="noStrike">
                <a:solidFill>
                  <a:srgbClr val="000066"/>
                </a:solidFill>
                <a:latin typeface="Arial"/>
                <a:ea typeface="Arial"/>
              </a:rPr>
              <a:t>}}]</a:t>
            </a:r>
            <a:endParaRPr b="0" lang="en-GB" sz="3200" spc="-1" strike="noStrike">
              <a:solidFill>
                <a:srgbClr val="00008b"/>
              </a:solidFill>
              <a:latin typeface="Raleway"/>
            </a:endParaRPr>
          </a:p>
          <a:p>
            <a:pPr>
              <a:lnSpc>
                <a:spcPct val="100000"/>
              </a:lnSpc>
              <a:buNone/>
            </a:pPr>
            <a:r>
              <a:rPr b="0" lang="en-GB" sz="3200" spc="-1" strike="noStrike">
                <a:solidFill>
                  <a:srgbClr val="000066"/>
                </a:solidFill>
                <a:latin typeface="Arial"/>
                <a:ea typeface="Arial"/>
              </a:rPr>
              <a:t>)</a:t>
            </a:r>
            <a:endParaRPr b="0" lang="en-GB" sz="3200" spc="-1" strike="noStrike">
              <a:solidFill>
                <a:srgbClr val="00008b"/>
              </a:solidFill>
              <a:latin typeface="Raleway"/>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107</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2019-11-03T20:08:07Z</dcterms:created>
  <dc:creator/>
  <dc:description/>
  <dc:language>en-GB</dc:language>
  <cp:lastModifiedBy/>
  <dcterms:modified xsi:type="dcterms:W3CDTF">2023-10-16T21:10:04Z</dcterms:modified>
  <cp:revision>7</cp:revision>
  <dc:subject/>
  <dc:title>UCP Double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LinksUpToDate">
    <vt:bool>0</vt:bool>
  </property>
  <property fmtid="{D5CDD505-2E9C-101B-9397-08002B2CF9AE}" pid="5" name="MMClips">
    <vt:i4>0</vt:i4>
  </property>
  <property fmtid="{D5CDD505-2E9C-101B-9397-08002B2CF9AE}" pid="6" name="Notes">
    <vt:i4>0</vt:i4>
  </property>
  <property fmtid="{D5CDD505-2E9C-101B-9397-08002B2CF9AE}" pid="7" name="PresentationFormat">
    <vt:lpwstr>Widescreen</vt:lpwstr>
  </property>
  <property fmtid="{D5CDD505-2E9C-101B-9397-08002B2CF9AE}" pid="8" name="ScaleCrop">
    <vt:bool>0</vt:bool>
  </property>
  <property fmtid="{D5CDD505-2E9C-101B-9397-08002B2CF9AE}" pid="9" name="ShareDoc">
    <vt:bool>0</vt:bool>
  </property>
  <property fmtid="{D5CDD505-2E9C-101B-9397-08002B2CF9AE}" pid="10" name="Slides">
    <vt:i4>2</vt:i4>
  </property>
</Properties>
</file>