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4"/>
  </p:sldMasterIdLst>
  <p:notesMasterIdLst>
    <p:notesMasterId r:id="rId27"/>
  </p:notesMasterIdLst>
  <p:sldIdLst>
    <p:sldId id="258" r:id="rId5"/>
    <p:sldId id="257" r:id="rId6"/>
    <p:sldId id="259" r:id="rId7"/>
    <p:sldId id="260" r:id="rId8"/>
    <p:sldId id="261" r:id="rId9"/>
    <p:sldId id="268" r:id="rId10"/>
    <p:sldId id="262" r:id="rId11"/>
    <p:sldId id="263" r:id="rId12"/>
    <p:sldId id="264" r:id="rId13"/>
    <p:sldId id="265" r:id="rId14"/>
    <p:sldId id="269" r:id="rId15"/>
    <p:sldId id="270" r:id="rId16"/>
    <p:sldId id="271" r:id="rId17"/>
    <p:sldId id="272" r:id="rId18"/>
    <p:sldId id="279" r:id="rId19"/>
    <p:sldId id="275" r:id="rId20"/>
    <p:sldId id="273" r:id="rId21"/>
    <p:sldId id="274" r:id="rId22"/>
    <p:sldId id="280" r:id="rId23"/>
    <p:sldId id="276" r:id="rId24"/>
    <p:sldId id="277" r:id="rId25"/>
    <p:sldId id="278" r:id="rId26"/>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ccessible template" id="{825BF034-FC9E-403E-81F5-313439A947E5}">
          <p14:sldIdLst>
            <p14:sldId id="258"/>
            <p14:sldId id="257"/>
            <p14:sldId id="259"/>
            <p14:sldId id="260"/>
            <p14:sldId id="261"/>
            <p14:sldId id="268"/>
            <p14:sldId id="262"/>
            <p14:sldId id="263"/>
            <p14:sldId id="264"/>
            <p14:sldId id="265"/>
            <p14:sldId id="269"/>
            <p14:sldId id="270"/>
            <p14:sldId id="271"/>
            <p14:sldId id="272"/>
            <p14:sldId id="279"/>
            <p14:sldId id="275"/>
            <p14:sldId id="273"/>
            <p14:sldId id="274"/>
            <p14:sldId id="280"/>
            <p14:sldId id="276"/>
            <p14:sldId id="277"/>
            <p14:sldId id="278"/>
          </p14:sldIdLst>
        </p14:section>
      </p14:sectionLst>
    </p:ext>
    <p:ext uri="{EFAFB233-063F-42B5-8137-9DF3F51BA10A}">
      <p15:sldGuideLst xmlns:p15="http://schemas.microsoft.com/office/powerpoint/2012/main">
        <p15:guide id="1" orient="horz" pos="822" userDrawn="1">
          <p15:clr>
            <a:srgbClr val="A4A3A4"/>
          </p15:clr>
        </p15:guide>
        <p15:guide id="2" pos="725" userDrawn="1">
          <p15:clr>
            <a:srgbClr val="A4A3A4"/>
          </p15:clr>
        </p15:guide>
        <p15:guide id="3" orient="horz" pos="14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own, Linda" initials="BL" lastIdx="1" clrIdx="0">
    <p:extLst>
      <p:ext uri="{19B8F6BF-5375-455C-9EA6-DF929625EA0E}">
        <p15:presenceInfo xmlns:p15="http://schemas.microsoft.com/office/powerpoint/2012/main" userId="S::lb44@aru.ac.uk::a167035a-cdd4-484c-b1df-f11b5d30fce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99"/>
    <a:srgbClr val="FFFFFF"/>
    <a:srgbClr val="E8EEF8"/>
    <a:srgbClr val="7DFFF3"/>
    <a:srgbClr val="3FFF5A"/>
    <a:srgbClr val="F76D9B"/>
    <a:srgbClr val="E1623F"/>
    <a:srgbClr val="CC7BF9"/>
    <a:srgbClr val="EDA3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0" autoAdjust="0"/>
    <p:restoredTop sz="94663"/>
  </p:normalViewPr>
  <p:slideViewPr>
    <p:cSldViewPr snapToGrid="0">
      <p:cViewPr varScale="1">
        <p:scale>
          <a:sx n="82" d="100"/>
          <a:sy n="82" d="100"/>
        </p:scale>
        <p:origin x="672" y="72"/>
      </p:cViewPr>
      <p:guideLst>
        <p:guide orient="horz" pos="822"/>
        <p:guide pos="725"/>
        <p:guide orient="horz" pos="1480"/>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87" d="100"/>
          <a:sy n="87" d="100"/>
        </p:scale>
        <p:origin x="496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4" cy="513509"/>
          </a:xfrm>
          <a:prstGeom prst="rect">
            <a:avLst/>
          </a:prstGeom>
        </p:spPr>
        <p:txBody>
          <a:bodyPr vert="horz" lIns="99041" tIns="49521" rIns="99041" bIns="49521" rtlCol="0"/>
          <a:lstStyle>
            <a:lvl1pPr algn="l">
              <a:defRPr sz="1300"/>
            </a:lvl1pPr>
          </a:lstStyle>
          <a:p>
            <a:endParaRPr lang="en-GB"/>
          </a:p>
        </p:txBody>
      </p:sp>
      <p:sp>
        <p:nvSpPr>
          <p:cNvPr id="3" name="Date Placeholder 2"/>
          <p:cNvSpPr>
            <a:spLocks noGrp="1"/>
          </p:cNvSpPr>
          <p:nvPr>
            <p:ph type="dt" idx="1"/>
          </p:nvPr>
        </p:nvSpPr>
        <p:spPr>
          <a:xfrm>
            <a:off x="4021294" y="0"/>
            <a:ext cx="3076364" cy="513509"/>
          </a:xfrm>
          <a:prstGeom prst="rect">
            <a:avLst/>
          </a:prstGeom>
        </p:spPr>
        <p:txBody>
          <a:bodyPr vert="horz" lIns="99041" tIns="49521" rIns="99041" bIns="49521" rtlCol="0"/>
          <a:lstStyle>
            <a:lvl1pPr algn="r">
              <a:defRPr sz="1300"/>
            </a:lvl1pPr>
          </a:lstStyle>
          <a:p>
            <a:fld id="{4A2CD731-C9F1-4BFF-B86A-31626A0E2554}" type="datetimeFigureOut">
              <a:rPr lang="en-GB" smtClean="0"/>
              <a:t>01/02/2023</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1" tIns="49521" rIns="99041" bIns="49521" rtlCol="0" anchor="ctr"/>
          <a:lstStyle/>
          <a:p>
            <a:endParaRPr lang="en-GB"/>
          </a:p>
        </p:txBody>
      </p:sp>
      <p:sp>
        <p:nvSpPr>
          <p:cNvPr id="5" name="Notes Placeholder 4"/>
          <p:cNvSpPr>
            <a:spLocks noGrp="1"/>
          </p:cNvSpPr>
          <p:nvPr>
            <p:ph type="body" sz="quarter" idx="3"/>
          </p:nvPr>
        </p:nvSpPr>
        <p:spPr>
          <a:xfrm>
            <a:off x="709930" y="4925408"/>
            <a:ext cx="5679440" cy="4029879"/>
          </a:xfrm>
          <a:prstGeom prst="rect">
            <a:avLst/>
          </a:prstGeom>
        </p:spPr>
        <p:txBody>
          <a:bodyPr vert="horz" lIns="99041" tIns="49521" rIns="99041" bIns="4952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4" cy="513506"/>
          </a:xfrm>
          <a:prstGeom prst="rect">
            <a:avLst/>
          </a:prstGeom>
        </p:spPr>
        <p:txBody>
          <a:bodyPr vert="horz" lIns="99041" tIns="49521" rIns="99041" bIns="49521"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4" cy="513506"/>
          </a:xfrm>
          <a:prstGeom prst="rect">
            <a:avLst/>
          </a:prstGeom>
        </p:spPr>
        <p:txBody>
          <a:bodyPr vert="horz" lIns="99041" tIns="49521" rIns="99041" bIns="49521" rtlCol="0" anchor="b"/>
          <a:lstStyle>
            <a:lvl1pPr algn="r">
              <a:defRPr sz="1300"/>
            </a:lvl1pPr>
          </a:lstStyle>
          <a:p>
            <a:fld id="{9036AFBE-F1F1-43A9-BCC6-2E62D891AB0C}" type="slidenum">
              <a:rPr lang="en-GB" smtClean="0"/>
              <a:t>‹#›</a:t>
            </a:fld>
            <a:endParaRPr lang="en-GB"/>
          </a:p>
        </p:txBody>
      </p:sp>
    </p:spTree>
    <p:extLst>
      <p:ext uri="{BB962C8B-B14F-4D97-AF65-F5344CB8AC3E}">
        <p14:creationId xmlns:p14="http://schemas.microsoft.com/office/powerpoint/2010/main" val="1227208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94815"/>
            <a:ext cx="9144000" cy="2315147"/>
          </a:xfrm>
        </p:spPr>
        <p:txBody>
          <a:bodyPr anchor="b"/>
          <a:lstStyle>
            <a:lvl1pPr algn="l">
              <a:lnSpc>
                <a:spcPct val="100000"/>
              </a:lnSpc>
              <a:defRPr sz="6000" b="0" i="0"/>
            </a:lvl1pPr>
          </a:lstStyle>
          <a:p>
            <a:r>
              <a:rPr lang="en-US" dirty="0"/>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GB" dirty="0"/>
          </a:p>
        </p:txBody>
      </p:sp>
      <p:sp>
        <p:nvSpPr>
          <p:cNvPr id="9" name="Slide Number Placeholder 5">
            <a:extLst>
              <a:ext uri="{FF2B5EF4-FFF2-40B4-BE49-F238E27FC236}">
                <a16:creationId xmlns:a16="http://schemas.microsoft.com/office/drawing/2014/main" id="{F3627DB2-278B-D86C-84E8-91AE35E57F9C}"/>
              </a:ext>
            </a:extLst>
          </p:cNvPr>
          <p:cNvSpPr>
            <a:spLocks noGrp="1"/>
          </p:cNvSpPr>
          <p:nvPr>
            <p:ph type="sldNum" sz="quarter" idx="12"/>
          </p:nvPr>
        </p:nvSpPr>
        <p:spPr>
          <a:xfrm>
            <a:off x="8610600" y="6356356"/>
            <a:ext cx="2743200" cy="365125"/>
          </a:xfrm>
        </p:spPr>
        <p:txBody>
          <a:bodyPr/>
          <a:lstStyle/>
          <a:p>
            <a:fld id="{62EB5621-A25D-4A13-8CCD-BA9CB3FA6369}" type="slidenum">
              <a:rPr lang="en-GB" smtClean="0"/>
              <a:t>‹#›</a:t>
            </a:fld>
            <a:endParaRPr lang="en-GB"/>
          </a:p>
        </p:txBody>
      </p:sp>
      <p:sp>
        <p:nvSpPr>
          <p:cNvPr id="10" name="Footer Placeholder 4">
            <a:extLst>
              <a:ext uri="{FF2B5EF4-FFF2-40B4-BE49-F238E27FC236}">
                <a16:creationId xmlns:a16="http://schemas.microsoft.com/office/drawing/2014/main" id="{CDA85C57-C47F-34D3-028A-AFBC556C84EE}"/>
              </a:ext>
            </a:extLst>
          </p:cNvPr>
          <p:cNvSpPr>
            <a:spLocks noGrp="1"/>
          </p:cNvSpPr>
          <p:nvPr>
            <p:ph type="ftr" sz="quarter" idx="11"/>
          </p:nvPr>
        </p:nvSpPr>
        <p:spPr>
          <a:xfrm>
            <a:off x="4038600" y="6356356"/>
            <a:ext cx="4114800" cy="365125"/>
          </a:xfrm>
        </p:spPr>
        <p:txBody>
          <a:bodyPr/>
          <a:lstStyle/>
          <a:p>
            <a:endParaRPr lang="en-GB"/>
          </a:p>
        </p:txBody>
      </p:sp>
      <p:sp>
        <p:nvSpPr>
          <p:cNvPr id="11" name="Date Placeholder 3">
            <a:extLst>
              <a:ext uri="{FF2B5EF4-FFF2-40B4-BE49-F238E27FC236}">
                <a16:creationId xmlns:a16="http://schemas.microsoft.com/office/drawing/2014/main" id="{8F331777-D560-005F-4EF9-173144187633}"/>
              </a:ext>
            </a:extLst>
          </p:cNvPr>
          <p:cNvSpPr>
            <a:spLocks noGrp="1"/>
          </p:cNvSpPr>
          <p:nvPr>
            <p:ph type="dt" sz="half" idx="10"/>
          </p:nvPr>
        </p:nvSpPr>
        <p:spPr>
          <a:xfrm>
            <a:off x="1129909" y="6356356"/>
            <a:ext cx="2451495" cy="365125"/>
          </a:xfrm>
        </p:spPr>
        <p:txBody>
          <a:bodyPr/>
          <a:lstStyle/>
          <a:p>
            <a:fld id="{B4062E62-4D28-4BBE-B927-5264F7D72C76}" type="datetime1">
              <a:rPr lang="en-GB" smtClean="0"/>
              <a:t>01/02/2023</a:t>
            </a:fld>
            <a:endParaRPr lang="en-GB"/>
          </a:p>
        </p:txBody>
      </p:sp>
    </p:spTree>
    <p:extLst>
      <p:ext uri="{BB962C8B-B14F-4D97-AF65-F5344CB8AC3E}">
        <p14:creationId xmlns:p14="http://schemas.microsoft.com/office/powerpoint/2010/main" val="4272884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en-US"/>
              <a:t>Click to edit Master title style</a:t>
            </a:r>
            <a:endParaRPr lang="en-GB" dirty="0"/>
          </a:p>
        </p:txBody>
      </p:sp>
      <p:sp>
        <p:nvSpPr>
          <p:cNvPr id="3" name="Vertical Text Placeholder 2"/>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776A285A-ABCB-427C-83DF-B259892AF431}" type="datetime1">
              <a:rPr lang="en-GB" smtClean="0"/>
              <a:t>01/02/2023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EB5621-A25D-4A13-8CCD-BA9CB3FA6369}" type="slidenum">
              <a:rPr lang="en-GB" smtClean="0"/>
              <a:t>‹#›</a:t>
            </a:fld>
            <a:endParaRPr lang="en-GB"/>
          </a:p>
        </p:txBody>
      </p:sp>
    </p:spTree>
    <p:extLst>
      <p:ext uri="{BB962C8B-B14F-4D97-AF65-F5344CB8AC3E}">
        <p14:creationId xmlns:p14="http://schemas.microsoft.com/office/powerpoint/2010/main" val="2887881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lvl1pPr>
              <a:defRPr b="0" i="0"/>
            </a:lvl1pPr>
          </a:lstStyle>
          <a:p>
            <a:r>
              <a:rPr lang="en-US"/>
              <a:t>Click to edit Master title style</a:t>
            </a:r>
            <a:endParaRPr lang="en-GB" dirty="0"/>
          </a:p>
        </p:txBody>
      </p:sp>
      <p:sp>
        <p:nvSpPr>
          <p:cNvPr id="3" name="Vertical Text Placeholder 2"/>
          <p:cNvSpPr>
            <a:spLocks noGrp="1"/>
          </p:cNvSpPr>
          <p:nvPr>
            <p:ph type="body" orient="vert" idx="1"/>
          </p:nvPr>
        </p:nvSpPr>
        <p:spPr>
          <a:xfrm>
            <a:off x="838203" y="365125"/>
            <a:ext cx="7734300" cy="5811838"/>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24204DB3-B7A7-4632-B6FB-5CD3172734DC}" type="datetime1">
              <a:rPr lang="en-GB" smtClean="0"/>
              <a:t>01/02/2023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EB5621-A25D-4A13-8CCD-BA9CB3FA6369}" type="slidenum">
              <a:rPr lang="en-GB" smtClean="0"/>
              <a:t>‹#›</a:t>
            </a:fld>
            <a:endParaRPr lang="en-GB"/>
          </a:p>
        </p:txBody>
      </p:sp>
    </p:spTree>
    <p:extLst>
      <p:ext uri="{BB962C8B-B14F-4D97-AF65-F5344CB8AC3E}">
        <p14:creationId xmlns:p14="http://schemas.microsoft.com/office/powerpoint/2010/main" val="753178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en-US"/>
              <a:t>Click to edit Master title style</a:t>
            </a:r>
            <a:endParaRPr lang="en-GB" dirty="0"/>
          </a:p>
        </p:txBody>
      </p:sp>
      <p:sp>
        <p:nvSpPr>
          <p:cNvPr id="3" name="Content Placeholder 2"/>
          <p:cNvSpPr>
            <a:spLocks noGrp="1"/>
          </p:cNvSpPr>
          <p:nvPr>
            <p:ph idx="1"/>
          </p:nvPr>
        </p:nvSpPr>
        <p:spPr/>
        <p:txBody>
          <a:bodyPr/>
          <a:lstStyle>
            <a:lvl1pPr>
              <a:lnSpc>
                <a:spcPct val="100000"/>
              </a:lnSpc>
              <a:defRPr b="0" i="0"/>
            </a:lvl1pPr>
            <a:lvl2pPr>
              <a:lnSpc>
                <a:spcPct val="100000"/>
              </a:lnSpc>
              <a:defRPr b="0" i="0"/>
            </a:lvl2pPr>
            <a:lvl3pPr>
              <a:lnSpc>
                <a:spcPct val="100000"/>
              </a:lnSpc>
              <a:defRPr b="0" i="0"/>
            </a:lvl3pPr>
            <a:lvl4pPr>
              <a:lnSpc>
                <a:spcPct val="100000"/>
              </a:lnSpc>
              <a:defRPr b="0" i="0"/>
            </a:lvl4pPr>
            <a:lvl5pPr>
              <a:lnSpc>
                <a:spcPct val="100000"/>
              </a:lnSpc>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62EB5621-A25D-4A13-8CCD-BA9CB3FA6369}" type="slidenum">
              <a:rPr lang="en-GB" smtClean="0"/>
              <a:t>‹#›</a:t>
            </a:fld>
            <a:endParaRPr lang="en-GB"/>
          </a:p>
        </p:txBody>
      </p:sp>
      <p:sp>
        <p:nvSpPr>
          <p:cNvPr id="5" name="Footer Placeholder 4"/>
          <p:cNvSpPr>
            <a:spLocks noGrp="1"/>
          </p:cNvSpPr>
          <p:nvPr>
            <p:ph type="ftr" sz="quarter" idx="11"/>
          </p:nvPr>
        </p:nvSpPr>
        <p:spPr/>
        <p:txBody>
          <a:bodyPr/>
          <a:lstStyle/>
          <a:p>
            <a:endParaRPr lang="en-GB"/>
          </a:p>
        </p:txBody>
      </p:sp>
      <p:sp>
        <p:nvSpPr>
          <p:cNvPr id="4" name="Date Placeholder 3"/>
          <p:cNvSpPr>
            <a:spLocks noGrp="1"/>
          </p:cNvSpPr>
          <p:nvPr>
            <p:ph type="dt" sz="half" idx="10"/>
          </p:nvPr>
        </p:nvSpPr>
        <p:spPr/>
        <p:txBody>
          <a:bodyPr/>
          <a:lstStyle/>
          <a:p>
            <a:fld id="{B4062E62-4D28-4BBE-B927-5264F7D72C76}" type="datetime1">
              <a:rPr lang="en-GB" smtClean="0"/>
              <a:t>01/02/2023</a:t>
            </a:fld>
            <a:endParaRPr lang="en-GB"/>
          </a:p>
        </p:txBody>
      </p:sp>
    </p:spTree>
    <p:extLst>
      <p:ext uri="{BB962C8B-B14F-4D97-AF65-F5344CB8AC3E}">
        <p14:creationId xmlns:p14="http://schemas.microsoft.com/office/powerpoint/2010/main" val="4054324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FFFFCC">
            <a:alpha val="50000"/>
          </a:srgb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1851" y="4589469"/>
            <a:ext cx="10515600" cy="1500187"/>
          </a:xfrm>
        </p:spPr>
        <p:txBody>
          <a:bodyPr/>
          <a:lstStyle>
            <a:lvl1pPr marL="0" indent="0">
              <a:buNone/>
              <a:defRPr sz="2400" b="0" i="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7" name="Title 6">
            <a:extLst>
              <a:ext uri="{FF2B5EF4-FFF2-40B4-BE49-F238E27FC236}">
                <a16:creationId xmlns:a16="http://schemas.microsoft.com/office/drawing/2014/main" id="{212592B3-8E76-A5C3-0B76-ACA4DB0E4746}"/>
              </a:ext>
            </a:extLst>
          </p:cNvPr>
          <p:cNvSpPr>
            <a:spLocks noGrp="1"/>
          </p:cNvSpPr>
          <p:nvPr>
            <p:ph type="title"/>
          </p:nvPr>
        </p:nvSpPr>
        <p:spPr/>
        <p:txBody>
          <a:bodyPr/>
          <a:lstStyle/>
          <a:p>
            <a:r>
              <a:rPr lang="en-US"/>
              <a:t>Click to edit Master title style</a:t>
            </a:r>
            <a:endParaRPr lang="en-GB"/>
          </a:p>
        </p:txBody>
      </p:sp>
      <p:sp>
        <p:nvSpPr>
          <p:cNvPr id="8" name="Date Placeholder 7">
            <a:extLst>
              <a:ext uri="{FF2B5EF4-FFF2-40B4-BE49-F238E27FC236}">
                <a16:creationId xmlns:a16="http://schemas.microsoft.com/office/drawing/2014/main" id="{59B03AEF-AEA4-D41B-6511-95B1F3043E19}"/>
              </a:ext>
            </a:extLst>
          </p:cNvPr>
          <p:cNvSpPr>
            <a:spLocks noGrp="1"/>
          </p:cNvSpPr>
          <p:nvPr>
            <p:ph type="dt" sz="half" idx="10"/>
          </p:nvPr>
        </p:nvSpPr>
        <p:spPr/>
        <p:txBody>
          <a:bodyPr/>
          <a:lstStyle/>
          <a:p>
            <a:fld id="{7A1AA806-9DFF-4710-BF25-45EE5B3ED5C5}" type="datetime1">
              <a:rPr lang="en-GB" smtClean="0"/>
              <a:pPr/>
              <a:t>01/02/2023</a:t>
            </a:fld>
            <a:endParaRPr lang="en-GB"/>
          </a:p>
        </p:txBody>
      </p:sp>
      <p:sp>
        <p:nvSpPr>
          <p:cNvPr id="9" name="Footer Placeholder 8">
            <a:extLst>
              <a:ext uri="{FF2B5EF4-FFF2-40B4-BE49-F238E27FC236}">
                <a16:creationId xmlns:a16="http://schemas.microsoft.com/office/drawing/2014/main" id="{9621C780-BE35-B1C1-C417-6CC82D82F305}"/>
              </a:ext>
            </a:extLst>
          </p:cNvPr>
          <p:cNvSpPr>
            <a:spLocks noGrp="1"/>
          </p:cNvSpPr>
          <p:nvPr>
            <p:ph type="ftr" sz="quarter" idx="11"/>
          </p:nvPr>
        </p:nvSpPr>
        <p:spPr/>
        <p:txBody>
          <a:bodyPr/>
          <a:lstStyle/>
          <a:p>
            <a:endParaRPr lang="en-GB"/>
          </a:p>
        </p:txBody>
      </p:sp>
      <p:sp>
        <p:nvSpPr>
          <p:cNvPr id="10" name="Slide Number Placeholder 9">
            <a:extLst>
              <a:ext uri="{FF2B5EF4-FFF2-40B4-BE49-F238E27FC236}">
                <a16:creationId xmlns:a16="http://schemas.microsoft.com/office/drawing/2014/main" id="{41469780-0387-6CD3-7ED7-C2ABD832F1F7}"/>
              </a:ext>
            </a:extLst>
          </p:cNvPr>
          <p:cNvSpPr>
            <a:spLocks noGrp="1"/>
          </p:cNvSpPr>
          <p:nvPr>
            <p:ph type="sldNum" sz="quarter" idx="12"/>
          </p:nvPr>
        </p:nvSpPr>
        <p:spPr/>
        <p:txBody>
          <a:bodyPr/>
          <a:lstStyle/>
          <a:p>
            <a:fld id="{62EB5621-A25D-4A13-8CCD-BA9CB3FA6369}" type="slidenum">
              <a:rPr lang="en-GB" smtClean="0"/>
              <a:pPr/>
              <a:t>‹#›</a:t>
            </a:fld>
            <a:endParaRPr lang="en-GB"/>
          </a:p>
        </p:txBody>
      </p:sp>
    </p:spTree>
    <p:extLst>
      <p:ext uri="{BB962C8B-B14F-4D97-AF65-F5344CB8AC3E}">
        <p14:creationId xmlns:p14="http://schemas.microsoft.com/office/powerpoint/2010/main" val="264823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069524"/>
            <a:ext cx="10515600" cy="756107"/>
          </a:xfrm>
        </p:spPr>
        <p:txBody>
          <a:bodyPr/>
          <a:lstStyle>
            <a:lvl1pPr>
              <a:defRPr b="0" i="0"/>
            </a:lvl1pPr>
          </a:lstStyle>
          <a:p>
            <a:r>
              <a:rPr lang="en-US"/>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6"/>
          <p:cNvSpPr>
            <a:spLocks noGrp="1"/>
          </p:cNvSpPr>
          <p:nvPr>
            <p:ph type="sldNum" sz="quarter" idx="12"/>
          </p:nvPr>
        </p:nvSpPr>
        <p:spPr/>
        <p:txBody>
          <a:bodyPr/>
          <a:lstStyle/>
          <a:p>
            <a:fld id="{62EB5621-A25D-4A13-8CCD-BA9CB3FA6369}" type="slidenum">
              <a:rPr lang="en-GB" smtClean="0"/>
              <a:t>‹#›</a:t>
            </a:fld>
            <a:endParaRPr lang="en-GB"/>
          </a:p>
        </p:txBody>
      </p:sp>
      <p:sp>
        <p:nvSpPr>
          <p:cNvPr id="6" name="Footer Placeholder 5"/>
          <p:cNvSpPr>
            <a:spLocks noGrp="1"/>
          </p:cNvSpPr>
          <p:nvPr>
            <p:ph type="ftr" sz="quarter" idx="11"/>
          </p:nvPr>
        </p:nvSpPr>
        <p:spPr/>
        <p:txBody>
          <a:bodyPr/>
          <a:lstStyle/>
          <a:p>
            <a:endParaRPr lang="en-GB"/>
          </a:p>
        </p:txBody>
      </p:sp>
      <p:sp>
        <p:nvSpPr>
          <p:cNvPr id="5" name="Date Placeholder 4"/>
          <p:cNvSpPr>
            <a:spLocks noGrp="1"/>
          </p:cNvSpPr>
          <p:nvPr>
            <p:ph type="dt" sz="half" idx="10"/>
          </p:nvPr>
        </p:nvSpPr>
        <p:spPr/>
        <p:txBody>
          <a:bodyPr/>
          <a:lstStyle/>
          <a:p>
            <a:fld id="{5BE5FE14-14AF-4E46-B5F3-181687C827D8}" type="datetime1">
              <a:rPr lang="en-GB" smtClean="0"/>
              <a:t>01/02/2023</a:t>
            </a:fld>
            <a:endParaRPr lang="en-GB"/>
          </a:p>
        </p:txBody>
      </p:sp>
    </p:spTree>
    <p:extLst>
      <p:ext uri="{BB962C8B-B14F-4D97-AF65-F5344CB8AC3E}">
        <p14:creationId xmlns:p14="http://schemas.microsoft.com/office/powerpoint/2010/main" val="1138272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081499"/>
            <a:ext cx="10515600" cy="670155"/>
          </a:xfrm>
        </p:spPr>
        <p:txBody>
          <a:bodyPr/>
          <a:lstStyle>
            <a:lvl1pPr>
              <a:defRPr b="0" i="0"/>
            </a:lvl1pPr>
          </a:lstStyle>
          <a:p>
            <a:r>
              <a:rPr lang="en-US"/>
              <a:t>Click to edit Master title style</a:t>
            </a:r>
            <a:endParaRPr lang="en-GB" dirty="0"/>
          </a:p>
        </p:txBody>
      </p:sp>
      <p:sp>
        <p:nvSpPr>
          <p:cNvPr id="3" name="Text Placeholder 2"/>
          <p:cNvSpPr>
            <a:spLocks noGrp="1"/>
          </p:cNvSpPr>
          <p:nvPr>
            <p:ph type="body" idx="1"/>
          </p:nvPr>
        </p:nvSpPr>
        <p:spPr>
          <a:xfrm>
            <a:off x="839789" y="1751653"/>
            <a:ext cx="5157787" cy="814387"/>
          </a:xfrm>
        </p:spPr>
        <p:txBody>
          <a:bodyPr anchor="b"/>
          <a:lstStyle>
            <a:lvl1pPr marL="0" indent="0">
              <a:buNone/>
              <a:defRPr sz="2400" b="0" i="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66035"/>
            <a:ext cx="5157787" cy="3684588"/>
          </a:xfrm>
        </p:spPr>
        <p:txBody>
          <a:bodyPr/>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6172203" y="1751647"/>
            <a:ext cx="5183188" cy="814388"/>
          </a:xfrm>
        </p:spPr>
        <p:txBody>
          <a:bodyPr anchor="b"/>
          <a:lstStyle>
            <a:lvl1pPr marL="0" indent="0">
              <a:buNone/>
              <a:defRPr sz="2400" b="0" i="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3" y="2566035"/>
            <a:ext cx="5183188" cy="3684588"/>
          </a:xfrm>
        </p:spPr>
        <p:txBody>
          <a:bodyPr/>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Slide Number Placeholder 8"/>
          <p:cNvSpPr>
            <a:spLocks noGrp="1"/>
          </p:cNvSpPr>
          <p:nvPr>
            <p:ph type="sldNum" sz="quarter" idx="12"/>
          </p:nvPr>
        </p:nvSpPr>
        <p:spPr/>
        <p:txBody>
          <a:bodyPr/>
          <a:lstStyle/>
          <a:p>
            <a:fld id="{62EB5621-A25D-4A13-8CCD-BA9CB3FA6369}" type="slidenum">
              <a:rPr lang="en-GB" smtClean="0"/>
              <a:t>‹#›</a:t>
            </a:fld>
            <a:endParaRPr lang="en-GB"/>
          </a:p>
        </p:txBody>
      </p:sp>
      <p:sp>
        <p:nvSpPr>
          <p:cNvPr id="8" name="Footer Placeholder 7"/>
          <p:cNvSpPr>
            <a:spLocks noGrp="1"/>
          </p:cNvSpPr>
          <p:nvPr>
            <p:ph type="ftr" sz="quarter" idx="11"/>
          </p:nvPr>
        </p:nvSpPr>
        <p:spPr/>
        <p:txBody>
          <a:bodyPr/>
          <a:lstStyle/>
          <a:p>
            <a:endParaRPr lang="en-GB"/>
          </a:p>
        </p:txBody>
      </p:sp>
      <p:sp>
        <p:nvSpPr>
          <p:cNvPr id="7" name="Date Placeholder 6"/>
          <p:cNvSpPr>
            <a:spLocks noGrp="1"/>
          </p:cNvSpPr>
          <p:nvPr>
            <p:ph type="dt" sz="half" idx="10"/>
          </p:nvPr>
        </p:nvSpPr>
        <p:spPr/>
        <p:txBody>
          <a:bodyPr/>
          <a:lstStyle/>
          <a:p>
            <a:fld id="{5A1D9297-3C46-4C89-940C-A22146C70404}" type="datetime1">
              <a:rPr lang="en-GB" smtClean="0"/>
              <a:t>01/02/2023</a:t>
            </a:fld>
            <a:endParaRPr lang="en-GB"/>
          </a:p>
        </p:txBody>
      </p:sp>
    </p:spTree>
    <p:extLst>
      <p:ext uri="{BB962C8B-B14F-4D97-AF65-F5344CB8AC3E}">
        <p14:creationId xmlns:p14="http://schemas.microsoft.com/office/powerpoint/2010/main" val="2986886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en-US"/>
              <a:t>Click to edit Master title style</a:t>
            </a:r>
            <a:endParaRPr lang="en-GB" dirty="0"/>
          </a:p>
        </p:txBody>
      </p:sp>
      <p:sp>
        <p:nvSpPr>
          <p:cNvPr id="5" name="Slide Number Placeholder 4"/>
          <p:cNvSpPr>
            <a:spLocks noGrp="1"/>
          </p:cNvSpPr>
          <p:nvPr>
            <p:ph type="sldNum" sz="quarter" idx="12"/>
          </p:nvPr>
        </p:nvSpPr>
        <p:spPr/>
        <p:txBody>
          <a:bodyPr/>
          <a:lstStyle/>
          <a:p>
            <a:fld id="{62EB5621-A25D-4A13-8CCD-BA9CB3FA6369}" type="slidenum">
              <a:rPr lang="en-GB" smtClean="0"/>
              <a:t>‹#›</a:t>
            </a:fld>
            <a:endParaRPr lang="en-GB"/>
          </a:p>
        </p:txBody>
      </p:sp>
      <p:sp>
        <p:nvSpPr>
          <p:cNvPr id="4" name="Footer Placeholder 3"/>
          <p:cNvSpPr>
            <a:spLocks noGrp="1"/>
          </p:cNvSpPr>
          <p:nvPr>
            <p:ph type="ftr" sz="quarter" idx="11"/>
          </p:nvPr>
        </p:nvSpPr>
        <p:spPr/>
        <p:txBody>
          <a:bodyPr/>
          <a:lstStyle/>
          <a:p>
            <a:endParaRPr lang="en-GB"/>
          </a:p>
        </p:txBody>
      </p:sp>
      <p:sp>
        <p:nvSpPr>
          <p:cNvPr id="3" name="Date Placeholder 2"/>
          <p:cNvSpPr>
            <a:spLocks noGrp="1"/>
          </p:cNvSpPr>
          <p:nvPr>
            <p:ph type="dt" sz="half" idx="10"/>
          </p:nvPr>
        </p:nvSpPr>
        <p:spPr/>
        <p:txBody>
          <a:bodyPr/>
          <a:lstStyle/>
          <a:p>
            <a:fld id="{B9359B98-DFEA-44B7-AE22-A78E283C40E7}" type="datetime1">
              <a:rPr lang="en-GB" smtClean="0"/>
              <a:t>01/02/2023</a:t>
            </a:fld>
            <a:endParaRPr lang="en-GB"/>
          </a:p>
        </p:txBody>
      </p:sp>
    </p:spTree>
    <p:extLst>
      <p:ext uri="{BB962C8B-B14F-4D97-AF65-F5344CB8AC3E}">
        <p14:creationId xmlns:p14="http://schemas.microsoft.com/office/powerpoint/2010/main" val="2995457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2EB5621-A25D-4A13-8CCD-BA9CB3FA6369}" type="slidenum">
              <a:rPr lang="en-GB" smtClean="0"/>
              <a:t>‹#›</a:t>
            </a:fld>
            <a:endParaRPr lang="en-GB"/>
          </a:p>
        </p:txBody>
      </p:sp>
      <p:sp>
        <p:nvSpPr>
          <p:cNvPr id="3" name="Footer Placeholder 2"/>
          <p:cNvSpPr>
            <a:spLocks noGrp="1"/>
          </p:cNvSpPr>
          <p:nvPr>
            <p:ph type="ftr" sz="quarter" idx="11"/>
          </p:nvPr>
        </p:nvSpPr>
        <p:spPr/>
        <p:txBody>
          <a:bodyPr/>
          <a:lstStyle/>
          <a:p>
            <a:endParaRPr lang="en-GB"/>
          </a:p>
        </p:txBody>
      </p:sp>
      <p:sp>
        <p:nvSpPr>
          <p:cNvPr id="2" name="Date Placeholder 1"/>
          <p:cNvSpPr>
            <a:spLocks noGrp="1"/>
          </p:cNvSpPr>
          <p:nvPr>
            <p:ph type="dt" sz="half" idx="10"/>
          </p:nvPr>
        </p:nvSpPr>
        <p:spPr/>
        <p:txBody>
          <a:bodyPr/>
          <a:lstStyle/>
          <a:p>
            <a:fld id="{FC406C1A-A3DC-4892-831C-4308253BB9BC}" type="datetime1">
              <a:rPr lang="en-GB" smtClean="0"/>
              <a:t>01/02/2023</a:t>
            </a:fld>
            <a:endParaRPr lang="en-GB"/>
          </a:p>
        </p:txBody>
      </p:sp>
    </p:spTree>
    <p:extLst>
      <p:ext uri="{BB962C8B-B14F-4D97-AF65-F5344CB8AC3E}">
        <p14:creationId xmlns:p14="http://schemas.microsoft.com/office/powerpoint/2010/main" val="1472714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134836"/>
            <a:ext cx="3932237" cy="922564"/>
          </a:xfrm>
        </p:spPr>
        <p:txBody>
          <a:bodyPr anchor="b"/>
          <a:lstStyle>
            <a:lvl1pPr>
              <a:defRPr sz="3200" b="0" i="0"/>
            </a:lvl1pPr>
          </a:lstStyle>
          <a:p>
            <a:r>
              <a:rPr lang="en-US"/>
              <a:t>Click to edit Master title style</a:t>
            </a:r>
            <a:endParaRPr lang="en-GB" dirty="0"/>
          </a:p>
        </p:txBody>
      </p:sp>
      <p:sp>
        <p:nvSpPr>
          <p:cNvPr id="3" name="Content Placeholder 2"/>
          <p:cNvSpPr>
            <a:spLocks noGrp="1"/>
          </p:cNvSpPr>
          <p:nvPr>
            <p:ph idx="1"/>
          </p:nvPr>
        </p:nvSpPr>
        <p:spPr>
          <a:xfrm>
            <a:off x="5183188" y="1134839"/>
            <a:ext cx="6172200" cy="4726217"/>
          </a:xfrm>
        </p:spPr>
        <p:txBody>
          <a:bodyPr/>
          <a:lstStyle>
            <a:lvl1pPr>
              <a:defRPr sz="3200" b="0" i="0"/>
            </a:lvl1pPr>
            <a:lvl2pPr>
              <a:defRPr sz="2800" b="0" i="0"/>
            </a:lvl2pPr>
            <a:lvl3pPr>
              <a:defRPr sz="2400" b="0" i="0"/>
            </a:lvl3pPr>
            <a:lvl4pPr>
              <a:defRPr sz="2000" b="0" i="0"/>
            </a:lvl4pPr>
            <a:lvl5pPr>
              <a:defRPr sz="20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b="0" i="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22EE7A-6962-4A2A-A3B7-1D80BAC55E2A}" type="datetime1">
              <a:rPr lang="en-GB" smtClean="0"/>
              <a:t>01/02/2023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2EB5621-A25D-4A13-8CCD-BA9CB3FA6369}" type="slidenum">
              <a:rPr lang="en-GB" smtClean="0"/>
              <a:t>‹#›</a:t>
            </a:fld>
            <a:endParaRPr lang="en-GB"/>
          </a:p>
        </p:txBody>
      </p:sp>
    </p:spTree>
    <p:extLst>
      <p:ext uri="{BB962C8B-B14F-4D97-AF65-F5344CB8AC3E}">
        <p14:creationId xmlns:p14="http://schemas.microsoft.com/office/powerpoint/2010/main" val="679279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b="0" i="0"/>
            </a:lvl1pPr>
          </a:lstStyle>
          <a:p>
            <a:r>
              <a:rPr lang="en-US"/>
              <a:t>Click to edit Master title style</a:t>
            </a:r>
            <a:endParaRPr lang="en-GB" dirty="0"/>
          </a:p>
        </p:txBody>
      </p:sp>
      <p:sp>
        <p:nvSpPr>
          <p:cNvPr id="3" name="Picture Placeholder 2"/>
          <p:cNvSpPr>
            <a:spLocks noGrp="1"/>
          </p:cNvSpPr>
          <p:nvPr>
            <p:ph type="pic" idx="1"/>
          </p:nvPr>
        </p:nvSpPr>
        <p:spPr>
          <a:xfrm>
            <a:off x="5183188" y="987431"/>
            <a:ext cx="6172200" cy="4873625"/>
          </a:xfrm>
        </p:spPr>
        <p:txBody>
          <a:bodyPr/>
          <a:lstStyle>
            <a:lvl1pPr marL="0" indent="0">
              <a:buNone/>
              <a:defRPr sz="3200" b="0" i="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b="0" i="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4F2C61-A41F-4F1B-B00C-EA8FD8A26A53}" type="datetime1">
              <a:rPr lang="en-GB" smtClean="0"/>
              <a:t>01/02/2023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2EB5621-A25D-4A13-8CCD-BA9CB3FA6369}" type="slidenum">
              <a:rPr lang="en-GB" smtClean="0"/>
              <a:t>‹#›</a:t>
            </a:fld>
            <a:endParaRPr lang="en-GB"/>
          </a:p>
        </p:txBody>
      </p:sp>
    </p:spTree>
    <p:extLst>
      <p:ext uri="{BB962C8B-B14F-4D97-AF65-F5344CB8AC3E}">
        <p14:creationId xmlns:p14="http://schemas.microsoft.com/office/powerpoint/2010/main" val="2159221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CC">
            <a:alpha val="50000"/>
          </a:srgb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129909" y="6356356"/>
            <a:ext cx="2451495" cy="365125"/>
          </a:xfrm>
          <a:prstGeom prst="rect">
            <a:avLst/>
          </a:prstGeom>
        </p:spPr>
        <p:txBody>
          <a:bodyPr vert="horz" lIns="91440" tIns="45720" rIns="91440" bIns="45720" rtlCol="0" anchor="ctr"/>
          <a:lstStyle>
            <a:lvl1pPr algn="l">
              <a:defRPr sz="1100">
                <a:solidFill>
                  <a:schemeClr val="tx1">
                    <a:tint val="75000"/>
                  </a:schemeClr>
                </a:solidFill>
                <a:latin typeface="ARU Raleway" pitchFamily="2" charset="77"/>
              </a:defRPr>
            </a:lvl1pPr>
          </a:lstStyle>
          <a:p>
            <a:fld id="{7A1AA806-9DFF-4710-BF25-45EE5B3ED5C5}" type="datetime1">
              <a:rPr lang="en-GB" smtClean="0"/>
              <a:pPr/>
              <a:t>01/02/2023</a:t>
            </a:fld>
            <a:endParaRPr lang="en-GB"/>
          </a:p>
        </p:txBody>
      </p:sp>
      <p:sp>
        <p:nvSpPr>
          <p:cNvPr id="5" name="Footer Placeholder 4"/>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100">
                <a:solidFill>
                  <a:schemeClr val="tx1">
                    <a:tint val="75000"/>
                  </a:schemeClr>
                </a:solidFill>
                <a:latin typeface="ARU Raleway" pitchFamily="2" charset="77"/>
              </a:defRPr>
            </a:lvl1pPr>
          </a:lstStyle>
          <a:p>
            <a:endParaRPr lang="en-GB"/>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100">
                <a:solidFill>
                  <a:schemeClr val="tx1">
                    <a:tint val="75000"/>
                  </a:schemeClr>
                </a:solidFill>
                <a:latin typeface="ARU Raleway" pitchFamily="2" charset="77"/>
              </a:defRPr>
            </a:lvl1pPr>
          </a:lstStyle>
          <a:p>
            <a:fld id="{62EB5621-A25D-4A13-8CCD-BA9CB3FA6369}" type="slidenum">
              <a:rPr lang="en-GB" smtClean="0"/>
              <a:pPr/>
              <a:t>‹#›</a:t>
            </a:fld>
            <a:endParaRPr lang="en-GB"/>
          </a:p>
        </p:txBody>
      </p:sp>
      <p:sp>
        <p:nvSpPr>
          <p:cNvPr id="3" name="Text Placeholder 2"/>
          <p:cNvSpPr>
            <a:spLocks noGrp="1"/>
          </p:cNvSpPr>
          <p:nvPr>
            <p:ph type="body" idx="1"/>
          </p:nvPr>
        </p:nvSpPr>
        <p:spPr>
          <a:xfrm>
            <a:off x="1139244" y="2339246"/>
            <a:ext cx="10214557" cy="36561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Placeholder 1"/>
          <p:cNvSpPr>
            <a:spLocks noGrp="1"/>
          </p:cNvSpPr>
          <p:nvPr>
            <p:ph type="title"/>
          </p:nvPr>
        </p:nvSpPr>
        <p:spPr>
          <a:xfrm>
            <a:off x="1139244" y="1242034"/>
            <a:ext cx="10214557" cy="962281"/>
          </a:xfrm>
          <a:prstGeom prst="rect">
            <a:avLst/>
          </a:prstGeom>
        </p:spPr>
        <p:txBody>
          <a:bodyPr vert="horz" lIns="91440" tIns="45720" rIns="91440" bIns="45720" rtlCol="0" anchor="ctr">
            <a:normAutofit/>
          </a:bodyPr>
          <a:lstStyle/>
          <a:p>
            <a:r>
              <a:rPr lang="en-US" dirty="0"/>
              <a:t>Click to edit Master title style</a:t>
            </a:r>
            <a:endParaRPr lang="en-GB" dirty="0"/>
          </a:p>
        </p:txBody>
      </p:sp>
      <p:pic>
        <p:nvPicPr>
          <p:cNvPr id="8" name="Picture 7">
            <a:extLst>
              <a:ext uri="{FF2B5EF4-FFF2-40B4-BE49-F238E27FC236}">
                <a16:creationId xmlns:a16="http://schemas.microsoft.com/office/drawing/2014/main" id="{F5D9DF82-6917-DEDF-FB76-C26309BC8009}"/>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257965" y="142016"/>
            <a:ext cx="2384645" cy="965087"/>
          </a:xfrm>
          <a:prstGeom prst="rect">
            <a:avLst/>
          </a:prstGeom>
        </p:spPr>
      </p:pic>
    </p:spTree>
    <p:extLst>
      <p:ext uri="{BB962C8B-B14F-4D97-AF65-F5344CB8AC3E}">
        <p14:creationId xmlns:p14="http://schemas.microsoft.com/office/powerpoint/2010/main" val="52421371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hdr="0" ftr="0" dt="0"/>
  <p:txStyles>
    <p:titleStyle>
      <a:lvl1pPr algn="l" defTabSz="914377" rtl="0" eaLnBrk="1" latinLnBrk="0" hangingPunct="1">
        <a:lnSpc>
          <a:spcPct val="90000"/>
        </a:lnSpc>
        <a:spcBef>
          <a:spcPct val="0"/>
        </a:spcBef>
        <a:buNone/>
        <a:defRPr sz="4000" b="0" i="0" kern="1200">
          <a:solidFill>
            <a:srgbClr val="003366"/>
          </a:solidFill>
          <a:latin typeface="ARU Raleway" pitchFamily="2" charset="77"/>
          <a:ea typeface="+mj-ea"/>
          <a:cs typeface="Arial" panose="020B0604020202020204" pitchFamily="34" charset="0"/>
        </a:defRPr>
      </a:lvl1pPr>
    </p:titleStyle>
    <p:bodyStyle>
      <a:lvl1pPr marL="228594" indent="-228594" algn="l" defTabSz="914377" rtl="0" eaLnBrk="1" latinLnBrk="0" hangingPunct="1">
        <a:lnSpc>
          <a:spcPct val="100000"/>
        </a:lnSpc>
        <a:spcBef>
          <a:spcPts val="600"/>
        </a:spcBef>
        <a:buFont typeface="Arial" panose="020B0604020202020204" pitchFamily="34" charset="0"/>
        <a:buChar char="•"/>
        <a:defRPr sz="3200" b="0" i="0" kern="1200">
          <a:solidFill>
            <a:srgbClr val="003366"/>
          </a:solidFill>
          <a:latin typeface="ARU Raleway" pitchFamily="2" charset="77"/>
          <a:ea typeface="+mn-ea"/>
          <a:cs typeface="Arial" panose="020B0604020202020204" pitchFamily="34" charset="0"/>
        </a:defRPr>
      </a:lvl1pPr>
      <a:lvl2pPr marL="685783" indent="-228594" algn="l" defTabSz="914377" rtl="0" eaLnBrk="1" latinLnBrk="0" hangingPunct="1">
        <a:lnSpc>
          <a:spcPct val="100000"/>
        </a:lnSpc>
        <a:spcBef>
          <a:spcPts val="500"/>
        </a:spcBef>
        <a:buFont typeface="Arial" panose="020B0604020202020204" pitchFamily="34" charset="0"/>
        <a:buChar char="•"/>
        <a:defRPr sz="3000" b="0" i="0" kern="1200">
          <a:solidFill>
            <a:srgbClr val="003366"/>
          </a:solidFill>
          <a:latin typeface="ARU Raleway" pitchFamily="2" charset="77"/>
          <a:ea typeface="+mn-ea"/>
          <a:cs typeface="Arial" panose="020B0604020202020204" pitchFamily="34" charset="0"/>
        </a:defRPr>
      </a:lvl2pPr>
      <a:lvl3pPr marL="1142971" indent="-228594" algn="l" defTabSz="914377" rtl="0" eaLnBrk="1" latinLnBrk="0" hangingPunct="1">
        <a:lnSpc>
          <a:spcPct val="100000"/>
        </a:lnSpc>
        <a:spcBef>
          <a:spcPts val="500"/>
        </a:spcBef>
        <a:buFont typeface="Arial" panose="020B0604020202020204" pitchFamily="34" charset="0"/>
        <a:buChar char="•"/>
        <a:defRPr sz="2600" b="0" i="0" kern="1200">
          <a:solidFill>
            <a:srgbClr val="003366"/>
          </a:solidFill>
          <a:latin typeface="ARU Raleway" pitchFamily="2" charset="77"/>
          <a:ea typeface="+mn-ea"/>
          <a:cs typeface="Arial" panose="020B0604020202020204" pitchFamily="34" charset="0"/>
        </a:defRPr>
      </a:lvl3pPr>
      <a:lvl4pPr marL="1600160" indent="-228594" algn="l" defTabSz="914377" rtl="0" eaLnBrk="1" latinLnBrk="0" hangingPunct="1">
        <a:lnSpc>
          <a:spcPct val="100000"/>
        </a:lnSpc>
        <a:spcBef>
          <a:spcPts val="500"/>
        </a:spcBef>
        <a:buFont typeface="Arial" panose="020B0604020202020204" pitchFamily="34" charset="0"/>
        <a:buChar char="•"/>
        <a:defRPr sz="2200" b="0" i="0" kern="1200">
          <a:solidFill>
            <a:srgbClr val="003366"/>
          </a:solidFill>
          <a:latin typeface="ARU Raleway" pitchFamily="2" charset="77"/>
          <a:ea typeface="+mn-ea"/>
          <a:cs typeface="Arial" panose="020B0604020202020204" pitchFamily="34" charset="0"/>
        </a:defRPr>
      </a:lvl4pPr>
      <a:lvl5pPr marL="2057349" indent="-228594" algn="l" defTabSz="914377" rtl="0" eaLnBrk="1" latinLnBrk="0" hangingPunct="1">
        <a:lnSpc>
          <a:spcPct val="100000"/>
        </a:lnSpc>
        <a:spcBef>
          <a:spcPts val="500"/>
        </a:spcBef>
        <a:buFont typeface="Arial" panose="020B0604020202020204" pitchFamily="34" charset="0"/>
        <a:buChar char="•"/>
        <a:defRPr sz="1800" b="0" i="0" kern="1200">
          <a:solidFill>
            <a:srgbClr val="003366"/>
          </a:solidFill>
          <a:latin typeface="ARU Raleway" pitchFamily="2" charset="77"/>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D60C0-986F-54C8-C90C-889266963A15}"/>
              </a:ext>
            </a:extLst>
          </p:cNvPr>
          <p:cNvSpPr>
            <a:spLocks noGrp="1"/>
          </p:cNvSpPr>
          <p:nvPr>
            <p:ph type="ctrTitle"/>
          </p:nvPr>
        </p:nvSpPr>
        <p:spPr/>
        <p:txBody>
          <a:bodyPr/>
          <a:lstStyle/>
          <a:p>
            <a:r>
              <a:rPr lang="en-US"/>
              <a:t>Fundamentals of Artifical Intelligence</a:t>
            </a:r>
            <a:endParaRPr lang="en-GB"/>
          </a:p>
        </p:txBody>
      </p:sp>
      <p:sp>
        <p:nvSpPr>
          <p:cNvPr id="3" name="Subtitle 2">
            <a:extLst>
              <a:ext uri="{FF2B5EF4-FFF2-40B4-BE49-F238E27FC236}">
                <a16:creationId xmlns:a16="http://schemas.microsoft.com/office/drawing/2014/main" id="{F5CF5381-35E9-F80A-6ECF-C7D35C0F1FD5}"/>
              </a:ext>
            </a:extLst>
          </p:cNvPr>
          <p:cNvSpPr>
            <a:spLocks noGrp="1"/>
          </p:cNvSpPr>
          <p:nvPr>
            <p:ph type="subTitle" idx="1"/>
          </p:nvPr>
        </p:nvSpPr>
        <p:spPr/>
        <p:txBody>
          <a:bodyPr/>
          <a:lstStyle/>
          <a:p>
            <a:r>
              <a:rPr lang="en-US"/>
              <a:t>Week 3</a:t>
            </a:r>
            <a:endParaRPr lang="en-GB"/>
          </a:p>
        </p:txBody>
      </p:sp>
      <p:sp>
        <p:nvSpPr>
          <p:cNvPr id="4" name="Slide Number Placeholder 3">
            <a:extLst>
              <a:ext uri="{FF2B5EF4-FFF2-40B4-BE49-F238E27FC236}">
                <a16:creationId xmlns:a16="http://schemas.microsoft.com/office/drawing/2014/main" id="{762E1F89-FD1F-C4B5-5EF7-7AF05C85B941}"/>
              </a:ext>
            </a:extLst>
          </p:cNvPr>
          <p:cNvSpPr>
            <a:spLocks noGrp="1"/>
          </p:cNvSpPr>
          <p:nvPr>
            <p:ph type="sldNum" sz="quarter" idx="12"/>
          </p:nvPr>
        </p:nvSpPr>
        <p:spPr/>
        <p:txBody>
          <a:bodyPr/>
          <a:lstStyle/>
          <a:p>
            <a:fld id="{62EB5621-A25D-4A13-8CCD-BA9CB3FA6369}" type="slidenum">
              <a:rPr lang="en-GB" smtClean="0"/>
              <a:t>1</a:t>
            </a:fld>
            <a:endParaRPr lang="en-GB"/>
          </a:p>
        </p:txBody>
      </p:sp>
    </p:spTree>
    <p:extLst>
      <p:ext uri="{BB962C8B-B14F-4D97-AF65-F5344CB8AC3E}">
        <p14:creationId xmlns:p14="http://schemas.microsoft.com/office/powerpoint/2010/main" val="3831373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3F46-109E-D2E1-F55F-3A390A07585A}"/>
              </a:ext>
            </a:extLst>
          </p:cNvPr>
          <p:cNvSpPr>
            <a:spLocks noGrp="1"/>
          </p:cNvSpPr>
          <p:nvPr>
            <p:ph type="title"/>
          </p:nvPr>
        </p:nvSpPr>
        <p:spPr>
          <a:xfrm>
            <a:off x="839788" y="457200"/>
            <a:ext cx="3932237" cy="1600200"/>
          </a:xfrm>
        </p:spPr>
        <p:txBody>
          <a:bodyPr vert="horz" lIns="91440" tIns="45720" rIns="91440" bIns="45720" rtlCol="0" anchor="b">
            <a:normAutofit/>
          </a:bodyPr>
          <a:lstStyle/>
          <a:p>
            <a:r>
              <a:rPr lang="en-US"/>
              <a:t>Learning Agent :</a:t>
            </a:r>
            <a:endParaRPr lang="en-GB"/>
          </a:p>
        </p:txBody>
      </p:sp>
      <p:pic>
        <p:nvPicPr>
          <p:cNvPr id="7170" name="Picture 2">
            <a:extLst>
              <a:ext uri="{FF2B5EF4-FFF2-40B4-BE49-F238E27FC236}">
                <a16:creationId xmlns:a16="http://schemas.microsoft.com/office/drawing/2014/main" id="{E776E82C-439C-B369-2857-6C7839FF464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83188" y="1208424"/>
            <a:ext cx="6172200" cy="4431639"/>
          </a:xfrm>
          <a:prstGeom prst="rect">
            <a:avLst/>
          </a:prstGeom>
          <a:solidFill>
            <a:srgbClr val="FFFFFF"/>
          </a:solidFill>
        </p:spPr>
      </p:pic>
      <p:sp>
        <p:nvSpPr>
          <p:cNvPr id="5" name="TextBox 4">
            <a:extLst>
              <a:ext uri="{FF2B5EF4-FFF2-40B4-BE49-F238E27FC236}">
                <a16:creationId xmlns:a16="http://schemas.microsoft.com/office/drawing/2014/main" id="{E44ADE6B-EF66-8035-C64E-FF611B5C4A2B}"/>
              </a:ext>
            </a:extLst>
          </p:cNvPr>
          <p:cNvSpPr txBox="1"/>
          <p:nvPr/>
        </p:nvSpPr>
        <p:spPr>
          <a:xfrm>
            <a:off x="839788" y="2057400"/>
            <a:ext cx="3932237" cy="3811588"/>
          </a:xfrm>
          <a:prstGeom prst="rect">
            <a:avLst/>
          </a:prstGeom>
        </p:spPr>
        <p:txBody>
          <a:bodyPr vert="horz" lIns="91440" tIns="45720" rIns="91440" bIns="45720" rtlCol="0">
            <a:normAutofit/>
          </a:bodyPr>
          <a:lstStyle/>
          <a:p>
            <a:pPr defTabSz="914377" fontAlgn="base">
              <a:lnSpc>
                <a:spcPct val="90000"/>
              </a:lnSpc>
              <a:spcBef>
                <a:spcPts val="600"/>
              </a:spcBef>
            </a:pPr>
            <a:r>
              <a:rPr lang="en-US" sz="1400" b="0" i="0" kern="1200">
                <a:solidFill>
                  <a:srgbClr val="003366"/>
                </a:solidFill>
                <a:effectLst/>
                <a:latin typeface="ARU Raleway" pitchFamily="2" charset="77"/>
                <a:ea typeface="+mn-ea"/>
                <a:cs typeface="Arial" panose="020B0604020202020204" pitchFamily="34" charset="0"/>
              </a:rPr>
              <a:t>A learning agent in AI is the type of agent that can learn from its past experiences or it has learning capabilities. It starts to act with basic knowledge and then is able to act and adapt automatically through learning. </a:t>
            </a:r>
            <a:br>
              <a:rPr lang="en-US" sz="1400" b="0" i="0" kern="1200">
                <a:solidFill>
                  <a:srgbClr val="003366"/>
                </a:solidFill>
                <a:effectLst/>
                <a:latin typeface="ARU Raleway" pitchFamily="2" charset="77"/>
                <a:ea typeface="+mn-ea"/>
                <a:cs typeface="Arial" panose="020B0604020202020204" pitchFamily="34" charset="0"/>
              </a:rPr>
            </a:br>
            <a:r>
              <a:rPr lang="en-US" sz="1400" b="0" i="0" kern="1200">
                <a:solidFill>
                  <a:srgbClr val="003366"/>
                </a:solidFill>
                <a:effectLst/>
                <a:latin typeface="ARU Raleway" pitchFamily="2" charset="77"/>
                <a:ea typeface="+mn-ea"/>
                <a:cs typeface="Arial" panose="020B0604020202020204" pitchFamily="34" charset="0"/>
              </a:rPr>
              <a:t>A learning agent has mainly four conceptual components, which are: </a:t>
            </a:r>
          </a:p>
          <a:p>
            <a:pPr defTabSz="914377" fontAlgn="base">
              <a:lnSpc>
                <a:spcPct val="90000"/>
              </a:lnSpc>
              <a:spcBef>
                <a:spcPts val="600"/>
              </a:spcBef>
            </a:pPr>
            <a:r>
              <a:rPr lang="en-US" sz="1400" b="0" i="0" kern="1200">
                <a:solidFill>
                  <a:srgbClr val="003366"/>
                </a:solidFill>
                <a:effectLst/>
                <a:latin typeface="ARU Raleway" pitchFamily="2" charset="77"/>
                <a:ea typeface="+mn-ea"/>
                <a:cs typeface="Arial" panose="020B0604020202020204" pitchFamily="34" charset="0"/>
              </a:rPr>
              <a:t>Learning element: It is responsible for making improvements by learning from the environment</a:t>
            </a:r>
          </a:p>
          <a:p>
            <a:pPr defTabSz="914377" fontAlgn="base">
              <a:lnSpc>
                <a:spcPct val="90000"/>
              </a:lnSpc>
              <a:spcBef>
                <a:spcPts val="600"/>
              </a:spcBef>
            </a:pPr>
            <a:r>
              <a:rPr lang="en-US" sz="1400" b="0" i="0" kern="1200">
                <a:solidFill>
                  <a:srgbClr val="003366"/>
                </a:solidFill>
                <a:effectLst/>
                <a:latin typeface="ARU Raleway" pitchFamily="2" charset="77"/>
                <a:ea typeface="+mn-ea"/>
                <a:cs typeface="Arial" panose="020B0604020202020204" pitchFamily="34" charset="0"/>
              </a:rPr>
              <a:t>Critic: The learning element takes feedback from critics which describes how well the agent is doing with respect to a fixed performance standard.</a:t>
            </a:r>
          </a:p>
          <a:p>
            <a:pPr defTabSz="914377" fontAlgn="base">
              <a:lnSpc>
                <a:spcPct val="90000"/>
              </a:lnSpc>
              <a:spcBef>
                <a:spcPts val="600"/>
              </a:spcBef>
            </a:pPr>
            <a:r>
              <a:rPr lang="en-US" sz="1400" b="0" i="0" kern="1200">
                <a:solidFill>
                  <a:srgbClr val="003366"/>
                </a:solidFill>
                <a:effectLst/>
                <a:latin typeface="ARU Raleway" pitchFamily="2" charset="77"/>
                <a:ea typeface="+mn-ea"/>
                <a:cs typeface="Arial" panose="020B0604020202020204" pitchFamily="34" charset="0"/>
              </a:rPr>
              <a:t>Performance element: It is responsible for selecting external action</a:t>
            </a:r>
          </a:p>
          <a:p>
            <a:pPr defTabSz="914377" fontAlgn="base">
              <a:lnSpc>
                <a:spcPct val="90000"/>
              </a:lnSpc>
              <a:spcBef>
                <a:spcPts val="600"/>
              </a:spcBef>
            </a:pPr>
            <a:r>
              <a:rPr lang="en-US" sz="1400" b="0" i="0" kern="1200">
                <a:solidFill>
                  <a:srgbClr val="003366"/>
                </a:solidFill>
                <a:effectLst/>
                <a:latin typeface="ARU Raleway" pitchFamily="2" charset="77"/>
                <a:ea typeface="+mn-ea"/>
                <a:cs typeface="Arial" panose="020B0604020202020204" pitchFamily="34" charset="0"/>
              </a:rPr>
              <a:t>Problem Generator: This component is responsible for suggesting actions that will lead to new and informative experiences.</a:t>
            </a:r>
          </a:p>
        </p:txBody>
      </p:sp>
      <p:sp>
        <p:nvSpPr>
          <p:cNvPr id="4" name="Slide Number Placeholder 3">
            <a:extLst>
              <a:ext uri="{FF2B5EF4-FFF2-40B4-BE49-F238E27FC236}">
                <a16:creationId xmlns:a16="http://schemas.microsoft.com/office/drawing/2014/main" id="{F6C379F3-D20B-0816-1E23-16A870759DE7}"/>
              </a:ext>
            </a:extLst>
          </p:cNvPr>
          <p:cNvSpPr>
            <a:spLocks noGrp="1"/>
          </p:cNvSpPr>
          <p:nvPr>
            <p:ph type="sldNum" sz="quarter" idx="12"/>
          </p:nvPr>
        </p:nvSpPr>
        <p:spPr>
          <a:xfrm>
            <a:off x="8610600" y="6356356"/>
            <a:ext cx="2743200" cy="365125"/>
          </a:xfrm>
        </p:spPr>
        <p:txBody>
          <a:bodyPr vert="horz" lIns="91440" tIns="45720" rIns="91440" bIns="45720" rtlCol="0" anchor="ctr">
            <a:normAutofit/>
          </a:bodyPr>
          <a:lstStyle/>
          <a:p>
            <a:pPr>
              <a:spcAft>
                <a:spcPts val="600"/>
              </a:spcAft>
            </a:pPr>
            <a:fld id="{62EB5621-A25D-4A13-8CCD-BA9CB3FA6369}" type="slidenum">
              <a:rPr lang="en-GB" smtClean="0"/>
              <a:pPr>
                <a:spcAft>
                  <a:spcPts val="600"/>
                </a:spcAft>
              </a:pPr>
              <a:t>10</a:t>
            </a:fld>
            <a:endParaRPr lang="en-GB"/>
          </a:p>
        </p:txBody>
      </p:sp>
    </p:spTree>
    <p:extLst>
      <p:ext uri="{BB962C8B-B14F-4D97-AF65-F5344CB8AC3E}">
        <p14:creationId xmlns:p14="http://schemas.microsoft.com/office/powerpoint/2010/main" val="1810749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3F46-109E-D2E1-F55F-3A390A07585A}"/>
              </a:ext>
            </a:extLst>
          </p:cNvPr>
          <p:cNvSpPr>
            <a:spLocks noGrp="1"/>
          </p:cNvSpPr>
          <p:nvPr>
            <p:ph type="title"/>
          </p:nvPr>
        </p:nvSpPr>
        <p:spPr>
          <a:xfrm>
            <a:off x="839788" y="457200"/>
            <a:ext cx="3932237" cy="1600200"/>
          </a:xfrm>
        </p:spPr>
        <p:txBody>
          <a:bodyPr vert="horz" lIns="91440" tIns="45720" rIns="91440" bIns="45720" rtlCol="0" anchor="b">
            <a:normAutofit/>
          </a:bodyPr>
          <a:lstStyle/>
          <a:p>
            <a:r>
              <a:rPr lang="en-US"/>
              <a:t>Finite State Machines (FSMs)</a:t>
            </a:r>
            <a:endParaRPr lang="en-GB"/>
          </a:p>
        </p:txBody>
      </p:sp>
      <p:sp>
        <p:nvSpPr>
          <p:cNvPr id="4" name="Slide Number Placeholder 3">
            <a:extLst>
              <a:ext uri="{FF2B5EF4-FFF2-40B4-BE49-F238E27FC236}">
                <a16:creationId xmlns:a16="http://schemas.microsoft.com/office/drawing/2014/main" id="{F6C379F3-D20B-0816-1E23-16A870759DE7}"/>
              </a:ext>
            </a:extLst>
          </p:cNvPr>
          <p:cNvSpPr>
            <a:spLocks noGrp="1"/>
          </p:cNvSpPr>
          <p:nvPr>
            <p:ph type="sldNum" sz="quarter" idx="12"/>
          </p:nvPr>
        </p:nvSpPr>
        <p:spPr>
          <a:xfrm>
            <a:off x="8610600" y="6356356"/>
            <a:ext cx="2743200" cy="365125"/>
          </a:xfrm>
        </p:spPr>
        <p:txBody>
          <a:bodyPr vert="horz" lIns="91440" tIns="45720" rIns="91440" bIns="45720" rtlCol="0" anchor="ctr">
            <a:normAutofit/>
          </a:bodyPr>
          <a:lstStyle/>
          <a:p>
            <a:pPr>
              <a:spcAft>
                <a:spcPts val="600"/>
              </a:spcAft>
            </a:pPr>
            <a:fld id="{62EB5621-A25D-4A13-8CCD-BA9CB3FA6369}" type="slidenum">
              <a:rPr lang="en-GB" smtClean="0"/>
              <a:pPr>
                <a:spcAft>
                  <a:spcPts val="600"/>
                </a:spcAft>
              </a:pPr>
              <a:t>11</a:t>
            </a:fld>
            <a:endParaRPr lang="en-GB"/>
          </a:p>
        </p:txBody>
      </p:sp>
      <p:sp>
        <p:nvSpPr>
          <p:cNvPr id="6" name="TextBox 5">
            <a:extLst>
              <a:ext uri="{FF2B5EF4-FFF2-40B4-BE49-F238E27FC236}">
                <a16:creationId xmlns:a16="http://schemas.microsoft.com/office/drawing/2014/main" id="{D2654BE9-3D2F-FADA-639D-CF560A098769}"/>
              </a:ext>
            </a:extLst>
          </p:cNvPr>
          <p:cNvSpPr txBox="1"/>
          <p:nvPr/>
        </p:nvSpPr>
        <p:spPr>
          <a:xfrm>
            <a:off x="653143" y="2274837"/>
            <a:ext cx="10562253" cy="3816429"/>
          </a:xfrm>
          <a:prstGeom prst="rect">
            <a:avLst/>
          </a:prstGeom>
          <a:noFill/>
        </p:spPr>
        <p:txBody>
          <a:bodyPr wrap="square">
            <a:spAutoFit/>
          </a:bodyPr>
          <a:lstStyle/>
          <a:p>
            <a:r>
              <a:rPr lang="en-US" sz="2800">
                <a:solidFill>
                  <a:srgbClr val="374151"/>
                </a:solidFill>
                <a:latin typeface="Söhne"/>
              </a:rPr>
              <a:t>FSM’s also known as Finite State Automata or Transition Networks</a:t>
            </a:r>
          </a:p>
          <a:p>
            <a:r>
              <a:rPr lang="en-US" sz="2800">
                <a:solidFill>
                  <a:srgbClr val="374151"/>
                </a:solidFill>
                <a:latin typeface="Söhne"/>
              </a:rPr>
              <a:t>A finite state machine (FSM) is a mathematical model of computation that defines an abstract machine which can be in exactly one of a finite number of states at any given time. It transitions from one state to another in response to inputs.</a:t>
            </a:r>
          </a:p>
          <a:p>
            <a:r>
              <a:rPr lang="en-US" sz="2800">
                <a:solidFill>
                  <a:srgbClr val="374151"/>
                </a:solidFill>
                <a:latin typeface="Söhne"/>
              </a:rPr>
              <a:t>Used to design h/w and s/w, especially complex interactions</a:t>
            </a:r>
            <a:br>
              <a:rPr lang="en-US" sz="2800">
                <a:solidFill>
                  <a:srgbClr val="374151"/>
                </a:solidFill>
                <a:latin typeface="Söhne"/>
              </a:rPr>
            </a:br>
            <a:r>
              <a:rPr lang="en-US" sz="2800">
                <a:solidFill>
                  <a:srgbClr val="374151"/>
                </a:solidFill>
                <a:latin typeface="Söhne"/>
              </a:rPr>
              <a:t>Describes a system which exists in a series of states</a:t>
            </a:r>
            <a:br>
              <a:rPr lang="en-US" sz="2800">
                <a:solidFill>
                  <a:srgbClr val="374151"/>
                </a:solidFill>
                <a:latin typeface="Söhne"/>
              </a:rPr>
            </a:br>
            <a:r>
              <a:rPr lang="en-US" sz="2800">
                <a:solidFill>
                  <a:srgbClr val="374151"/>
                </a:solidFill>
                <a:latin typeface="Söhne"/>
              </a:rPr>
              <a:t>AI behaviour described by transitions between states in s/w</a:t>
            </a:r>
          </a:p>
          <a:p>
            <a:endParaRPr lang="en-GB"/>
          </a:p>
        </p:txBody>
      </p:sp>
    </p:spTree>
    <p:extLst>
      <p:ext uri="{BB962C8B-B14F-4D97-AF65-F5344CB8AC3E}">
        <p14:creationId xmlns:p14="http://schemas.microsoft.com/office/powerpoint/2010/main" val="3134672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3F46-109E-D2E1-F55F-3A390A07585A}"/>
              </a:ext>
            </a:extLst>
          </p:cNvPr>
          <p:cNvSpPr>
            <a:spLocks noGrp="1"/>
          </p:cNvSpPr>
          <p:nvPr>
            <p:ph type="title"/>
          </p:nvPr>
        </p:nvSpPr>
        <p:spPr>
          <a:xfrm>
            <a:off x="839788" y="457200"/>
            <a:ext cx="3932237" cy="1600200"/>
          </a:xfrm>
        </p:spPr>
        <p:txBody>
          <a:bodyPr vert="horz" lIns="91440" tIns="45720" rIns="91440" bIns="45720" rtlCol="0" anchor="b">
            <a:normAutofit/>
          </a:bodyPr>
          <a:lstStyle/>
          <a:p>
            <a:r>
              <a:rPr lang="en-US"/>
              <a:t>Finite State Machines (FSMs)</a:t>
            </a:r>
            <a:endParaRPr lang="en-GB"/>
          </a:p>
        </p:txBody>
      </p:sp>
      <p:sp>
        <p:nvSpPr>
          <p:cNvPr id="4" name="Slide Number Placeholder 3">
            <a:extLst>
              <a:ext uri="{FF2B5EF4-FFF2-40B4-BE49-F238E27FC236}">
                <a16:creationId xmlns:a16="http://schemas.microsoft.com/office/drawing/2014/main" id="{F6C379F3-D20B-0816-1E23-16A870759DE7}"/>
              </a:ext>
            </a:extLst>
          </p:cNvPr>
          <p:cNvSpPr>
            <a:spLocks noGrp="1"/>
          </p:cNvSpPr>
          <p:nvPr>
            <p:ph type="sldNum" sz="quarter" idx="12"/>
          </p:nvPr>
        </p:nvSpPr>
        <p:spPr>
          <a:xfrm>
            <a:off x="8610600" y="6356356"/>
            <a:ext cx="2743200" cy="365125"/>
          </a:xfrm>
        </p:spPr>
        <p:txBody>
          <a:bodyPr vert="horz" lIns="91440" tIns="45720" rIns="91440" bIns="45720" rtlCol="0" anchor="ctr">
            <a:normAutofit/>
          </a:bodyPr>
          <a:lstStyle/>
          <a:p>
            <a:pPr>
              <a:spcAft>
                <a:spcPts val="600"/>
              </a:spcAft>
            </a:pPr>
            <a:fld id="{62EB5621-A25D-4A13-8CCD-BA9CB3FA6369}" type="slidenum">
              <a:rPr lang="en-GB" smtClean="0"/>
              <a:pPr>
                <a:spcAft>
                  <a:spcPts val="600"/>
                </a:spcAft>
              </a:pPr>
              <a:t>12</a:t>
            </a:fld>
            <a:endParaRPr lang="en-GB"/>
          </a:p>
        </p:txBody>
      </p:sp>
      <p:sp>
        <p:nvSpPr>
          <p:cNvPr id="6" name="TextBox 5">
            <a:extLst>
              <a:ext uri="{FF2B5EF4-FFF2-40B4-BE49-F238E27FC236}">
                <a16:creationId xmlns:a16="http://schemas.microsoft.com/office/drawing/2014/main" id="{D2654BE9-3D2F-FADA-639D-CF560A098769}"/>
              </a:ext>
            </a:extLst>
          </p:cNvPr>
          <p:cNvSpPr txBox="1"/>
          <p:nvPr/>
        </p:nvSpPr>
        <p:spPr>
          <a:xfrm>
            <a:off x="653143" y="2274837"/>
            <a:ext cx="10562253" cy="4247317"/>
          </a:xfrm>
          <a:prstGeom prst="rect">
            <a:avLst/>
          </a:prstGeom>
          <a:noFill/>
        </p:spPr>
        <p:txBody>
          <a:bodyPr wrap="square">
            <a:spAutoFit/>
          </a:bodyPr>
          <a:lstStyle/>
          <a:p>
            <a:r>
              <a:rPr lang="en-US" sz="2800">
                <a:solidFill>
                  <a:srgbClr val="374151"/>
                </a:solidFill>
                <a:latin typeface="Söhne"/>
              </a:rPr>
              <a:t>So we can see that Finite State Machines allow us to model the way something works from INITIAL STATE through all other STATES.</a:t>
            </a:r>
          </a:p>
          <a:p>
            <a:endParaRPr lang="en-US" sz="2800">
              <a:solidFill>
                <a:srgbClr val="374151"/>
              </a:solidFill>
              <a:latin typeface="Söhne"/>
            </a:endParaRPr>
          </a:p>
          <a:p>
            <a:r>
              <a:rPr lang="en-US" sz="2800">
                <a:solidFill>
                  <a:srgbClr val="374151"/>
                </a:solidFill>
                <a:latin typeface="Söhne"/>
              </a:rPr>
              <a:t>Take as an example a light.  A traditional light can exist in 2 states, ON and OFF.  Now depending on which state a light is in determines what happens when we press the light switch.</a:t>
            </a:r>
          </a:p>
          <a:p>
            <a:endParaRPr lang="en-US" sz="2800">
              <a:solidFill>
                <a:srgbClr val="374151"/>
              </a:solidFill>
              <a:latin typeface="Söhne"/>
            </a:endParaRPr>
          </a:p>
          <a:p>
            <a:r>
              <a:rPr lang="en-US" sz="2800">
                <a:solidFill>
                  <a:srgbClr val="374151"/>
                </a:solidFill>
                <a:latin typeface="Söhne"/>
              </a:rPr>
              <a:t>ON	-&gt;Press-&gt;	OFF</a:t>
            </a:r>
          </a:p>
          <a:p>
            <a:r>
              <a:rPr lang="en-US" sz="2800">
                <a:solidFill>
                  <a:srgbClr val="374151"/>
                </a:solidFill>
                <a:latin typeface="Söhne"/>
              </a:rPr>
              <a:t>OFF	-&gt;Press-&gt;	ON</a:t>
            </a:r>
          </a:p>
          <a:p>
            <a:endParaRPr lang="en-GB"/>
          </a:p>
        </p:txBody>
      </p:sp>
    </p:spTree>
    <p:extLst>
      <p:ext uri="{BB962C8B-B14F-4D97-AF65-F5344CB8AC3E}">
        <p14:creationId xmlns:p14="http://schemas.microsoft.com/office/powerpoint/2010/main" val="4288744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3F46-109E-D2E1-F55F-3A390A07585A}"/>
              </a:ext>
            </a:extLst>
          </p:cNvPr>
          <p:cNvSpPr>
            <a:spLocks noGrp="1"/>
          </p:cNvSpPr>
          <p:nvPr>
            <p:ph type="title"/>
          </p:nvPr>
        </p:nvSpPr>
        <p:spPr>
          <a:xfrm>
            <a:off x="839788" y="457200"/>
            <a:ext cx="3932237" cy="1600200"/>
          </a:xfrm>
        </p:spPr>
        <p:txBody>
          <a:bodyPr vert="horz" lIns="91440" tIns="45720" rIns="91440" bIns="45720" rtlCol="0" anchor="b">
            <a:normAutofit/>
          </a:bodyPr>
          <a:lstStyle/>
          <a:p>
            <a:r>
              <a:rPr lang="en-US"/>
              <a:t>Finite State Machines (FSMs)</a:t>
            </a:r>
            <a:endParaRPr lang="en-GB"/>
          </a:p>
        </p:txBody>
      </p:sp>
      <p:sp>
        <p:nvSpPr>
          <p:cNvPr id="4" name="Slide Number Placeholder 3">
            <a:extLst>
              <a:ext uri="{FF2B5EF4-FFF2-40B4-BE49-F238E27FC236}">
                <a16:creationId xmlns:a16="http://schemas.microsoft.com/office/drawing/2014/main" id="{F6C379F3-D20B-0816-1E23-16A870759DE7}"/>
              </a:ext>
            </a:extLst>
          </p:cNvPr>
          <p:cNvSpPr>
            <a:spLocks noGrp="1"/>
          </p:cNvSpPr>
          <p:nvPr>
            <p:ph type="sldNum" sz="quarter" idx="12"/>
          </p:nvPr>
        </p:nvSpPr>
        <p:spPr>
          <a:xfrm>
            <a:off x="8610600" y="6356356"/>
            <a:ext cx="2743200" cy="365125"/>
          </a:xfrm>
        </p:spPr>
        <p:txBody>
          <a:bodyPr vert="horz" lIns="91440" tIns="45720" rIns="91440" bIns="45720" rtlCol="0" anchor="ctr">
            <a:normAutofit/>
          </a:bodyPr>
          <a:lstStyle/>
          <a:p>
            <a:pPr>
              <a:spcAft>
                <a:spcPts val="600"/>
              </a:spcAft>
            </a:pPr>
            <a:fld id="{62EB5621-A25D-4A13-8CCD-BA9CB3FA6369}" type="slidenum">
              <a:rPr lang="en-GB" smtClean="0"/>
              <a:pPr>
                <a:spcAft>
                  <a:spcPts val="600"/>
                </a:spcAft>
              </a:pPr>
              <a:t>13</a:t>
            </a:fld>
            <a:endParaRPr lang="en-GB"/>
          </a:p>
        </p:txBody>
      </p:sp>
      <p:sp>
        <p:nvSpPr>
          <p:cNvPr id="6" name="TextBox 5">
            <a:extLst>
              <a:ext uri="{FF2B5EF4-FFF2-40B4-BE49-F238E27FC236}">
                <a16:creationId xmlns:a16="http://schemas.microsoft.com/office/drawing/2014/main" id="{D2654BE9-3D2F-FADA-639D-CF560A098769}"/>
              </a:ext>
            </a:extLst>
          </p:cNvPr>
          <p:cNvSpPr txBox="1"/>
          <p:nvPr/>
        </p:nvSpPr>
        <p:spPr>
          <a:xfrm>
            <a:off x="653143" y="2274837"/>
            <a:ext cx="10562253" cy="2954655"/>
          </a:xfrm>
          <a:prstGeom prst="rect">
            <a:avLst/>
          </a:prstGeom>
          <a:noFill/>
        </p:spPr>
        <p:txBody>
          <a:bodyPr wrap="square">
            <a:spAutoFit/>
          </a:bodyPr>
          <a:lstStyle/>
          <a:p>
            <a:r>
              <a:rPr lang="en-US" sz="2800">
                <a:solidFill>
                  <a:srgbClr val="374151"/>
                </a:solidFill>
                <a:latin typeface="Söhne"/>
              </a:rPr>
              <a:t>So how do we depict this as a diagram?  The diagram below has 3 things, states, labels and arrows as you can see, this is a very basic example of a finite state machine</a:t>
            </a:r>
          </a:p>
          <a:p>
            <a:endParaRPr lang="en-US" sz="2800">
              <a:solidFill>
                <a:srgbClr val="374151"/>
              </a:solidFill>
              <a:latin typeface="Söhne"/>
            </a:endParaRPr>
          </a:p>
          <a:p>
            <a:endParaRPr lang="en-US" sz="2800">
              <a:solidFill>
                <a:srgbClr val="374151"/>
              </a:solidFill>
              <a:latin typeface="Söhne"/>
            </a:endParaRPr>
          </a:p>
          <a:p>
            <a:endParaRPr lang="en-US" sz="2800">
              <a:solidFill>
                <a:srgbClr val="374151"/>
              </a:solidFill>
              <a:latin typeface="Söhne"/>
            </a:endParaRPr>
          </a:p>
          <a:p>
            <a:endParaRPr lang="en-GB"/>
          </a:p>
        </p:txBody>
      </p:sp>
      <p:pic>
        <p:nvPicPr>
          <p:cNvPr id="5" name="Picture 4">
            <a:extLst>
              <a:ext uri="{FF2B5EF4-FFF2-40B4-BE49-F238E27FC236}">
                <a16:creationId xmlns:a16="http://schemas.microsoft.com/office/drawing/2014/main" id="{890195F7-388D-1249-D627-97D7DFC2DD38}"/>
              </a:ext>
            </a:extLst>
          </p:cNvPr>
          <p:cNvPicPr>
            <a:picLocks noChangeAspect="1"/>
          </p:cNvPicPr>
          <p:nvPr/>
        </p:nvPicPr>
        <p:blipFill>
          <a:blip r:embed="rId2"/>
          <a:stretch>
            <a:fillRect/>
          </a:stretch>
        </p:blipFill>
        <p:spPr>
          <a:xfrm>
            <a:off x="653143" y="3841581"/>
            <a:ext cx="5229263" cy="2085990"/>
          </a:xfrm>
          <a:prstGeom prst="rect">
            <a:avLst/>
          </a:prstGeom>
        </p:spPr>
      </p:pic>
      <p:pic>
        <p:nvPicPr>
          <p:cNvPr id="8" name="Picture 7">
            <a:extLst>
              <a:ext uri="{FF2B5EF4-FFF2-40B4-BE49-F238E27FC236}">
                <a16:creationId xmlns:a16="http://schemas.microsoft.com/office/drawing/2014/main" id="{5C6D552A-B029-DEFA-15E8-49B6C82FB960}"/>
              </a:ext>
            </a:extLst>
          </p:cNvPr>
          <p:cNvPicPr>
            <a:picLocks noChangeAspect="1"/>
          </p:cNvPicPr>
          <p:nvPr/>
        </p:nvPicPr>
        <p:blipFill>
          <a:blip r:embed="rId3"/>
          <a:stretch>
            <a:fillRect/>
          </a:stretch>
        </p:blipFill>
        <p:spPr>
          <a:xfrm>
            <a:off x="6027557" y="3841581"/>
            <a:ext cx="5184598" cy="2085990"/>
          </a:xfrm>
          <a:prstGeom prst="rect">
            <a:avLst/>
          </a:prstGeom>
        </p:spPr>
      </p:pic>
    </p:spTree>
    <p:extLst>
      <p:ext uri="{BB962C8B-B14F-4D97-AF65-F5344CB8AC3E}">
        <p14:creationId xmlns:p14="http://schemas.microsoft.com/office/powerpoint/2010/main" val="1868300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3F46-109E-D2E1-F55F-3A390A07585A}"/>
              </a:ext>
            </a:extLst>
          </p:cNvPr>
          <p:cNvSpPr>
            <a:spLocks noGrp="1"/>
          </p:cNvSpPr>
          <p:nvPr>
            <p:ph type="title"/>
          </p:nvPr>
        </p:nvSpPr>
        <p:spPr>
          <a:xfrm>
            <a:off x="839788" y="457200"/>
            <a:ext cx="3932237" cy="1600200"/>
          </a:xfrm>
        </p:spPr>
        <p:txBody>
          <a:bodyPr vert="horz" lIns="91440" tIns="45720" rIns="91440" bIns="45720" rtlCol="0" anchor="b">
            <a:normAutofit/>
          </a:bodyPr>
          <a:lstStyle/>
          <a:p>
            <a:r>
              <a:rPr lang="en-US"/>
              <a:t>Finite State Machines (FSMs)</a:t>
            </a:r>
            <a:endParaRPr lang="en-GB"/>
          </a:p>
        </p:txBody>
      </p:sp>
      <p:sp>
        <p:nvSpPr>
          <p:cNvPr id="4" name="Slide Number Placeholder 3">
            <a:extLst>
              <a:ext uri="{FF2B5EF4-FFF2-40B4-BE49-F238E27FC236}">
                <a16:creationId xmlns:a16="http://schemas.microsoft.com/office/drawing/2014/main" id="{F6C379F3-D20B-0816-1E23-16A870759DE7}"/>
              </a:ext>
            </a:extLst>
          </p:cNvPr>
          <p:cNvSpPr>
            <a:spLocks noGrp="1"/>
          </p:cNvSpPr>
          <p:nvPr>
            <p:ph type="sldNum" sz="quarter" idx="12"/>
          </p:nvPr>
        </p:nvSpPr>
        <p:spPr>
          <a:xfrm>
            <a:off x="8610600" y="6356356"/>
            <a:ext cx="2743200" cy="365125"/>
          </a:xfrm>
        </p:spPr>
        <p:txBody>
          <a:bodyPr vert="horz" lIns="91440" tIns="45720" rIns="91440" bIns="45720" rtlCol="0" anchor="ctr">
            <a:normAutofit/>
          </a:bodyPr>
          <a:lstStyle/>
          <a:p>
            <a:pPr>
              <a:spcAft>
                <a:spcPts val="600"/>
              </a:spcAft>
            </a:pPr>
            <a:fld id="{62EB5621-A25D-4A13-8CCD-BA9CB3FA6369}" type="slidenum">
              <a:rPr lang="en-GB" smtClean="0"/>
              <a:pPr>
                <a:spcAft>
                  <a:spcPts val="600"/>
                </a:spcAft>
              </a:pPr>
              <a:t>14</a:t>
            </a:fld>
            <a:endParaRPr lang="en-GB"/>
          </a:p>
        </p:txBody>
      </p:sp>
      <p:sp>
        <p:nvSpPr>
          <p:cNvPr id="6" name="TextBox 5">
            <a:extLst>
              <a:ext uri="{FF2B5EF4-FFF2-40B4-BE49-F238E27FC236}">
                <a16:creationId xmlns:a16="http://schemas.microsoft.com/office/drawing/2014/main" id="{D2654BE9-3D2F-FADA-639D-CF560A098769}"/>
              </a:ext>
            </a:extLst>
          </p:cNvPr>
          <p:cNvSpPr txBox="1"/>
          <p:nvPr/>
        </p:nvSpPr>
        <p:spPr>
          <a:xfrm>
            <a:off x="653142" y="2256176"/>
            <a:ext cx="10562253" cy="1661993"/>
          </a:xfrm>
          <a:prstGeom prst="rect">
            <a:avLst/>
          </a:prstGeom>
          <a:noFill/>
        </p:spPr>
        <p:txBody>
          <a:bodyPr wrap="square">
            <a:spAutoFit/>
          </a:bodyPr>
          <a:lstStyle/>
          <a:p>
            <a:endParaRPr lang="en-US" sz="2800">
              <a:solidFill>
                <a:srgbClr val="374151"/>
              </a:solidFill>
              <a:latin typeface="Söhne"/>
            </a:endParaRPr>
          </a:p>
          <a:p>
            <a:endParaRPr lang="en-US" sz="2800">
              <a:solidFill>
                <a:srgbClr val="374151"/>
              </a:solidFill>
              <a:latin typeface="Söhne"/>
            </a:endParaRPr>
          </a:p>
          <a:p>
            <a:endParaRPr lang="en-US" sz="2800">
              <a:solidFill>
                <a:srgbClr val="374151"/>
              </a:solidFill>
              <a:latin typeface="Söhne"/>
            </a:endParaRPr>
          </a:p>
          <a:p>
            <a:endParaRPr lang="en-GB"/>
          </a:p>
        </p:txBody>
      </p:sp>
      <p:graphicFrame>
        <p:nvGraphicFramePr>
          <p:cNvPr id="7" name="Table 8">
            <a:extLst>
              <a:ext uri="{FF2B5EF4-FFF2-40B4-BE49-F238E27FC236}">
                <a16:creationId xmlns:a16="http://schemas.microsoft.com/office/drawing/2014/main" id="{0FF536F4-AF7E-AF09-CA85-DB78CB2B04E4}"/>
              </a:ext>
            </a:extLst>
          </p:cNvPr>
          <p:cNvGraphicFramePr>
            <a:graphicFrameLocks noGrp="1"/>
          </p:cNvGraphicFramePr>
          <p:nvPr>
            <p:extLst>
              <p:ext uri="{D42A27DB-BD31-4B8C-83A1-F6EECF244321}">
                <p14:modId xmlns:p14="http://schemas.microsoft.com/office/powerpoint/2010/main" val="3536991497"/>
              </p:ext>
            </p:extLst>
          </p:nvPr>
        </p:nvGraphicFramePr>
        <p:xfrm>
          <a:off x="1303694" y="2687933"/>
          <a:ext cx="8959980" cy="1661994"/>
        </p:xfrm>
        <a:graphic>
          <a:graphicData uri="http://schemas.openxmlformats.org/drawingml/2006/table">
            <a:tbl>
              <a:tblPr firstRow="1" bandRow="1">
                <a:tableStyleId>{5C22544A-7EE6-4342-B048-85BDC9FD1C3A}</a:tableStyleId>
              </a:tblPr>
              <a:tblGrid>
                <a:gridCol w="2239995">
                  <a:extLst>
                    <a:ext uri="{9D8B030D-6E8A-4147-A177-3AD203B41FA5}">
                      <a16:colId xmlns:a16="http://schemas.microsoft.com/office/drawing/2014/main" val="1185867481"/>
                    </a:ext>
                  </a:extLst>
                </a:gridCol>
                <a:gridCol w="2239995">
                  <a:extLst>
                    <a:ext uri="{9D8B030D-6E8A-4147-A177-3AD203B41FA5}">
                      <a16:colId xmlns:a16="http://schemas.microsoft.com/office/drawing/2014/main" val="383406451"/>
                    </a:ext>
                  </a:extLst>
                </a:gridCol>
                <a:gridCol w="2239995">
                  <a:extLst>
                    <a:ext uri="{9D8B030D-6E8A-4147-A177-3AD203B41FA5}">
                      <a16:colId xmlns:a16="http://schemas.microsoft.com/office/drawing/2014/main" val="2904233090"/>
                    </a:ext>
                  </a:extLst>
                </a:gridCol>
                <a:gridCol w="2239995">
                  <a:extLst>
                    <a:ext uri="{9D8B030D-6E8A-4147-A177-3AD203B41FA5}">
                      <a16:colId xmlns:a16="http://schemas.microsoft.com/office/drawing/2014/main" val="1676512226"/>
                    </a:ext>
                  </a:extLst>
                </a:gridCol>
              </a:tblGrid>
              <a:tr h="553998">
                <a:tc>
                  <a:txBody>
                    <a:bodyPr/>
                    <a:lstStyle/>
                    <a:p>
                      <a:r>
                        <a:rPr lang="en-US"/>
                        <a:t>Current State</a:t>
                      </a:r>
                      <a:endParaRPr lang="en-GB"/>
                    </a:p>
                  </a:txBody>
                  <a:tcPr/>
                </a:tc>
                <a:tc>
                  <a:txBody>
                    <a:bodyPr/>
                    <a:lstStyle/>
                    <a:p>
                      <a:r>
                        <a:rPr lang="en-US"/>
                        <a:t>Input</a:t>
                      </a:r>
                      <a:endParaRPr lang="en-GB"/>
                    </a:p>
                  </a:txBody>
                  <a:tcPr/>
                </a:tc>
                <a:tc>
                  <a:txBody>
                    <a:bodyPr/>
                    <a:lstStyle/>
                    <a:p>
                      <a:r>
                        <a:rPr lang="en-US"/>
                        <a:t>Next State</a:t>
                      </a:r>
                      <a:endParaRPr lang="en-GB"/>
                    </a:p>
                  </a:txBody>
                  <a:tcPr/>
                </a:tc>
                <a:tc>
                  <a:txBody>
                    <a:bodyPr/>
                    <a:lstStyle/>
                    <a:p>
                      <a:r>
                        <a:rPr lang="en-US"/>
                        <a:t>Output</a:t>
                      </a:r>
                      <a:endParaRPr lang="en-GB"/>
                    </a:p>
                  </a:txBody>
                  <a:tcPr/>
                </a:tc>
                <a:extLst>
                  <a:ext uri="{0D108BD9-81ED-4DB2-BD59-A6C34878D82A}">
                    <a16:rowId xmlns:a16="http://schemas.microsoft.com/office/drawing/2014/main" val="979270986"/>
                  </a:ext>
                </a:extLst>
              </a:tr>
              <a:tr h="553998">
                <a:tc>
                  <a:txBody>
                    <a:bodyPr/>
                    <a:lstStyle/>
                    <a:p>
                      <a:r>
                        <a:rPr lang="en-US"/>
                        <a:t>OFF</a:t>
                      </a:r>
                      <a:endParaRPr lang="en-GB"/>
                    </a:p>
                  </a:txBody>
                  <a:tcPr/>
                </a:tc>
                <a:tc>
                  <a:txBody>
                    <a:bodyPr/>
                    <a:lstStyle/>
                    <a:p>
                      <a:r>
                        <a:rPr lang="en-US"/>
                        <a:t>Push Switch</a:t>
                      </a:r>
                      <a:endParaRPr lang="en-GB"/>
                    </a:p>
                  </a:txBody>
                  <a:tcPr/>
                </a:tc>
                <a:tc>
                  <a:txBody>
                    <a:bodyPr/>
                    <a:lstStyle/>
                    <a:p>
                      <a:r>
                        <a:rPr lang="en-US"/>
                        <a:t>ON</a:t>
                      </a:r>
                      <a:endParaRPr lang="en-GB"/>
                    </a:p>
                  </a:txBody>
                  <a:tcPr/>
                </a:tc>
                <a:tc>
                  <a:txBody>
                    <a:bodyPr/>
                    <a:lstStyle/>
                    <a:p>
                      <a:endParaRPr lang="en-GB"/>
                    </a:p>
                  </a:txBody>
                  <a:tcPr/>
                </a:tc>
                <a:extLst>
                  <a:ext uri="{0D108BD9-81ED-4DB2-BD59-A6C34878D82A}">
                    <a16:rowId xmlns:a16="http://schemas.microsoft.com/office/drawing/2014/main" val="3610798646"/>
                  </a:ext>
                </a:extLst>
              </a:tr>
              <a:tr h="553998">
                <a:tc>
                  <a:txBody>
                    <a:bodyPr/>
                    <a:lstStyle/>
                    <a:p>
                      <a:r>
                        <a:rPr lang="en-US"/>
                        <a:t>ON</a:t>
                      </a:r>
                      <a:endParaRPr lang="en-GB"/>
                    </a:p>
                  </a:txBody>
                  <a:tcPr/>
                </a:tc>
                <a:tc>
                  <a:txBody>
                    <a:bodyPr/>
                    <a:lstStyle/>
                    <a:p>
                      <a:r>
                        <a:rPr lang="en-US"/>
                        <a:t>Push Switch</a:t>
                      </a:r>
                      <a:endParaRPr lang="en-GB"/>
                    </a:p>
                  </a:txBody>
                  <a:tcPr/>
                </a:tc>
                <a:tc>
                  <a:txBody>
                    <a:bodyPr/>
                    <a:lstStyle/>
                    <a:p>
                      <a:r>
                        <a:rPr lang="en-US"/>
                        <a:t>OFF</a:t>
                      </a:r>
                      <a:endParaRPr lang="en-GB"/>
                    </a:p>
                  </a:txBody>
                  <a:tcPr/>
                </a:tc>
                <a:tc>
                  <a:txBody>
                    <a:bodyPr/>
                    <a:lstStyle/>
                    <a:p>
                      <a:endParaRPr lang="en-GB"/>
                    </a:p>
                  </a:txBody>
                  <a:tcPr/>
                </a:tc>
                <a:extLst>
                  <a:ext uri="{0D108BD9-81ED-4DB2-BD59-A6C34878D82A}">
                    <a16:rowId xmlns:a16="http://schemas.microsoft.com/office/drawing/2014/main" val="2984039932"/>
                  </a:ext>
                </a:extLst>
              </a:tr>
            </a:tbl>
          </a:graphicData>
        </a:graphic>
      </p:graphicFrame>
    </p:spTree>
    <p:extLst>
      <p:ext uri="{BB962C8B-B14F-4D97-AF65-F5344CB8AC3E}">
        <p14:creationId xmlns:p14="http://schemas.microsoft.com/office/powerpoint/2010/main" val="2404710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3F46-109E-D2E1-F55F-3A390A07585A}"/>
              </a:ext>
            </a:extLst>
          </p:cNvPr>
          <p:cNvSpPr>
            <a:spLocks noGrp="1"/>
          </p:cNvSpPr>
          <p:nvPr>
            <p:ph type="title"/>
          </p:nvPr>
        </p:nvSpPr>
        <p:spPr>
          <a:xfrm>
            <a:off x="839788" y="457200"/>
            <a:ext cx="3932237" cy="1600200"/>
          </a:xfrm>
        </p:spPr>
        <p:txBody>
          <a:bodyPr vert="horz" lIns="91440" tIns="45720" rIns="91440" bIns="45720" rtlCol="0" anchor="b">
            <a:normAutofit/>
          </a:bodyPr>
          <a:lstStyle/>
          <a:p>
            <a:r>
              <a:rPr lang="en-US"/>
              <a:t>Finite State Machines (FSMs)</a:t>
            </a:r>
            <a:endParaRPr lang="en-GB"/>
          </a:p>
        </p:txBody>
      </p:sp>
      <p:sp>
        <p:nvSpPr>
          <p:cNvPr id="4" name="Slide Number Placeholder 3">
            <a:extLst>
              <a:ext uri="{FF2B5EF4-FFF2-40B4-BE49-F238E27FC236}">
                <a16:creationId xmlns:a16="http://schemas.microsoft.com/office/drawing/2014/main" id="{F6C379F3-D20B-0816-1E23-16A870759DE7}"/>
              </a:ext>
            </a:extLst>
          </p:cNvPr>
          <p:cNvSpPr>
            <a:spLocks noGrp="1"/>
          </p:cNvSpPr>
          <p:nvPr>
            <p:ph type="sldNum" sz="quarter" idx="12"/>
          </p:nvPr>
        </p:nvSpPr>
        <p:spPr>
          <a:xfrm>
            <a:off x="8610600" y="6356356"/>
            <a:ext cx="2743200" cy="365125"/>
          </a:xfrm>
        </p:spPr>
        <p:txBody>
          <a:bodyPr vert="horz" lIns="91440" tIns="45720" rIns="91440" bIns="45720" rtlCol="0" anchor="ctr">
            <a:normAutofit/>
          </a:bodyPr>
          <a:lstStyle/>
          <a:p>
            <a:pPr>
              <a:spcAft>
                <a:spcPts val="600"/>
              </a:spcAft>
            </a:pPr>
            <a:fld id="{62EB5621-A25D-4A13-8CCD-BA9CB3FA6369}" type="slidenum">
              <a:rPr lang="en-GB" smtClean="0"/>
              <a:pPr>
                <a:spcAft>
                  <a:spcPts val="600"/>
                </a:spcAft>
              </a:pPr>
              <a:t>15</a:t>
            </a:fld>
            <a:endParaRPr lang="en-GB"/>
          </a:p>
        </p:txBody>
      </p:sp>
      <p:sp>
        <p:nvSpPr>
          <p:cNvPr id="6" name="TextBox 5">
            <a:extLst>
              <a:ext uri="{FF2B5EF4-FFF2-40B4-BE49-F238E27FC236}">
                <a16:creationId xmlns:a16="http://schemas.microsoft.com/office/drawing/2014/main" id="{D2654BE9-3D2F-FADA-639D-CF560A098769}"/>
              </a:ext>
            </a:extLst>
          </p:cNvPr>
          <p:cNvSpPr txBox="1"/>
          <p:nvPr/>
        </p:nvSpPr>
        <p:spPr>
          <a:xfrm>
            <a:off x="653142" y="2256176"/>
            <a:ext cx="10562253" cy="1661993"/>
          </a:xfrm>
          <a:prstGeom prst="rect">
            <a:avLst/>
          </a:prstGeom>
          <a:noFill/>
        </p:spPr>
        <p:txBody>
          <a:bodyPr wrap="square">
            <a:spAutoFit/>
          </a:bodyPr>
          <a:lstStyle/>
          <a:p>
            <a:endParaRPr lang="en-US" sz="2800">
              <a:solidFill>
                <a:srgbClr val="374151"/>
              </a:solidFill>
              <a:latin typeface="Söhne"/>
            </a:endParaRPr>
          </a:p>
          <a:p>
            <a:endParaRPr lang="en-US" sz="2800">
              <a:solidFill>
                <a:srgbClr val="374151"/>
              </a:solidFill>
              <a:latin typeface="Söhne"/>
            </a:endParaRPr>
          </a:p>
          <a:p>
            <a:endParaRPr lang="en-US" sz="2800">
              <a:solidFill>
                <a:srgbClr val="374151"/>
              </a:solidFill>
              <a:latin typeface="Söhne"/>
            </a:endParaRPr>
          </a:p>
          <a:p>
            <a:endParaRPr lang="en-GB"/>
          </a:p>
        </p:txBody>
      </p:sp>
      <p:sp>
        <p:nvSpPr>
          <p:cNvPr id="5" name="TextBox 4">
            <a:extLst>
              <a:ext uri="{FF2B5EF4-FFF2-40B4-BE49-F238E27FC236}">
                <a16:creationId xmlns:a16="http://schemas.microsoft.com/office/drawing/2014/main" id="{EA80379A-0EF5-EF3B-059E-8A4BE6BC656A}"/>
              </a:ext>
            </a:extLst>
          </p:cNvPr>
          <p:cNvSpPr txBox="1"/>
          <p:nvPr/>
        </p:nvSpPr>
        <p:spPr>
          <a:xfrm>
            <a:off x="4989545" y="226798"/>
            <a:ext cx="6097554" cy="6740307"/>
          </a:xfrm>
          <a:prstGeom prst="rect">
            <a:avLst/>
          </a:prstGeom>
          <a:noFill/>
        </p:spPr>
        <p:txBody>
          <a:bodyPr wrap="square">
            <a:spAutoFit/>
          </a:bodyPr>
          <a:lstStyle/>
          <a:p>
            <a:r>
              <a:rPr lang="en-GB" sz="900">
                <a:solidFill>
                  <a:srgbClr val="0000FF"/>
                </a:solidFill>
                <a:latin typeface="Consolas" panose="020B0609020204030204" pitchFamily="49" charset="0"/>
              </a:rPr>
              <a:t>using</a:t>
            </a:r>
            <a:r>
              <a:rPr lang="en-GB" sz="900">
                <a:solidFill>
                  <a:srgbClr val="000000"/>
                </a:solidFill>
                <a:latin typeface="Consolas" panose="020B0609020204030204" pitchFamily="49" charset="0"/>
              </a:rPr>
              <a:t> System;</a:t>
            </a:r>
          </a:p>
          <a:p>
            <a:r>
              <a:rPr lang="en-GB" sz="900">
                <a:solidFill>
                  <a:srgbClr val="0000FF"/>
                </a:solidFill>
                <a:latin typeface="Consolas" panose="020B0609020204030204" pitchFamily="49" charset="0"/>
              </a:rPr>
              <a:t>using</a:t>
            </a:r>
            <a:r>
              <a:rPr lang="en-GB" sz="900">
                <a:solidFill>
                  <a:srgbClr val="000000"/>
                </a:solidFill>
                <a:latin typeface="Consolas" panose="020B0609020204030204" pitchFamily="49" charset="0"/>
              </a:rPr>
              <a:t> System.Collections.Generic;</a:t>
            </a:r>
          </a:p>
          <a:p>
            <a:r>
              <a:rPr lang="en-GB" sz="900">
                <a:solidFill>
                  <a:srgbClr val="0000FF"/>
                </a:solidFill>
                <a:latin typeface="Consolas" panose="020B0609020204030204" pitchFamily="49" charset="0"/>
              </a:rPr>
              <a:t>using</a:t>
            </a:r>
            <a:r>
              <a:rPr lang="en-GB" sz="900">
                <a:solidFill>
                  <a:srgbClr val="000000"/>
                </a:solidFill>
                <a:latin typeface="Consolas" panose="020B0609020204030204" pitchFamily="49" charset="0"/>
              </a:rPr>
              <a:t> System.Linq;</a:t>
            </a:r>
          </a:p>
          <a:p>
            <a:r>
              <a:rPr lang="en-GB" sz="900">
                <a:solidFill>
                  <a:srgbClr val="0000FF"/>
                </a:solidFill>
                <a:latin typeface="Consolas" panose="020B0609020204030204" pitchFamily="49" charset="0"/>
              </a:rPr>
              <a:t>using</a:t>
            </a:r>
            <a:r>
              <a:rPr lang="en-GB" sz="900">
                <a:solidFill>
                  <a:srgbClr val="000000"/>
                </a:solidFill>
                <a:latin typeface="Consolas" panose="020B0609020204030204" pitchFamily="49" charset="0"/>
              </a:rPr>
              <a:t> System.Text;</a:t>
            </a:r>
          </a:p>
          <a:p>
            <a:r>
              <a:rPr lang="en-GB" sz="900">
                <a:solidFill>
                  <a:srgbClr val="0000FF"/>
                </a:solidFill>
                <a:latin typeface="Consolas" panose="020B0609020204030204" pitchFamily="49" charset="0"/>
              </a:rPr>
              <a:t>using</a:t>
            </a:r>
            <a:r>
              <a:rPr lang="en-GB" sz="900">
                <a:solidFill>
                  <a:srgbClr val="000000"/>
                </a:solidFill>
                <a:latin typeface="Consolas" panose="020B0609020204030204" pitchFamily="49" charset="0"/>
              </a:rPr>
              <a:t> System.Threading.Tasks;</a:t>
            </a:r>
          </a:p>
          <a:p>
            <a:endParaRPr lang="en-GB" sz="900">
              <a:solidFill>
                <a:srgbClr val="000000"/>
              </a:solidFill>
              <a:latin typeface="Consolas" panose="020B0609020204030204" pitchFamily="49" charset="0"/>
            </a:endParaRPr>
          </a:p>
          <a:p>
            <a:r>
              <a:rPr lang="en-GB" sz="900">
                <a:solidFill>
                  <a:srgbClr val="0000FF"/>
                </a:solidFill>
                <a:latin typeface="Consolas" panose="020B0609020204030204" pitchFamily="49" charset="0"/>
              </a:rPr>
              <a:t>namespace</a:t>
            </a:r>
            <a:r>
              <a:rPr lang="en-GB" sz="900">
                <a:solidFill>
                  <a:srgbClr val="000000"/>
                </a:solidFill>
                <a:latin typeface="Consolas" panose="020B0609020204030204" pitchFamily="49" charset="0"/>
              </a:rPr>
              <a:t> ConsoleApp3</a:t>
            </a:r>
          </a:p>
          <a:p>
            <a:r>
              <a:rPr lang="en-GB" sz="900">
                <a:solidFill>
                  <a:srgbClr val="000000"/>
                </a:solidFill>
                <a:latin typeface="Consolas" panose="020B0609020204030204" pitchFamily="49" charset="0"/>
              </a:rPr>
              <a:t>{</a:t>
            </a:r>
          </a:p>
          <a:p>
            <a:endParaRPr lang="en-GB" sz="900">
              <a:solidFill>
                <a:srgbClr val="000000"/>
              </a:solidFill>
              <a:latin typeface="Consolas" panose="020B0609020204030204" pitchFamily="49" charset="0"/>
            </a:endParaRPr>
          </a:p>
          <a:p>
            <a:r>
              <a:rPr lang="en-GB" sz="900">
                <a:solidFill>
                  <a:srgbClr val="000000"/>
                </a:solidFill>
                <a:latin typeface="Consolas" panose="020B0609020204030204" pitchFamily="49" charset="0"/>
              </a:rPr>
              <a:t>    </a:t>
            </a:r>
            <a:r>
              <a:rPr lang="en-GB" sz="900">
                <a:solidFill>
                  <a:srgbClr val="0000FF"/>
                </a:solidFill>
                <a:latin typeface="Consolas" panose="020B0609020204030204" pitchFamily="49" charset="0"/>
              </a:rPr>
              <a:t>enum</a:t>
            </a:r>
            <a:r>
              <a:rPr lang="en-GB" sz="900">
                <a:solidFill>
                  <a:srgbClr val="000000"/>
                </a:solidFill>
                <a:latin typeface="Consolas" panose="020B0609020204030204" pitchFamily="49" charset="0"/>
              </a:rPr>
              <a:t> </a:t>
            </a:r>
            <a:r>
              <a:rPr lang="en-GB" sz="900">
                <a:solidFill>
                  <a:srgbClr val="2B91AF"/>
                </a:solidFill>
                <a:latin typeface="Consolas" panose="020B0609020204030204" pitchFamily="49" charset="0"/>
              </a:rPr>
              <a:t>States</a:t>
            </a:r>
            <a:endParaRPr lang="en-GB" sz="900">
              <a:solidFill>
                <a:srgbClr val="000000"/>
              </a:solidFill>
              <a:latin typeface="Consolas" panose="020B0609020204030204" pitchFamily="49" charset="0"/>
            </a:endParaRPr>
          </a:p>
          <a:p>
            <a:r>
              <a:rPr lang="en-GB" sz="900">
                <a:solidFill>
                  <a:srgbClr val="000000"/>
                </a:solidFill>
                <a:latin typeface="Consolas" panose="020B0609020204030204" pitchFamily="49" charset="0"/>
              </a:rPr>
              <a:t>    {</a:t>
            </a:r>
          </a:p>
          <a:p>
            <a:r>
              <a:rPr lang="en-GB" sz="900">
                <a:solidFill>
                  <a:srgbClr val="000000"/>
                </a:solidFill>
                <a:latin typeface="Consolas" panose="020B0609020204030204" pitchFamily="49" charset="0"/>
              </a:rPr>
              <a:t>        Off,</a:t>
            </a:r>
          </a:p>
          <a:p>
            <a:r>
              <a:rPr lang="en-GB" sz="900">
                <a:solidFill>
                  <a:srgbClr val="000000"/>
                </a:solidFill>
                <a:latin typeface="Consolas" panose="020B0609020204030204" pitchFamily="49" charset="0"/>
              </a:rPr>
              <a:t>        On</a:t>
            </a:r>
          </a:p>
          <a:p>
            <a:r>
              <a:rPr lang="en-GB" sz="900">
                <a:solidFill>
                  <a:srgbClr val="000000"/>
                </a:solidFill>
                <a:latin typeface="Consolas" panose="020B0609020204030204" pitchFamily="49" charset="0"/>
              </a:rPr>
              <a:t>    }</a:t>
            </a:r>
          </a:p>
          <a:p>
            <a:endParaRPr lang="en-GB" sz="900">
              <a:solidFill>
                <a:srgbClr val="000000"/>
              </a:solidFill>
              <a:latin typeface="Consolas" panose="020B0609020204030204" pitchFamily="49" charset="0"/>
            </a:endParaRPr>
          </a:p>
          <a:p>
            <a:r>
              <a:rPr lang="en-GB" sz="900">
                <a:solidFill>
                  <a:srgbClr val="000000"/>
                </a:solidFill>
                <a:latin typeface="Consolas" panose="020B0609020204030204" pitchFamily="49" charset="0"/>
              </a:rPr>
              <a:t>    </a:t>
            </a:r>
            <a:r>
              <a:rPr lang="en-GB" sz="900">
                <a:solidFill>
                  <a:srgbClr val="0000FF"/>
                </a:solidFill>
                <a:latin typeface="Consolas" panose="020B0609020204030204" pitchFamily="49" charset="0"/>
              </a:rPr>
              <a:t>class</a:t>
            </a:r>
            <a:r>
              <a:rPr lang="en-GB" sz="900">
                <a:solidFill>
                  <a:srgbClr val="000000"/>
                </a:solidFill>
                <a:latin typeface="Consolas" panose="020B0609020204030204" pitchFamily="49" charset="0"/>
              </a:rPr>
              <a:t> </a:t>
            </a:r>
            <a:r>
              <a:rPr lang="en-GB" sz="900">
                <a:solidFill>
                  <a:srgbClr val="2B91AF"/>
                </a:solidFill>
                <a:latin typeface="Consolas" panose="020B0609020204030204" pitchFamily="49" charset="0"/>
              </a:rPr>
              <a:t>Program</a:t>
            </a:r>
            <a:endParaRPr lang="en-GB" sz="900">
              <a:solidFill>
                <a:srgbClr val="000000"/>
              </a:solidFill>
              <a:latin typeface="Consolas" panose="020B0609020204030204" pitchFamily="49" charset="0"/>
            </a:endParaRPr>
          </a:p>
          <a:p>
            <a:r>
              <a:rPr lang="en-GB" sz="900">
                <a:solidFill>
                  <a:srgbClr val="000000"/>
                </a:solidFill>
                <a:latin typeface="Consolas" panose="020B0609020204030204" pitchFamily="49" charset="0"/>
              </a:rPr>
              <a:t>    {</a:t>
            </a:r>
          </a:p>
          <a:p>
            <a:r>
              <a:rPr lang="en-US" sz="900">
                <a:solidFill>
                  <a:srgbClr val="000000"/>
                </a:solidFill>
                <a:latin typeface="Consolas" panose="020B0609020204030204" pitchFamily="49" charset="0"/>
              </a:rPr>
              <a:t>        </a:t>
            </a:r>
            <a:r>
              <a:rPr lang="en-US" sz="900">
                <a:solidFill>
                  <a:srgbClr val="0000FF"/>
                </a:solidFill>
                <a:latin typeface="Consolas" panose="020B0609020204030204" pitchFamily="49" charset="0"/>
              </a:rPr>
              <a:t>static</a:t>
            </a:r>
            <a:r>
              <a:rPr lang="en-US" sz="900">
                <a:solidFill>
                  <a:srgbClr val="000000"/>
                </a:solidFill>
                <a:latin typeface="Consolas" panose="020B0609020204030204" pitchFamily="49" charset="0"/>
              </a:rPr>
              <a:t> States currentState = States.Off;</a:t>
            </a:r>
          </a:p>
          <a:p>
            <a:endParaRPr lang="en-GB" sz="900">
              <a:solidFill>
                <a:srgbClr val="000000"/>
              </a:solidFill>
              <a:latin typeface="Consolas" panose="020B0609020204030204" pitchFamily="49" charset="0"/>
            </a:endParaRPr>
          </a:p>
          <a:p>
            <a:r>
              <a:rPr lang="en-US" sz="900">
                <a:solidFill>
                  <a:srgbClr val="000000"/>
                </a:solidFill>
                <a:latin typeface="Consolas" panose="020B0609020204030204" pitchFamily="49" charset="0"/>
              </a:rPr>
              <a:t>        </a:t>
            </a:r>
            <a:r>
              <a:rPr lang="en-US" sz="900">
                <a:solidFill>
                  <a:srgbClr val="0000FF"/>
                </a:solidFill>
                <a:latin typeface="Consolas" panose="020B0609020204030204" pitchFamily="49" charset="0"/>
              </a:rPr>
              <a:t>static</a:t>
            </a:r>
            <a:r>
              <a:rPr lang="en-US" sz="900">
                <a:solidFill>
                  <a:srgbClr val="000000"/>
                </a:solidFill>
                <a:latin typeface="Consolas" panose="020B0609020204030204" pitchFamily="49" charset="0"/>
              </a:rPr>
              <a:t> </a:t>
            </a:r>
            <a:r>
              <a:rPr lang="en-US" sz="900">
                <a:solidFill>
                  <a:srgbClr val="0000FF"/>
                </a:solidFill>
                <a:latin typeface="Consolas" panose="020B0609020204030204" pitchFamily="49" charset="0"/>
              </a:rPr>
              <a:t>void</a:t>
            </a:r>
            <a:r>
              <a:rPr lang="en-US" sz="900">
                <a:solidFill>
                  <a:srgbClr val="000000"/>
                </a:solidFill>
                <a:latin typeface="Consolas" panose="020B0609020204030204" pitchFamily="49" charset="0"/>
              </a:rPr>
              <a:t> Main(</a:t>
            </a:r>
            <a:r>
              <a:rPr lang="en-US" sz="900">
                <a:solidFill>
                  <a:srgbClr val="0000FF"/>
                </a:solidFill>
                <a:latin typeface="Consolas" panose="020B0609020204030204" pitchFamily="49" charset="0"/>
              </a:rPr>
              <a:t>string</a:t>
            </a:r>
            <a:r>
              <a:rPr lang="en-US" sz="900">
                <a:solidFill>
                  <a:srgbClr val="000000"/>
                </a:solidFill>
                <a:latin typeface="Consolas" panose="020B0609020204030204" pitchFamily="49" charset="0"/>
              </a:rPr>
              <a:t>[] args)</a:t>
            </a:r>
          </a:p>
          <a:p>
            <a:r>
              <a:rPr lang="en-GB" sz="900">
                <a:solidFill>
                  <a:srgbClr val="000000"/>
                </a:solidFill>
                <a:latin typeface="Consolas" panose="020B0609020204030204" pitchFamily="49" charset="0"/>
              </a:rPr>
              <a:t>        {</a:t>
            </a:r>
          </a:p>
          <a:p>
            <a:r>
              <a:rPr lang="en-GB" sz="900">
                <a:solidFill>
                  <a:srgbClr val="000000"/>
                </a:solidFill>
                <a:latin typeface="Consolas" panose="020B0609020204030204" pitchFamily="49" charset="0"/>
              </a:rPr>
              <a:t>            </a:t>
            </a:r>
            <a:r>
              <a:rPr lang="en-GB" sz="900">
                <a:solidFill>
                  <a:srgbClr val="0000FF"/>
                </a:solidFill>
                <a:latin typeface="Consolas" panose="020B0609020204030204" pitchFamily="49" charset="0"/>
              </a:rPr>
              <a:t>while</a:t>
            </a:r>
            <a:r>
              <a:rPr lang="en-GB" sz="900">
                <a:solidFill>
                  <a:srgbClr val="000000"/>
                </a:solidFill>
                <a:latin typeface="Consolas" panose="020B0609020204030204" pitchFamily="49" charset="0"/>
              </a:rPr>
              <a:t> (</a:t>
            </a:r>
            <a:r>
              <a:rPr lang="en-GB" sz="900">
                <a:solidFill>
                  <a:srgbClr val="0000FF"/>
                </a:solidFill>
                <a:latin typeface="Consolas" panose="020B0609020204030204" pitchFamily="49" charset="0"/>
              </a:rPr>
              <a:t>true</a:t>
            </a:r>
            <a:r>
              <a:rPr lang="en-GB" sz="900">
                <a:solidFill>
                  <a:srgbClr val="000000"/>
                </a:solidFill>
                <a:latin typeface="Consolas" panose="020B0609020204030204" pitchFamily="49" charset="0"/>
              </a:rPr>
              <a:t>)</a:t>
            </a:r>
          </a:p>
          <a:p>
            <a:r>
              <a:rPr lang="en-GB" sz="900">
                <a:solidFill>
                  <a:srgbClr val="000000"/>
                </a:solidFill>
                <a:latin typeface="Consolas" panose="020B0609020204030204" pitchFamily="49" charset="0"/>
              </a:rPr>
              <a:t>            {</a:t>
            </a:r>
          </a:p>
          <a:p>
            <a:r>
              <a:rPr lang="en-GB" sz="900">
                <a:solidFill>
                  <a:srgbClr val="000000"/>
                </a:solidFill>
                <a:latin typeface="Consolas" panose="020B0609020204030204" pitchFamily="49" charset="0"/>
              </a:rPr>
              <a:t>                </a:t>
            </a:r>
            <a:r>
              <a:rPr lang="en-GB" sz="900">
                <a:solidFill>
                  <a:srgbClr val="0000FF"/>
                </a:solidFill>
                <a:latin typeface="Consolas" panose="020B0609020204030204" pitchFamily="49" charset="0"/>
              </a:rPr>
              <a:t>switch</a:t>
            </a:r>
            <a:r>
              <a:rPr lang="en-GB" sz="900">
                <a:solidFill>
                  <a:srgbClr val="000000"/>
                </a:solidFill>
                <a:latin typeface="Consolas" panose="020B0609020204030204" pitchFamily="49" charset="0"/>
              </a:rPr>
              <a:t> (currentState)</a:t>
            </a:r>
          </a:p>
          <a:p>
            <a:r>
              <a:rPr lang="en-GB" sz="900">
                <a:solidFill>
                  <a:srgbClr val="000000"/>
                </a:solidFill>
                <a:latin typeface="Consolas" panose="020B0609020204030204" pitchFamily="49" charset="0"/>
              </a:rPr>
              <a:t>                {</a:t>
            </a:r>
          </a:p>
          <a:p>
            <a:r>
              <a:rPr lang="en-GB" sz="900">
                <a:solidFill>
                  <a:srgbClr val="000000"/>
                </a:solidFill>
                <a:latin typeface="Consolas" panose="020B0609020204030204" pitchFamily="49" charset="0"/>
              </a:rPr>
              <a:t>                    </a:t>
            </a:r>
            <a:r>
              <a:rPr lang="en-GB" sz="900">
                <a:solidFill>
                  <a:srgbClr val="0000FF"/>
                </a:solidFill>
                <a:latin typeface="Consolas" panose="020B0609020204030204" pitchFamily="49" charset="0"/>
              </a:rPr>
              <a:t>case</a:t>
            </a:r>
            <a:r>
              <a:rPr lang="en-GB" sz="900">
                <a:solidFill>
                  <a:srgbClr val="000000"/>
                </a:solidFill>
                <a:latin typeface="Consolas" panose="020B0609020204030204" pitchFamily="49" charset="0"/>
              </a:rPr>
              <a:t> States.Off:</a:t>
            </a:r>
          </a:p>
          <a:p>
            <a:r>
              <a:rPr lang="en-US" sz="900">
                <a:solidFill>
                  <a:srgbClr val="000000"/>
                </a:solidFill>
                <a:latin typeface="Consolas" panose="020B0609020204030204" pitchFamily="49" charset="0"/>
              </a:rPr>
              <a:t>                        Console.WriteLine(</a:t>
            </a:r>
            <a:r>
              <a:rPr lang="en-US" sz="900">
                <a:solidFill>
                  <a:srgbClr val="A31515"/>
                </a:solidFill>
                <a:latin typeface="Consolas" panose="020B0609020204030204" pitchFamily="49" charset="0"/>
              </a:rPr>
              <a:t>"The light is off."</a:t>
            </a:r>
            <a:r>
              <a:rPr lang="en-US" sz="900">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Console.WriteLine(</a:t>
            </a:r>
            <a:r>
              <a:rPr lang="en-US" sz="900">
                <a:solidFill>
                  <a:srgbClr val="A31515"/>
                </a:solidFill>
                <a:latin typeface="Consolas" panose="020B0609020204030204" pitchFamily="49" charset="0"/>
              </a:rPr>
              <a:t>"Press 'T' to turn on."</a:t>
            </a:r>
            <a:r>
              <a:rPr lang="en-US" sz="900">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a:t>
            </a:r>
            <a:r>
              <a:rPr lang="en-US" sz="900">
                <a:solidFill>
                  <a:srgbClr val="0000FF"/>
                </a:solidFill>
                <a:latin typeface="Consolas" panose="020B0609020204030204" pitchFamily="49" charset="0"/>
              </a:rPr>
              <a:t>if</a:t>
            </a:r>
            <a:r>
              <a:rPr lang="en-US" sz="900">
                <a:solidFill>
                  <a:srgbClr val="000000"/>
                </a:solidFill>
                <a:latin typeface="Consolas" panose="020B0609020204030204" pitchFamily="49" charset="0"/>
              </a:rPr>
              <a:t> (Console.ReadKey().Key == ConsoleKey.T)</a:t>
            </a:r>
          </a:p>
          <a:p>
            <a:r>
              <a:rPr lang="en-GB" sz="900">
                <a:solidFill>
                  <a:srgbClr val="000000"/>
                </a:solidFill>
                <a:latin typeface="Consolas" panose="020B0609020204030204" pitchFamily="49" charset="0"/>
              </a:rPr>
              <a:t>                        {</a:t>
            </a:r>
          </a:p>
          <a:p>
            <a:r>
              <a:rPr lang="en-GB" sz="900">
                <a:solidFill>
                  <a:srgbClr val="000000"/>
                </a:solidFill>
                <a:latin typeface="Consolas" panose="020B0609020204030204" pitchFamily="49" charset="0"/>
              </a:rPr>
              <a:t>                            currentState = States.On;</a:t>
            </a:r>
          </a:p>
          <a:p>
            <a:r>
              <a:rPr lang="en-GB" sz="900">
                <a:solidFill>
                  <a:srgbClr val="000000"/>
                </a:solidFill>
                <a:latin typeface="Consolas" panose="020B0609020204030204" pitchFamily="49" charset="0"/>
              </a:rPr>
              <a:t>                        }</a:t>
            </a:r>
          </a:p>
          <a:p>
            <a:r>
              <a:rPr lang="en-GB" sz="900">
                <a:solidFill>
                  <a:srgbClr val="000000"/>
                </a:solidFill>
                <a:latin typeface="Consolas" panose="020B0609020204030204" pitchFamily="49" charset="0"/>
              </a:rPr>
              <a:t>                        </a:t>
            </a:r>
            <a:r>
              <a:rPr lang="en-GB" sz="900">
                <a:solidFill>
                  <a:srgbClr val="0000FF"/>
                </a:solidFill>
                <a:latin typeface="Consolas" panose="020B0609020204030204" pitchFamily="49" charset="0"/>
              </a:rPr>
              <a:t>break</a:t>
            </a:r>
            <a:r>
              <a:rPr lang="en-GB" sz="900">
                <a:solidFill>
                  <a:srgbClr val="000000"/>
                </a:solidFill>
                <a:latin typeface="Consolas" panose="020B0609020204030204" pitchFamily="49" charset="0"/>
              </a:rPr>
              <a:t>;</a:t>
            </a:r>
          </a:p>
          <a:p>
            <a:r>
              <a:rPr lang="en-GB" sz="900">
                <a:solidFill>
                  <a:srgbClr val="000000"/>
                </a:solidFill>
                <a:latin typeface="Consolas" panose="020B0609020204030204" pitchFamily="49" charset="0"/>
              </a:rPr>
              <a:t>                    </a:t>
            </a:r>
            <a:r>
              <a:rPr lang="en-GB" sz="900">
                <a:solidFill>
                  <a:srgbClr val="0000FF"/>
                </a:solidFill>
                <a:latin typeface="Consolas" panose="020B0609020204030204" pitchFamily="49" charset="0"/>
              </a:rPr>
              <a:t>case</a:t>
            </a:r>
            <a:r>
              <a:rPr lang="en-GB" sz="900">
                <a:solidFill>
                  <a:srgbClr val="000000"/>
                </a:solidFill>
                <a:latin typeface="Consolas" panose="020B0609020204030204" pitchFamily="49" charset="0"/>
              </a:rPr>
              <a:t> States.On:</a:t>
            </a:r>
          </a:p>
          <a:p>
            <a:r>
              <a:rPr lang="en-US" sz="900">
                <a:solidFill>
                  <a:srgbClr val="000000"/>
                </a:solidFill>
                <a:latin typeface="Consolas" panose="020B0609020204030204" pitchFamily="49" charset="0"/>
              </a:rPr>
              <a:t>                        Console.WriteLine(</a:t>
            </a:r>
            <a:r>
              <a:rPr lang="en-US" sz="900">
                <a:solidFill>
                  <a:srgbClr val="A31515"/>
                </a:solidFill>
                <a:latin typeface="Consolas" panose="020B0609020204030204" pitchFamily="49" charset="0"/>
              </a:rPr>
              <a:t>"The light is on."</a:t>
            </a:r>
            <a:r>
              <a:rPr lang="en-US" sz="900">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Console.WriteLine(</a:t>
            </a:r>
            <a:r>
              <a:rPr lang="en-US" sz="900">
                <a:solidFill>
                  <a:srgbClr val="A31515"/>
                </a:solidFill>
                <a:latin typeface="Consolas" panose="020B0609020204030204" pitchFamily="49" charset="0"/>
              </a:rPr>
              <a:t>"Press 'T' to turn off."</a:t>
            </a:r>
            <a:r>
              <a:rPr lang="en-US" sz="900">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a:t>
            </a:r>
            <a:r>
              <a:rPr lang="en-US" sz="900">
                <a:solidFill>
                  <a:srgbClr val="0000FF"/>
                </a:solidFill>
                <a:latin typeface="Consolas" panose="020B0609020204030204" pitchFamily="49" charset="0"/>
              </a:rPr>
              <a:t>if</a:t>
            </a:r>
            <a:r>
              <a:rPr lang="en-US" sz="900">
                <a:solidFill>
                  <a:srgbClr val="000000"/>
                </a:solidFill>
                <a:latin typeface="Consolas" panose="020B0609020204030204" pitchFamily="49" charset="0"/>
              </a:rPr>
              <a:t> (Console.ReadKey().Key == ConsoleKey.T)</a:t>
            </a:r>
          </a:p>
          <a:p>
            <a:r>
              <a:rPr lang="en-GB" sz="900">
                <a:solidFill>
                  <a:srgbClr val="000000"/>
                </a:solidFill>
                <a:latin typeface="Consolas" panose="020B0609020204030204" pitchFamily="49" charset="0"/>
              </a:rPr>
              <a:t>                        {</a:t>
            </a:r>
          </a:p>
          <a:p>
            <a:r>
              <a:rPr lang="en-GB" sz="900">
                <a:solidFill>
                  <a:srgbClr val="000000"/>
                </a:solidFill>
                <a:latin typeface="Consolas" panose="020B0609020204030204" pitchFamily="49" charset="0"/>
              </a:rPr>
              <a:t>                            currentState = States.Off;</a:t>
            </a:r>
          </a:p>
          <a:p>
            <a:r>
              <a:rPr lang="en-GB" sz="900">
                <a:solidFill>
                  <a:srgbClr val="000000"/>
                </a:solidFill>
                <a:latin typeface="Consolas" panose="020B0609020204030204" pitchFamily="49" charset="0"/>
              </a:rPr>
              <a:t>                        }</a:t>
            </a:r>
          </a:p>
          <a:p>
            <a:r>
              <a:rPr lang="en-GB" sz="900">
                <a:solidFill>
                  <a:srgbClr val="000000"/>
                </a:solidFill>
                <a:latin typeface="Consolas" panose="020B0609020204030204" pitchFamily="49" charset="0"/>
              </a:rPr>
              <a:t>                        </a:t>
            </a:r>
            <a:r>
              <a:rPr lang="en-GB" sz="900">
                <a:solidFill>
                  <a:srgbClr val="0000FF"/>
                </a:solidFill>
                <a:latin typeface="Consolas" panose="020B0609020204030204" pitchFamily="49" charset="0"/>
              </a:rPr>
              <a:t>break</a:t>
            </a:r>
            <a:r>
              <a:rPr lang="en-GB" sz="900">
                <a:solidFill>
                  <a:srgbClr val="000000"/>
                </a:solidFill>
                <a:latin typeface="Consolas" panose="020B0609020204030204" pitchFamily="49" charset="0"/>
              </a:rPr>
              <a:t>;</a:t>
            </a:r>
          </a:p>
          <a:p>
            <a:r>
              <a:rPr lang="en-GB" sz="900">
                <a:solidFill>
                  <a:srgbClr val="000000"/>
                </a:solidFill>
                <a:latin typeface="Consolas" panose="020B0609020204030204" pitchFamily="49" charset="0"/>
              </a:rPr>
              <a:t>                }</a:t>
            </a:r>
          </a:p>
          <a:p>
            <a:r>
              <a:rPr lang="en-GB" sz="900">
                <a:solidFill>
                  <a:srgbClr val="000000"/>
                </a:solidFill>
                <a:latin typeface="Consolas" panose="020B0609020204030204" pitchFamily="49" charset="0"/>
              </a:rPr>
              <a:t>            }</a:t>
            </a:r>
          </a:p>
          <a:p>
            <a:r>
              <a:rPr lang="en-GB" sz="900">
                <a:solidFill>
                  <a:srgbClr val="000000"/>
                </a:solidFill>
                <a:latin typeface="Consolas" panose="020B0609020204030204" pitchFamily="49" charset="0"/>
              </a:rPr>
              <a:t>        }</a:t>
            </a:r>
          </a:p>
          <a:p>
            <a:r>
              <a:rPr lang="en-GB" sz="900">
                <a:solidFill>
                  <a:srgbClr val="000000"/>
                </a:solidFill>
                <a:latin typeface="Consolas" panose="020B0609020204030204" pitchFamily="49" charset="0"/>
              </a:rPr>
              <a:t>    }</a:t>
            </a:r>
          </a:p>
          <a:p>
            <a:endParaRPr lang="en-GB" sz="900">
              <a:solidFill>
                <a:srgbClr val="000000"/>
              </a:solidFill>
              <a:latin typeface="Consolas" panose="020B0609020204030204" pitchFamily="49" charset="0"/>
            </a:endParaRPr>
          </a:p>
          <a:p>
            <a:r>
              <a:rPr lang="en-GB" sz="900">
                <a:solidFill>
                  <a:srgbClr val="000000"/>
                </a:solidFill>
                <a:latin typeface="Consolas" panose="020B0609020204030204" pitchFamily="49" charset="0"/>
              </a:rPr>
              <a:t>}</a:t>
            </a:r>
          </a:p>
          <a:p>
            <a:endParaRPr lang="en-GB" sz="900">
              <a:solidFill>
                <a:srgbClr val="000000"/>
              </a:solidFill>
              <a:latin typeface="Consolas" panose="020B0609020204030204" pitchFamily="49" charset="0"/>
            </a:endParaRPr>
          </a:p>
        </p:txBody>
      </p:sp>
    </p:spTree>
    <p:extLst>
      <p:ext uri="{BB962C8B-B14F-4D97-AF65-F5344CB8AC3E}">
        <p14:creationId xmlns:p14="http://schemas.microsoft.com/office/powerpoint/2010/main" val="1054058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89B29-9982-2DD0-2EDC-4FF3EE833017}"/>
              </a:ext>
            </a:extLst>
          </p:cNvPr>
          <p:cNvSpPr>
            <a:spLocks noGrp="1"/>
          </p:cNvSpPr>
          <p:nvPr>
            <p:ph type="title"/>
          </p:nvPr>
        </p:nvSpPr>
        <p:spPr/>
        <p:txBody>
          <a:bodyPr/>
          <a:lstStyle/>
          <a:p>
            <a:r>
              <a:rPr lang="en-US"/>
              <a:t>Another example</a:t>
            </a:r>
            <a:endParaRPr lang="en-GB"/>
          </a:p>
        </p:txBody>
      </p:sp>
      <p:sp>
        <p:nvSpPr>
          <p:cNvPr id="5" name="Slide Number Placeholder 4">
            <a:extLst>
              <a:ext uri="{FF2B5EF4-FFF2-40B4-BE49-F238E27FC236}">
                <a16:creationId xmlns:a16="http://schemas.microsoft.com/office/drawing/2014/main" id="{6D63D7D2-816E-3551-2422-BD27F953CEEE}"/>
              </a:ext>
            </a:extLst>
          </p:cNvPr>
          <p:cNvSpPr>
            <a:spLocks noGrp="1"/>
          </p:cNvSpPr>
          <p:nvPr>
            <p:ph type="sldNum" sz="quarter" idx="12"/>
          </p:nvPr>
        </p:nvSpPr>
        <p:spPr/>
        <p:txBody>
          <a:bodyPr/>
          <a:lstStyle/>
          <a:p>
            <a:fld id="{62EB5621-A25D-4A13-8CCD-BA9CB3FA6369}" type="slidenum">
              <a:rPr lang="en-GB" smtClean="0"/>
              <a:t>16</a:t>
            </a:fld>
            <a:endParaRPr lang="en-GB"/>
          </a:p>
        </p:txBody>
      </p:sp>
      <p:pic>
        <p:nvPicPr>
          <p:cNvPr id="7" name="Picture 6">
            <a:extLst>
              <a:ext uri="{FF2B5EF4-FFF2-40B4-BE49-F238E27FC236}">
                <a16:creationId xmlns:a16="http://schemas.microsoft.com/office/drawing/2014/main" id="{08C7C21C-475D-682D-283D-7FB160798A3A}"/>
              </a:ext>
            </a:extLst>
          </p:cNvPr>
          <p:cNvPicPr>
            <a:picLocks noChangeAspect="1"/>
          </p:cNvPicPr>
          <p:nvPr/>
        </p:nvPicPr>
        <p:blipFill>
          <a:blip r:embed="rId2"/>
          <a:stretch>
            <a:fillRect/>
          </a:stretch>
        </p:blipFill>
        <p:spPr>
          <a:xfrm>
            <a:off x="4094370" y="1237527"/>
            <a:ext cx="7753500" cy="5301391"/>
          </a:xfrm>
          <a:prstGeom prst="rect">
            <a:avLst/>
          </a:prstGeom>
        </p:spPr>
      </p:pic>
    </p:spTree>
    <p:extLst>
      <p:ext uri="{BB962C8B-B14F-4D97-AF65-F5344CB8AC3E}">
        <p14:creationId xmlns:p14="http://schemas.microsoft.com/office/powerpoint/2010/main" val="2291247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3F46-109E-D2E1-F55F-3A390A07585A}"/>
              </a:ext>
            </a:extLst>
          </p:cNvPr>
          <p:cNvSpPr>
            <a:spLocks noGrp="1"/>
          </p:cNvSpPr>
          <p:nvPr>
            <p:ph type="title"/>
          </p:nvPr>
        </p:nvSpPr>
        <p:spPr>
          <a:xfrm>
            <a:off x="839788" y="457200"/>
            <a:ext cx="3932237" cy="1600200"/>
          </a:xfrm>
        </p:spPr>
        <p:txBody>
          <a:bodyPr vert="horz" lIns="91440" tIns="45720" rIns="91440" bIns="45720" rtlCol="0" anchor="b">
            <a:normAutofit/>
          </a:bodyPr>
          <a:lstStyle/>
          <a:p>
            <a:r>
              <a:rPr lang="en-US"/>
              <a:t>Traffic Lights</a:t>
            </a:r>
            <a:endParaRPr lang="en-GB"/>
          </a:p>
        </p:txBody>
      </p:sp>
      <p:sp>
        <p:nvSpPr>
          <p:cNvPr id="4" name="Slide Number Placeholder 3">
            <a:extLst>
              <a:ext uri="{FF2B5EF4-FFF2-40B4-BE49-F238E27FC236}">
                <a16:creationId xmlns:a16="http://schemas.microsoft.com/office/drawing/2014/main" id="{F6C379F3-D20B-0816-1E23-16A870759DE7}"/>
              </a:ext>
            </a:extLst>
          </p:cNvPr>
          <p:cNvSpPr>
            <a:spLocks noGrp="1"/>
          </p:cNvSpPr>
          <p:nvPr>
            <p:ph type="sldNum" sz="quarter" idx="12"/>
          </p:nvPr>
        </p:nvSpPr>
        <p:spPr>
          <a:xfrm>
            <a:off x="8610600" y="6356356"/>
            <a:ext cx="2743200" cy="365125"/>
          </a:xfrm>
        </p:spPr>
        <p:txBody>
          <a:bodyPr vert="horz" lIns="91440" tIns="45720" rIns="91440" bIns="45720" rtlCol="0" anchor="ctr">
            <a:normAutofit/>
          </a:bodyPr>
          <a:lstStyle/>
          <a:p>
            <a:pPr>
              <a:spcAft>
                <a:spcPts val="600"/>
              </a:spcAft>
            </a:pPr>
            <a:fld id="{62EB5621-A25D-4A13-8CCD-BA9CB3FA6369}" type="slidenum">
              <a:rPr lang="en-GB" smtClean="0"/>
              <a:pPr>
                <a:spcAft>
                  <a:spcPts val="600"/>
                </a:spcAft>
              </a:pPr>
              <a:t>17</a:t>
            </a:fld>
            <a:endParaRPr lang="en-GB"/>
          </a:p>
        </p:txBody>
      </p:sp>
      <p:sp>
        <p:nvSpPr>
          <p:cNvPr id="6" name="TextBox 5">
            <a:extLst>
              <a:ext uri="{FF2B5EF4-FFF2-40B4-BE49-F238E27FC236}">
                <a16:creationId xmlns:a16="http://schemas.microsoft.com/office/drawing/2014/main" id="{D2654BE9-3D2F-FADA-639D-CF560A098769}"/>
              </a:ext>
            </a:extLst>
          </p:cNvPr>
          <p:cNvSpPr txBox="1"/>
          <p:nvPr/>
        </p:nvSpPr>
        <p:spPr>
          <a:xfrm>
            <a:off x="247713" y="1952647"/>
            <a:ext cx="10562253" cy="1661993"/>
          </a:xfrm>
          <a:prstGeom prst="rect">
            <a:avLst/>
          </a:prstGeom>
          <a:noFill/>
        </p:spPr>
        <p:txBody>
          <a:bodyPr wrap="square">
            <a:spAutoFit/>
          </a:bodyPr>
          <a:lstStyle/>
          <a:p>
            <a:endParaRPr lang="en-US" sz="2800">
              <a:solidFill>
                <a:srgbClr val="374151"/>
              </a:solidFill>
              <a:latin typeface="Söhne"/>
            </a:endParaRPr>
          </a:p>
          <a:p>
            <a:endParaRPr lang="en-US" sz="2800">
              <a:solidFill>
                <a:srgbClr val="374151"/>
              </a:solidFill>
              <a:latin typeface="Söhne"/>
            </a:endParaRPr>
          </a:p>
          <a:p>
            <a:endParaRPr lang="en-US" sz="2800">
              <a:solidFill>
                <a:srgbClr val="374151"/>
              </a:solidFill>
              <a:latin typeface="Söhne"/>
            </a:endParaRPr>
          </a:p>
          <a:p>
            <a:endParaRPr lang="en-GB"/>
          </a:p>
        </p:txBody>
      </p:sp>
      <p:graphicFrame>
        <p:nvGraphicFramePr>
          <p:cNvPr id="7" name="Table 8">
            <a:extLst>
              <a:ext uri="{FF2B5EF4-FFF2-40B4-BE49-F238E27FC236}">
                <a16:creationId xmlns:a16="http://schemas.microsoft.com/office/drawing/2014/main" id="{0FF536F4-AF7E-AF09-CA85-DB78CB2B04E4}"/>
              </a:ext>
            </a:extLst>
          </p:cNvPr>
          <p:cNvGraphicFramePr>
            <a:graphicFrameLocks noGrp="1"/>
          </p:cNvGraphicFramePr>
          <p:nvPr>
            <p:extLst>
              <p:ext uri="{D42A27DB-BD31-4B8C-83A1-F6EECF244321}">
                <p14:modId xmlns:p14="http://schemas.microsoft.com/office/powerpoint/2010/main" val="1751361854"/>
              </p:ext>
            </p:extLst>
          </p:nvPr>
        </p:nvGraphicFramePr>
        <p:xfrm>
          <a:off x="2544665" y="4495587"/>
          <a:ext cx="8959980" cy="2215992"/>
        </p:xfrm>
        <a:graphic>
          <a:graphicData uri="http://schemas.openxmlformats.org/drawingml/2006/table">
            <a:tbl>
              <a:tblPr firstRow="1" bandRow="1">
                <a:tableStyleId>{5C22544A-7EE6-4342-B048-85BDC9FD1C3A}</a:tableStyleId>
              </a:tblPr>
              <a:tblGrid>
                <a:gridCol w="2239995">
                  <a:extLst>
                    <a:ext uri="{9D8B030D-6E8A-4147-A177-3AD203B41FA5}">
                      <a16:colId xmlns:a16="http://schemas.microsoft.com/office/drawing/2014/main" val="1185867481"/>
                    </a:ext>
                  </a:extLst>
                </a:gridCol>
                <a:gridCol w="2239995">
                  <a:extLst>
                    <a:ext uri="{9D8B030D-6E8A-4147-A177-3AD203B41FA5}">
                      <a16:colId xmlns:a16="http://schemas.microsoft.com/office/drawing/2014/main" val="383406451"/>
                    </a:ext>
                  </a:extLst>
                </a:gridCol>
                <a:gridCol w="2239995">
                  <a:extLst>
                    <a:ext uri="{9D8B030D-6E8A-4147-A177-3AD203B41FA5}">
                      <a16:colId xmlns:a16="http://schemas.microsoft.com/office/drawing/2014/main" val="2904233090"/>
                    </a:ext>
                  </a:extLst>
                </a:gridCol>
                <a:gridCol w="2239995">
                  <a:extLst>
                    <a:ext uri="{9D8B030D-6E8A-4147-A177-3AD203B41FA5}">
                      <a16:colId xmlns:a16="http://schemas.microsoft.com/office/drawing/2014/main" val="1676512226"/>
                    </a:ext>
                  </a:extLst>
                </a:gridCol>
              </a:tblGrid>
              <a:tr h="553998">
                <a:tc>
                  <a:txBody>
                    <a:bodyPr/>
                    <a:lstStyle/>
                    <a:p>
                      <a:r>
                        <a:rPr lang="en-US"/>
                        <a:t>Current State</a:t>
                      </a:r>
                      <a:endParaRPr lang="en-GB"/>
                    </a:p>
                  </a:txBody>
                  <a:tcPr/>
                </a:tc>
                <a:tc>
                  <a:txBody>
                    <a:bodyPr/>
                    <a:lstStyle/>
                    <a:p>
                      <a:r>
                        <a:rPr lang="en-US"/>
                        <a:t>Input</a:t>
                      </a:r>
                      <a:endParaRPr lang="en-GB"/>
                    </a:p>
                  </a:txBody>
                  <a:tcPr/>
                </a:tc>
                <a:tc>
                  <a:txBody>
                    <a:bodyPr/>
                    <a:lstStyle/>
                    <a:p>
                      <a:r>
                        <a:rPr lang="en-US"/>
                        <a:t>Next State</a:t>
                      </a:r>
                      <a:endParaRPr lang="en-GB"/>
                    </a:p>
                  </a:txBody>
                  <a:tcPr/>
                </a:tc>
                <a:tc>
                  <a:txBody>
                    <a:bodyPr/>
                    <a:lstStyle/>
                    <a:p>
                      <a:r>
                        <a:rPr lang="en-US"/>
                        <a:t>Output</a:t>
                      </a:r>
                      <a:endParaRPr lang="en-GB"/>
                    </a:p>
                  </a:txBody>
                  <a:tcPr/>
                </a:tc>
                <a:extLst>
                  <a:ext uri="{0D108BD9-81ED-4DB2-BD59-A6C34878D82A}">
                    <a16:rowId xmlns:a16="http://schemas.microsoft.com/office/drawing/2014/main" val="979270986"/>
                  </a:ext>
                </a:extLst>
              </a:tr>
              <a:tr h="553998">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3610798646"/>
                  </a:ext>
                </a:extLst>
              </a:tr>
              <a:tr h="553998">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984039932"/>
                  </a:ext>
                </a:extLst>
              </a:tr>
              <a:tr h="553998">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116169962"/>
                  </a:ext>
                </a:extLst>
              </a:tr>
            </a:tbl>
          </a:graphicData>
        </a:graphic>
      </p:graphicFrame>
      <p:pic>
        <p:nvPicPr>
          <p:cNvPr id="5" name="Picture 4">
            <a:extLst>
              <a:ext uri="{FF2B5EF4-FFF2-40B4-BE49-F238E27FC236}">
                <a16:creationId xmlns:a16="http://schemas.microsoft.com/office/drawing/2014/main" id="{C0EF4B57-EC87-5779-0CC9-7EA6F3B3BE75}"/>
              </a:ext>
            </a:extLst>
          </p:cNvPr>
          <p:cNvPicPr>
            <a:picLocks noChangeAspect="1"/>
          </p:cNvPicPr>
          <p:nvPr/>
        </p:nvPicPr>
        <p:blipFill>
          <a:blip r:embed="rId2"/>
          <a:stretch>
            <a:fillRect/>
          </a:stretch>
        </p:blipFill>
        <p:spPr>
          <a:xfrm>
            <a:off x="5029164" y="1021922"/>
            <a:ext cx="4953036" cy="3276624"/>
          </a:xfrm>
          <a:prstGeom prst="rect">
            <a:avLst/>
          </a:prstGeom>
        </p:spPr>
      </p:pic>
      <p:pic>
        <p:nvPicPr>
          <p:cNvPr id="1028" name="Picture 4">
            <a:extLst>
              <a:ext uri="{FF2B5EF4-FFF2-40B4-BE49-F238E27FC236}">
                <a16:creationId xmlns:a16="http://schemas.microsoft.com/office/drawing/2014/main" id="{93C46CA5-FFB5-9B8A-AA6D-9FDCF2E61F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3826" y="2252153"/>
            <a:ext cx="2689839" cy="1985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886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3F46-109E-D2E1-F55F-3A390A07585A}"/>
              </a:ext>
            </a:extLst>
          </p:cNvPr>
          <p:cNvSpPr>
            <a:spLocks noGrp="1"/>
          </p:cNvSpPr>
          <p:nvPr>
            <p:ph type="title"/>
          </p:nvPr>
        </p:nvSpPr>
        <p:spPr>
          <a:xfrm>
            <a:off x="653142" y="1678758"/>
            <a:ext cx="3932237" cy="1600200"/>
          </a:xfrm>
        </p:spPr>
        <p:txBody>
          <a:bodyPr vert="horz" lIns="91440" tIns="45720" rIns="91440" bIns="45720" rtlCol="0" anchor="b">
            <a:normAutofit/>
          </a:bodyPr>
          <a:lstStyle/>
          <a:p>
            <a:r>
              <a:rPr lang="en-US"/>
              <a:t>Exercise – Add a pedestrian crossing to the solution</a:t>
            </a:r>
            <a:endParaRPr lang="en-GB"/>
          </a:p>
        </p:txBody>
      </p:sp>
      <p:sp>
        <p:nvSpPr>
          <p:cNvPr id="4" name="Slide Number Placeholder 3">
            <a:extLst>
              <a:ext uri="{FF2B5EF4-FFF2-40B4-BE49-F238E27FC236}">
                <a16:creationId xmlns:a16="http://schemas.microsoft.com/office/drawing/2014/main" id="{F6C379F3-D20B-0816-1E23-16A870759DE7}"/>
              </a:ext>
            </a:extLst>
          </p:cNvPr>
          <p:cNvSpPr>
            <a:spLocks noGrp="1"/>
          </p:cNvSpPr>
          <p:nvPr>
            <p:ph type="sldNum" sz="quarter" idx="12"/>
          </p:nvPr>
        </p:nvSpPr>
        <p:spPr>
          <a:xfrm>
            <a:off x="8610600" y="6356356"/>
            <a:ext cx="2743200" cy="365125"/>
          </a:xfrm>
        </p:spPr>
        <p:txBody>
          <a:bodyPr vert="horz" lIns="91440" tIns="45720" rIns="91440" bIns="45720" rtlCol="0" anchor="ctr">
            <a:normAutofit/>
          </a:bodyPr>
          <a:lstStyle/>
          <a:p>
            <a:pPr>
              <a:spcAft>
                <a:spcPts val="600"/>
              </a:spcAft>
            </a:pPr>
            <a:fld id="{62EB5621-A25D-4A13-8CCD-BA9CB3FA6369}" type="slidenum">
              <a:rPr lang="en-GB" smtClean="0"/>
              <a:pPr>
                <a:spcAft>
                  <a:spcPts val="600"/>
                </a:spcAft>
              </a:pPr>
              <a:t>18</a:t>
            </a:fld>
            <a:endParaRPr lang="en-GB"/>
          </a:p>
        </p:txBody>
      </p:sp>
      <p:sp>
        <p:nvSpPr>
          <p:cNvPr id="6" name="TextBox 5">
            <a:extLst>
              <a:ext uri="{FF2B5EF4-FFF2-40B4-BE49-F238E27FC236}">
                <a16:creationId xmlns:a16="http://schemas.microsoft.com/office/drawing/2014/main" id="{D2654BE9-3D2F-FADA-639D-CF560A098769}"/>
              </a:ext>
            </a:extLst>
          </p:cNvPr>
          <p:cNvSpPr txBox="1"/>
          <p:nvPr/>
        </p:nvSpPr>
        <p:spPr>
          <a:xfrm>
            <a:off x="653142" y="2256176"/>
            <a:ext cx="10562253" cy="1661993"/>
          </a:xfrm>
          <a:prstGeom prst="rect">
            <a:avLst/>
          </a:prstGeom>
          <a:noFill/>
        </p:spPr>
        <p:txBody>
          <a:bodyPr wrap="square">
            <a:spAutoFit/>
          </a:bodyPr>
          <a:lstStyle/>
          <a:p>
            <a:endParaRPr lang="en-US" sz="2800">
              <a:solidFill>
                <a:srgbClr val="374151"/>
              </a:solidFill>
              <a:latin typeface="Söhne"/>
            </a:endParaRPr>
          </a:p>
          <a:p>
            <a:endParaRPr lang="en-US" sz="2800">
              <a:solidFill>
                <a:srgbClr val="374151"/>
              </a:solidFill>
              <a:latin typeface="Söhne"/>
            </a:endParaRPr>
          </a:p>
          <a:p>
            <a:endParaRPr lang="en-US" sz="2800">
              <a:solidFill>
                <a:srgbClr val="374151"/>
              </a:solidFill>
              <a:latin typeface="Söhne"/>
            </a:endParaRPr>
          </a:p>
          <a:p>
            <a:endParaRPr lang="en-GB"/>
          </a:p>
        </p:txBody>
      </p:sp>
      <p:graphicFrame>
        <p:nvGraphicFramePr>
          <p:cNvPr id="7" name="Table 8">
            <a:extLst>
              <a:ext uri="{FF2B5EF4-FFF2-40B4-BE49-F238E27FC236}">
                <a16:creationId xmlns:a16="http://schemas.microsoft.com/office/drawing/2014/main" id="{0FF536F4-AF7E-AF09-CA85-DB78CB2B04E4}"/>
              </a:ext>
            </a:extLst>
          </p:cNvPr>
          <p:cNvGraphicFramePr>
            <a:graphicFrameLocks noGrp="1"/>
          </p:cNvGraphicFramePr>
          <p:nvPr/>
        </p:nvGraphicFramePr>
        <p:xfrm>
          <a:off x="2544665" y="4495587"/>
          <a:ext cx="8959980" cy="2215992"/>
        </p:xfrm>
        <a:graphic>
          <a:graphicData uri="http://schemas.openxmlformats.org/drawingml/2006/table">
            <a:tbl>
              <a:tblPr firstRow="1" bandRow="1">
                <a:tableStyleId>{5C22544A-7EE6-4342-B048-85BDC9FD1C3A}</a:tableStyleId>
              </a:tblPr>
              <a:tblGrid>
                <a:gridCol w="2239995">
                  <a:extLst>
                    <a:ext uri="{9D8B030D-6E8A-4147-A177-3AD203B41FA5}">
                      <a16:colId xmlns:a16="http://schemas.microsoft.com/office/drawing/2014/main" val="1185867481"/>
                    </a:ext>
                  </a:extLst>
                </a:gridCol>
                <a:gridCol w="2239995">
                  <a:extLst>
                    <a:ext uri="{9D8B030D-6E8A-4147-A177-3AD203B41FA5}">
                      <a16:colId xmlns:a16="http://schemas.microsoft.com/office/drawing/2014/main" val="383406451"/>
                    </a:ext>
                  </a:extLst>
                </a:gridCol>
                <a:gridCol w="2239995">
                  <a:extLst>
                    <a:ext uri="{9D8B030D-6E8A-4147-A177-3AD203B41FA5}">
                      <a16:colId xmlns:a16="http://schemas.microsoft.com/office/drawing/2014/main" val="2904233090"/>
                    </a:ext>
                  </a:extLst>
                </a:gridCol>
                <a:gridCol w="2239995">
                  <a:extLst>
                    <a:ext uri="{9D8B030D-6E8A-4147-A177-3AD203B41FA5}">
                      <a16:colId xmlns:a16="http://schemas.microsoft.com/office/drawing/2014/main" val="1676512226"/>
                    </a:ext>
                  </a:extLst>
                </a:gridCol>
              </a:tblGrid>
              <a:tr h="553998">
                <a:tc>
                  <a:txBody>
                    <a:bodyPr/>
                    <a:lstStyle/>
                    <a:p>
                      <a:r>
                        <a:rPr lang="en-US"/>
                        <a:t>Current State</a:t>
                      </a:r>
                      <a:endParaRPr lang="en-GB"/>
                    </a:p>
                  </a:txBody>
                  <a:tcPr/>
                </a:tc>
                <a:tc>
                  <a:txBody>
                    <a:bodyPr/>
                    <a:lstStyle/>
                    <a:p>
                      <a:r>
                        <a:rPr lang="en-US"/>
                        <a:t>Input</a:t>
                      </a:r>
                      <a:endParaRPr lang="en-GB"/>
                    </a:p>
                  </a:txBody>
                  <a:tcPr/>
                </a:tc>
                <a:tc>
                  <a:txBody>
                    <a:bodyPr/>
                    <a:lstStyle/>
                    <a:p>
                      <a:r>
                        <a:rPr lang="en-US"/>
                        <a:t>Next State</a:t>
                      </a:r>
                      <a:endParaRPr lang="en-GB"/>
                    </a:p>
                  </a:txBody>
                  <a:tcPr/>
                </a:tc>
                <a:tc>
                  <a:txBody>
                    <a:bodyPr/>
                    <a:lstStyle/>
                    <a:p>
                      <a:r>
                        <a:rPr lang="en-US"/>
                        <a:t>Output</a:t>
                      </a:r>
                      <a:endParaRPr lang="en-GB"/>
                    </a:p>
                  </a:txBody>
                  <a:tcPr/>
                </a:tc>
                <a:extLst>
                  <a:ext uri="{0D108BD9-81ED-4DB2-BD59-A6C34878D82A}">
                    <a16:rowId xmlns:a16="http://schemas.microsoft.com/office/drawing/2014/main" val="979270986"/>
                  </a:ext>
                </a:extLst>
              </a:tr>
              <a:tr h="553998">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3610798646"/>
                  </a:ext>
                </a:extLst>
              </a:tr>
              <a:tr h="553998">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984039932"/>
                  </a:ext>
                </a:extLst>
              </a:tr>
              <a:tr h="553998">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116169962"/>
                  </a:ext>
                </a:extLst>
              </a:tr>
            </a:tbl>
          </a:graphicData>
        </a:graphic>
      </p:graphicFrame>
      <p:pic>
        <p:nvPicPr>
          <p:cNvPr id="5" name="Picture 4">
            <a:extLst>
              <a:ext uri="{FF2B5EF4-FFF2-40B4-BE49-F238E27FC236}">
                <a16:creationId xmlns:a16="http://schemas.microsoft.com/office/drawing/2014/main" id="{C0EF4B57-EC87-5779-0CC9-7EA6F3B3BE75}"/>
              </a:ext>
            </a:extLst>
          </p:cNvPr>
          <p:cNvPicPr>
            <a:picLocks noChangeAspect="1"/>
          </p:cNvPicPr>
          <p:nvPr/>
        </p:nvPicPr>
        <p:blipFill>
          <a:blip r:embed="rId2"/>
          <a:stretch>
            <a:fillRect/>
          </a:stretch>
        </p:blipFill>
        <p:spPr>
          <a:xfrm>
            <a:off x="5029164" y="1021922"/>
            <a:ext cx="4953036" cy="3276624"/>
          </a:xfrm>
          <a:prstGeom prst="rect">
            <a:avLst/>
          </a:prstGeom>
        </p:spPr>
      </p:pic>
      <p:pic>
        <p:nvPicPr>
          <p:cNvPr id="2050" name="Picture 2">
            <a:extLst>
              <a:ext uri="{FF2B5EF4-FFF2-40B4-BE49-F238E27FC236}">
                <a16:creationId xmlns:a16="http://schemas.microsoft.com/office/drawing/2014/main" id="{B6DF1381-09AE-50CF-7C42-79AF30F3F51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337" y="4610316"/>
            <a:ext cx="2251152" cy="1661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227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6C379F3-D20B-0816-1E23-16A870759DE7}"/>
              </a:ext>
            </a:extLst>
          </p:cNvPr>
          <p:cNvSpPr>
            <a:spLocks noGrp="1"/>
          </p:cNvSpPr>
          <p:nvPr>
            <p:ph type="sldNum" sz="quarter" idx="12"/>
          </p:nvPr>
        </p:nvSpPr>
        <p:spPr>
          <a:xfrm>
            <a:off x="8610600" y="6356356"/>
            <a:ext cx="2743200" cy="365125"/>
          </a:xfrm>
        </p:spPr>
        <p:txBody>
          <a:bodyPr vert="horz" lIns="91440" tIns="45720" rIns="91440" bIns="45720" rtlCol="0" anchor="ctr">
            <a:normAutofit/>
          </a:bodyPr>
          <a:lstStyle/>
          <a:p>
            <a:pPr>
              <a:spcAft>
                <a:spcPts val="600"/>
              </a:spcAft>
            </a:pPr>
            <a:fld id="{62EB5621-A25D-4A13-8CCD-BA9CB3FA6369}" type="slidenum">
              <a:rPr lang="en-GB" smtClean="0"/>
              <a:pPr>
                <a:spcAft>
                  <a:spcPts val="600"/>
                </a:spcAft>
              </a:pPr>
              <a:t>19</a:t>
            </a:fld>
            <a:endParaRPr lang="en-GB"/>
          </a:p>
        </p:txBody>
      </p:sp>
      <p:sp>
        <p:nvSpPr>
          <p:cNvPr id="8" name="Title 7">
            <a:extLst>
              <a:ext uri="{FF2B5EF4-FFF2-40B4-BE49-F238E27FC236}">
                <a16:creationId xmlns:a16="http://schemas.microsoft.com/office/drawing/2014/main" id="{B9FA858D-2258-0B31-3596-20712BF23117}"/>
              </a:ext>
            </a:extLst>
          </p:cNvPr>
          <p:cNvSpPr>
            <a:spLocks noGrp="1"/>
          </p:cNvSpPr>
          <p:nvPr>
            <p:ph type="title"/>
          </p:nvPr>
        </p:nvSpPr>
        <p:spPr/>
        <p:txBody>
          <a:bodyPr/>
          <a:lstStyle/>
          <a:p>
            <a:endParaRPr lang="en-GB"/>
          </a:p>
        </p:txBody>
      </p:sp>
      <p:sp>
        <p:nvSpPr>
          <p:cNvPr id="12" name="TextBox 11">
            <a:extLst>
              <a:ext uri="{FF2B5EF4-FFF2-40B4-BE49-F238E27FC236}">
                <a16:creationId xmlns:a16="http://schemas.microsoft.com/office/drawing/2014/main" id="{32A6BAD0-4A8D-2F43-0BF7-1FAFBF3194E9}"/>
              </a:ext>
            </a:extLst>
          </p:cNvPr>
          <p:cNvSpPr txBox="1"/>
          <p:nvPr/>
        </p:nvSpPr>
        <p:spPr>
          <a:xfrm>
            <a:off x="4896239" y="239048"/>
            <a:ext cx="6097554" cy="7294305"/>
          </a:xfrm>
          <a:prstGeom prst="rect">
            <a:avLst/>
          </a:prstGeom>
          <a:noFill/>
        </p:spPr>
        <p:txBody>
          <a:bodyPr wrap="square">
            <a:spAutoFit/>
          </a:bodyPr>
          <a:lstStyle/>
          <a:p>
            <a:r>
              <a:rPr lang="en-GB" sz="900">
                <a:solidFill>
                  <a:srgbClr val="0000FF"/>
                </a:solidFill>
                <a:latin typeface="Consolas" panose="020B0609020204030204" pitchFamily="49" charset="0"/>
              </a:rPr>
              <a:t>using</a:t>
            </a:r>
            <a:r>
              <a:rPr lang="en-GB" sz="900">
                <a:solidFill>
                  <a:srgbClr val="000000"/>
                </a:solidFill>
                <a:latin typeface="Consolas" panose="020B0609020204030204" pitchFamily="49" charset="0"/>
              </a:rPr>
              <a:t> System;</a:t>
            </a:r>
          </a:p>
          <a:p>
            <a:r>
              <a:rPr lang="en-GB" sz="900">
                <a:solidFill>
                  <a:srgbClr val="0000FF"/>
                </a:solidFill>
                <a:latin typeface="Consolas" panose="020B0609020204030204" pitchFamily="49" charset="0"/>
              </a:rPr>
              <a:t>using</a:t>
            </a:r>
            <a:r>
              <a:rPr lang="en-GB" sz="900">
                <a:solidFill>
                  <a:srgbClr val="000000"/>
                </a:solidFill>
                <a:latin typeface="Consolas" panose="020B0609020204030204" pitchFamily="49" charset="0"/>
              </a:rPr>
              <a:t> System.Collections.Generic;</a:t>
            </a:r>
          </a:p>
          <a:p>
            <a:r>
              <a:rPr lang="en-GB" sz="900">
                <a:solidFill>
                  <a:srgbClr val="0000FF"/>
                </a:solidFill>
                <a:latin typeface="Consolas" panose="020B0609020204030204" pitchFamily="49" charset="0"/>
              </a:rPr>
              <a:t>using</a:t>
            </a:r>
            <a:r>
              <a:rPr lang="en-GB" sz="900">
                <a:solidFill>
                  <a:srgbClr val="000000"/>
                </a:solidFill>
                <a:latin typeface="Consolas" panose="020B0609020204030204" pitchFamily="49" charset="0"/>
              </a:rPr>
              <a:t> System.Linq;</a:t>
            </a:r>
          </a:p>
          <a:p>
            <a:r>
              <a:rPr lang="en-GB" sz="900">
                <a:solidFill>
                  <a:srgbClr val="0000FF"/>
                </a:solidFill>
                <a:latin typeface="Consolas" panose="020B0609020204030204" pitchFamily="49" charset="0"/>
              </a:rPr>
              <a:t>using</a:t>
            </a:r>
            <a:r>
              <a:rPr lang="en-GB" sz="900">
                <a:solidFill>
                  <a:srgbClr val="000000"/>
                </a:solidFill>
                <a:latin typeface="Consolas" panose="020B0609020204030204" pitchFamily="49" charset="0"/>
              </a:rPr>
              <a:t> System.Text;</a:t>
            </a:r>
          </a:p>
          <a:p>
            <a:r>
              <a:rPr lang="en-GB" sz="900">
                <a:solidFill>
                  <a:srgbClr val="0000FF"/>
                </a:solidFill>
                <a:latin typeface="Consolas" panose="020B0609020204030204" pitchFamily="49" charset="0"/>
              </a:rPr>
              <a:t>using</a:t>
            </a:r>
            <a:r>
              <a:rPr lang="en-GB" sz="900">
                <a:solidFill>
                  <a:srgbClr val="000000"/>
                </a:solidFill>
                <a:latin typeface="Consolas" panose="020B0609020204030204" pitchFamily="49" charset="0"/>
              </a:rPr>
              <a:t> System.Threading.Tasks;</a:t>
            </a:r>
          </a:p>
          <a:p>
            <a:endParaRPr lang="en-GB" sz="900">
              <a:solidFill>
                <a:srgbClr val="000000"/>
              </a:solidFill>
              <a:latin typeface="Consolas" panose="020B0609020204030204" pitchFamily="49" charset="0"/>
            </a:endParaRPr>
          </a:p>
          <a:p>
            <a:r>
              <a:rPr lang="en-GB" sz="900">
                <a:solidFill>
                  <a:srgbClr val="0000FF"/>
                </a:solidFill>
                <a:latin typeface="Consolas" panose="020B0609020204030204" pitchFamily="49" charset="0"/>
              </a:rPr>
              <a:t>namespace</a:t>
            </a:r>
            <a:r>
              <a:rPr lang="en-GB" sz="900">
                <a:solidFill>
                  <a:srgbClr val="000000"/>
                </a:solidFill>
                <a:latin typeface="Consolas" panose="020B0609020204030204" pitchFamily="49" charset="0"/>
              </a:rPr>
              <a:t> ConsoleApp3</a:t>
            </a:r>
          </a:p>
          <a:p>
            <a:r>
              <a:rPr lang="en-GB" sz="900">
                <a:solidFill>
                  <a:srgbClr val="000000"/>
                </a:solidFill>
                <a:latin typeface="Consolas" panose="020B0609020204030204" pitchFamily="49" charset="0"/>
              </a:rPr>
              <a:t>{</a:t>
            </a:r>
          </a:p>
          <a:p>
            <a:endParaRPr lang="en-GB" sz="900">
              <a:solidFill>
                <a:srgbClr val="000000"/>
              </a:solidFill>
              <a:latin typeface="Consolas" panose="020B0609020204030204" pitchFamily="49" charset="0"/>
            </a:endParaRPr>
          </a:p>
          <a:p>
            <a:r>
              <a:rPr lang="en-GB" sz="900">
                <a:solidFill>
                  <a:srgbClr val="000000"/>
                </a:solidFill>
                <a:latin typeface="Consolas" panose="020B0609020204030204" pitchFamily="49" charset="0"/>
              </a:rPr>
              <a:t>    </a:t>
            </a:r>
            <a:r>
              <a:rPr lang="en-GB" sz="900">
                <a:solidFill>
                  <a:srgbClr val="0000FF"/>
                </a:solidFill>
                <a:latin typeface="Consolas" panose="020B0609020204030204" pitchFamily="49" charset="0"/>
              </a:rPr>
              <a:t>enum</a:t>
            </a:r>
            <a:r>
              <a:rPr lang="en-GB" sz="900">
                <a:solidFill>
                  <a:srgbClr val="000000"/>
                </a:solidFill>
                <a:latin typeface="Consolas" panose="020B0609020204030204" pitchFamily="49" charset="0"/>
              </a:rPr>
              <a:t> </a:t>
            </a:r>
            <a:r>
              <a:rPr lang="en-GB" sz="900">
                <a:solidFill>
                  <a:srgbClr val="2B91AF"/>
                </a:solidFill>
                <a:latin typeface="Consolas" panose="020B0609020204030204" pitchFamily="49" charset="0"/>
              </a:rPr>
              <a:t>States</a:t>
            </a:r>
            <a:endParaRPr lang="en-GB" sz="900">
              <a:solidFill>
                <a:srgbClr val="000000"/>
              </a:solidFill>
              <a:latin typeface="Consolas" panose="020B0609020204030204" pitchFamily="49" charset="0"/>
            </a:endParaRPr>
          </a:p>
          <a:p>
            <a:r>
              <a:rPr lang="en-GB" sz="900">
                <a:solidFill>
                  <a:srgbClr val="000000"/>
                </a:solidFill>
                <a:latin typeface="Consolas" panose="020B0609020204030204" pitchFamily="49" charset="0"/>
              </a:rPr>
              <a:t>    {</a:t>
            </a:r>
          </a:p>
          <a:p>
            <a:r>
              <a:rPr lang="en-GB" sz="900">
                <a:solidFill>
                  <a:srgbClr val="000000"/>
                </a:solidFill>
                <a:latin typeface="Consolas" panose="020B0609020204030204" pitchFamily="49" charset="0"/>
              </a:rPr>
              <a:t>        Red,</a:t>
            </a:r>
          </a:p>
          <a:p>
            <a:r>
              <a:rPr lang="en-GB" sz="900">
                <a:solidFill>
                  <a:srgbClr val="000000"/>
                </a:solidFill>
                <a:latin typeface="Consolas" panose="020B0609020204030204" pitchFamily="49" charset="0"/>
              </a:rPr>
              <a:t>        Green,</a:t>
            </a:r>
          </a:p>
          <a:p>
            <a:r>
              <a:rPr lang="en-GB" sz="900">
                <a:solidFill>
                  <a:srgbClr val="000000"/>
                </a:solidFill>
                <a:latin typeface="Consolas" panose="020B0609020204030204" pitchFamily="49" charset="0"/>
              </a:rPr>
              <a:t>        Yellow</a:t>
            </a:r>
          </a:p>
          <a:p>
            <a:r>
              <a:rPr lang="en-GB" sz="900">
                <a:solidFill>
                  <a:srgbClr val="000000"/>
                </a:solidFill>
                <a:latin typeface="Consolas" panose="020B0609020204030204" pitchFamily="49" charset="0"/>
              </a:rPr>
              <a:t>    }</a:t>
            </a:r>
          </a:p>
          <a:p>
            <a:endParaRPr lang="en-GB" sz="900">
              <a:solidFill>
                <a:srgbClr val="000000"/>
              </a:solidFill>
              <a:latin typeface="Consolas" panose="020B0609020204030204" pitchFamily="49" charset="0"/>
            </a:endParaRPr>
          </a:p>
          <a:p>
            <a:r>
              <a:rPr lang="en-GB" sz="900">
                <a:solidFill>
                  <a:srgbClr val="000000"/>
                </a:solidFill>
                <a:latin typeface="Consolas" panose="020B0609020204030204" pitchFamily="49" charset="0"/>
              </a:rPr>
              <a:t>    </a:t>
            </a:r>
            <a:r>
              <a:rPr lang="en-GB" sz="900">
                <a:solidFill>
                  <a:srgbClr val="0000FF"/>
                </a:solidFill>
                <a:latin typeface="Consolas" panose="020B0609020204030204" pitchFamily="49" charset="0"/>
              </a:rPr>
              <a:t>class</a:t>
            </a:r>
            <a:r>
              <a:rPr lang="en-GB" sz="900">
                <a:solidFill>
                  <a:srgbClr val="000000"/>
                </a:solidFill>
                <a:latin typeface="Consolas" panose="020B0609020204030204" pitchFamily="49" charset="0"/>
              </a:rPr>
              <a:t> </a:t>
            </a:r>
            <a:r>
              <a:rPr lang="en-GB" sz="900">
                <a:solidFill>
                  <a:srgbClr val="2B91AF"/>
                </a:solidFill>
                <a:latin typeface="Consolas" panose="020B0609020204030204" pitchFamily="49" charset="0"/>
              </a:rPr>
              <a:t>Program</a:t>
            </a:r>
            <a:endParaRPr lang="en-GB" sz="900">
              <a:solidFill>
                <a:srgbClr val="000000"/>
              </a:solidFill>
              <a:latin typeface="Consolas" panose="020B0609020204030204" pitchFamily="49" charset="0"/>
            </a:endParaRPr>
          </a:p>
          <a:p>
            <a:r>
              <a:rPr lang="en-GB" sz="900">
                <a:solidFill>
                  <a:srgbClr val="000000"/>
                </a:solidFill>
                <a:latin typeface="Consolas" panose="020B0609020204030204" pitchFamily="49" charset="0"/>
              </a:rPr>
              <a:t>    {</a:t>
            </a:r>
          </a:p>
          <a:p>
            <a:r>
              <a:rPr lang="en-US" sz="900">
                <a:solidFill>
                  <a:srgbClr val="000000"/>
                </a:solidFill>
                <a:latin typeface="Consolas" panose="020B0609020204030204" pitchFamily="49" charset="0"/>
              </a:rPr>
              <a:t>        </a:t>
            </a:r>
            <a:r>
              <a:rPr lang="en-US" sz="900">
                <a:solidFill>
                  <a:srgbClr val="0000FF"/>
                </a:solidFill>
                <a:latin typeface="Consolas" panose="020B0609020204030204" pitchFamily="49" charset="0"/>
              </a:rPr>
              <a:t>static</a:t>
            </a:r>
            <a:r>
              <a:rPr lang="en-US" sz="900">
                <a:solidFill>
                  <a:srgbClr val="000000"/>
                </a:solidFill>
                <a:latin typeface="Consolas" panose="020B0609020204030204" pitchFamily="49" charset="0"/>
              </a:rPr>
              <a:t> States currentState = States.Red;</a:t>
            </a:r>
          </a:p>
          <a:p>
            <a:endParaRPr lang="en-GB" sz="900">
              <a:solidFill>
                <a:srgbClr val="000000"/>
              </a:solidFill>
              <a:latin typeface="Consolas" panose="020B0609020204030204" pitchFamily="49" charset="0"/>
            </a:endParaRPr>
          </a:p>
          <a:p>
            <a:r>
              <a:rPr lang="en-US" sz="900">
                <a:solidFill>
                  <a:srgbClr val="000000"/>
                </a:solidFill>
                <a:latin typeface="Consolas" panose="020B0609020204030204" pitchFamily="49" charset="0"/>
              </a:rPr>
              <a:t>        </a:t>
            </a:r>
            <a:r>
              <a:rPr lang="en-US" sz="900">
                <a:solidFill>
                  <a:srgbClr val="0000FF"/>
                </a:solidFill>
                <a:latin typeface="Consolas" panose="020B0609020204030204" pitchFamily="49" charset="0"/>
              </a:rPr>
              <a:t>static</a:t>
            </a:r>
            <a:r>
              <a:rPr lang="en-US" sz="900">
                <a:solidFill>
                  <a:srgbClr val="000000"/>
                </a:solidFill>
                <a:latin typeface="Consolas" panose="020B0609020204030204" pitchFamily="49" charset="0"/>
              </a:rPr>
              <a:t> </a:t>
            </a:r>
            <a:r>
              <a:rPr lang="en-US" sz="900">
                <a:solidFill>
                  <a:srgbClr val="0000FF"/>
                </a:solidFill>
                <a:latin typeface="Consolas" panose="020B0609020204030204" pitchFamily="49" charset="0"/>
              </a:rPr>
              <a:t>void</a:t>
            </a:r>
            <a:r>
              <a:rPr lang="en-US" sz="900">
                <a:solidFill>
                  <a:srgbClr val="000000"/>
                </a:solidFill>
                <a:latin typeface="Consolas" panose="020B0609020204030204" pitchFamily="49" charset="0"/>
              </a:rPr>
              <a:t> Main(</a:t>
            </a:r>
            <a:r>
              <a:rPr lang="en-US" sz="900">
                <a:solidFill>
                  <a:srgbClr val="0000FF"/>
                </a:solidFill>
                <a:latin typeface="Consolas" panose="020B0609020204030204" pitchFamily="49" charset="0"/>
              </a:rPr>
              <a:t>string</a:t>
            </a:r>
            <a:r>
              <a:rPr lang="en-US" sz="900">
                <a:solidFill>
                  <a:srgbClr val="000000"/>
                </a:solidFill>
                <a:latin typeface="Consolas" panose="020B0609020204030204" pitchFamily="49" charset="0"/>
              </a:rPr>
              <a:t>[] args)</a:t>
            </a:r>
          </a:p>
          <a:p>
            <a:r>
              <a:rPr lang="en-GB" sz="900">
                <a:solidFill>
                  <a:srgbClr val="000000"/>
                </a:solidFill>
                <a:latin typeface="Consolas" panose="020B0609020204030204" pitchFamily="49" charset="0"/>
              </a:rPr>
              <a:t>        {</a:t>
            </a:r>
          </a:p>
          <a:p>
            <a:r>
              <a:rPr lang="en-GB" sz="900">
                <a:solidFill>
                  <a:srgbClr val="000000"/>
                </a:solidFill>
                <a:latin typeface="Consolas" panose="020B0609020204030204" pitchFamily="49" charset="0"/>
              </a:rPr>
              <a:t>            </a:t>
            </a:r>
            <a:r>
              <a:rPr lang="en-GB" sz="900">
                <a:solidFill>
                  <a:srgbClr val="0000FF"/>
                </a:solidFill>
                <a:latin typeface="Consolas" panose="020B0609020204030204" pitchFamily="49" charset="0"/>
              </a:rPr>
              <a:t>while</a:t>
            </a:r>
            <a:r>
              <a:rPr lang="en-GB" sz="900">
                <a:solidFill>
                  <a:srgbClr val="000000"/>
                </a:solidFill>
                <a:latin typeface="Consolas" panose="020B0609020204030204" pitchFamily="49" charset="0"/>
              </a:rPr>
              <a:t> (</a:t>
            </a:r>
            <a:r>
              <a:rPr lang="en-GB" sz="900">
                <a:solidFill>
                  <a:srgbClr val="0000FF"/>
                </a:solidFill>
                <a:latin typeface="Consolas" panose="020B0609020204030204" pitchFamily="49" charset="0"/>
              </a:rPr>
              <a:t>true</a:t>
            </a:r>
            <a:r>
              <a:rPr lang="en-GB" sz="900">
                <a:solidFill>
                  <a:srgbClr val="000000"/>
                </a:solidFill>
                <a:latin typeface="Consolas" panose="020B0609020204030204" pitchFamily="49" charset="0"/>
              </a:rPr>
              <a:t>)</a:t>
            </a:r>
          </a:p>
          <a:p>
            <a:r>
              <a:rPr lang="en-GB" sz="900">
                <a:solidFill>
                  <a:srgbClr val="000000"/>
                </a:solidFill>
                <a:latin typeface="Consolas" panose="020B0609020204030204" pitchFamily="49" charset="0"/>
              </a:rPr>
              <a:t>            {</a:t>
            </a:r>
          </a:p>
          <a:p>
            <a:r>
              <a:rPr lang="en-GB" sz="900">
                <a:solidFill>
                  <a:srgbClr val="000000"/>
                </a:solidFill>
                <a:latin typeface="Consolas" panose="020B0609020204030204" pitchFamily="49" charset="0"/>
              </a:rPr>
              <a:t>                </a:t>
            </a:r>
            <a:r>
              <a:rPr lang="en-GB" sz="900">
                <a:solidFill>
                  <a:srgbClr val="0000FF"/>
                </a:solidFill>
                <a:latin typeface="Consolas" panose="020B0609020204030204" pitchFamily="49" charset="0"/>
              </a:rPr>
              <a:t>switch</a:t>
            </a:r>
            <a:r>
              <a:rPr lang="en-GB" sz="900">
                <a:solidFill>
                  <a:srgbClr val="000000"/>
                </a:solidFill>
                <a:latin typeface="Consolas" panose="020B0609020204030204" pitchFamily="49" charset="0"/>
              </a:rPr>
              <a:t> (currentState)</a:t>
            </a:r>
          </a:p>
          <a:p>
            <a:r>
              <a:rPr lang="en-GB" sz="900">
                <a:solidFill>
                  <a:srgbClr val="000000"/>
                </a:solidFill>
                <a:latin typeface="Consolas" panose="020B0609020204030204" pitchFamily="49" charset="0"/>
              </a:rPr>
              <a:t>                {</a:t>
            </a:r>
          </a:p>
          <a:p>
            <a:r>
              <a:rPr lang="en-GB" sz="900">
                <a:solidFill>
                  <a:srgbClr val="000000"/>
                </a:solidFill>
                <a:latin typeface="Consolas" panose="020B0609020204030204" pitchFamily="49" charset="0"/>
              </a:rPr>
              <a:t>                    </a:t>
            </a:r>
            <a:r>
              <a:rPr lang="en-GB" sz="900">
                <a:solidFill>
                  <a:srgbClr val="0000FF"/>
                </a:solidFill>
                <a:latin typeface="Consolas" panose="020B0609020204030204" pitchFamily="49" charset="0"/>
              </a:rPr>
              <a:t>case</a:t>
            </a:r>
            <a:r>
              <a:rPr lang="en-GB" sz="900">
                <a:solidFill>
                  <a:srgbClr val="000000"/>
                </a:solidFill>
                <a:latin typeface="Consolas" panose="020B0609020204030204" pitchFamily="49" charset="0"/>
              </a:rPr>
              <a:t> States.Red:</a:t>
            </a:r>
          </a:p>
          <a:p>
            <a:r>
              <a:rPr lang="en-US" sz="900">
                <a:solidFill>
                  <a:srgbClr val="000000"/>
                </a:solidFill>
                <a:latin typeface="Consolas" panose="020B0609020204030204" pitchFamily="49" charset="0"/>
              </a:rPr>
              <a:t>                        Console.WriteLine(</a:t>
            </a:r>
            <a:r>
              <a:rPr lang="en-US" sz="900">
                <a:solidFill>
                  <a:srgbClr val="A31515"/>
                </a:solidFill>
                <a:latin typeface="Consolas" panose="020B0609020204030204" pitchFamily="49" charset="0"/>
              </a:rPr>
              <a:t>"Red light is on."</a:t>
            </a:r>
            <a:r>
              <a:rPr lang="en-US" sz="900">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Console.WriteLine(</a:t>
            </a:r>
            <a:r>
              <a:rPr lang="en-US" sz="900">
                <a:solidFill>
                  <a:srgbClr val="A31515"/>
                </a:solidFill>
                <a:latin typeface="Consolas" panose="020B0609020204030204" pitchFamily="49" charset="0"/>
              </a:rPr>
              <a:t>"Wait for green light."</a:t>
            </a:r>
            <a:r>
              <a:rPr lang="en-US" sz="900">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System.Threading.Thread.Sleep(5000);</a:t>
            </a:r>
          </a:p>
          <a:p>
            <a:r>
              <a:rPr lang="en-GB" sz="900">
                <a:solidFill>
                  <a:srgbClr val="000000"/>
                </a:solidFill>
                <a:latin typeface="Consolas" panose="020B0609020204030204" pitchFamily="49" charset="0"/>
              </a:rPr>
              <a:t>                        currentState = States.Green;</a:t>
            </a:r>
          </a:p>
          <a:p>
            <a:r>
              <a:rPr lang="en-GB" sz="900">
                <a:solidFill>
                  <a:srgbClr val="000000"/>
                </a:solidFill>
                <a:latin typeface="Consolas" panose="020B0609020204030204" pitchFamily="49" charset="0"/>
              </a:rPr>
              <a:t>                        </a:t>
            </a:r>
            <a:r>
              <a:rPr lang="en-GB" sz="900">
                <a:solidFill>
                  <a:srgbClr val="0000FF"/>
                </a:solidFill>
                <a:latin typeface="Consolas" panose="020B0609020204030204" pitchFamily="49" charset="0"/>
              </a:rPr>
              <a:t>break</a:t>
            </a:r>
            <a:r>
              <a:rPr lang="en-GB" sz="900">
                <a:solidFill>
                  <a:srgbClr val="000000"/>
                </a:solidFill>
                <a:latin typeface="Consolas" panose="020B0609020204030204" pitchFamily="49" charset="0"/>
              </a:rPr>
              <a:t>;</a:t>
            </a:r>
          </a:p>
          <a:p>
            <a:r>
              <a:rPr lang="en-GB" sz="900">
                <a:solidFill>
                  <a:srgbClr val="000000"/>
                </a:solidFill>
                <a:latin typeface="Consolas" panose="020B0609020204030204" pitchFamily="49" charset="0"/>
              </a:rPr>
              <a:t>                    </a:t>
            </a:r>
            <a:r>
              <a:rPr lang="en-GB" sz="900">
                <a:solidFill>
                  <a:srgbClr val="0000FF"/>
                </a:solidFill>
                <a:latin typeface="Consolas" panose="020B0609020204030204" pitchFamily="49" charset="0"/>
              </a:rPr>
              <a:t>case</a:t>
            </a:r>
            <a:r>
              <a:rPr lang="en-GB" sz="900">
                <a:solidFill>
                  <a:srgbClr val="000000"/>
                </a:solidFill>
                <a:latin typeface="Consolas" panose="020B0609020204030204" pitchFamily="49" charset="0"/>
              </a:rPr>
              <a:t> States.Green:</a:t>
            </a:r>
          </a:p>
          <a:p>
            <a:r>
              <a:rPr lang="en-US" sz="900">
                <a:solidFill>
                  <a:srgbClr val="000000"/>
                </a:solidFill>
                <a:latin typeface="Consolas" panose="020B0609020204030204" pitchFamily="49" charset="0"/>
              </a:rPr>
              <a:t>                        Console.WriteLine(</a:t>
            </a:r>
            <a:r>
              <a:rPr lang="en-US" sz="900">
                <a:solidFill>
                  <a:srgbClr val="A31515"/>
                </a:solidFill>
                <a:latin typeface="Consolas" panose="020B0609020204030204" pitchFamily="49" charset="0"/>
              </a:rPr>
              <a:t>"Green light is on."</a:t>
            </a:r>
            <a:r>
              <a:rPr lang="en-US" sz="900">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Console.WriteLine(</a:t>
            </a:r>
            <a:r>
              <a:rPr lang="en-US" sz="900">
                <a:solidFill>
                  <a:srgbClr val="A31515"/>
                </a:solidFill>
                <a:latin typeface="Consolas" panose="020B0609020204030204" pitchFamily="49" charset="0"/>
              </a:rPr>
              <a:t>"Wait for yellow light."</a:t>
            </a:r>
            <a:r>
              <a:rPr lang="en-US" sz="900">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System.Threading.Thread.Sleep(3000);</a:t>
            </a:r>
          </a:p>
          <a:p>
            <a:r>
              <a:rPr lang="en-GB" sz="900">
                <a:solidFill>
                  <a:srgbClr val="000000"/>
                </a:solidFill>
                <a:latin typeface="Consolas" panose="020B0609020204030204" pitchFamily="49" charset="0"/>
              </a:rPr>
              <a:t>                        currentState = States.Yellow;</a:t>
            </a:r>
          </a:p>
          <a:p>
            <a:r>
              <a:rPr lang="en-GB" sz="900">
                <a:solidFill>
                  <a:srgbClr val="000000"/>
                </a:solidFill>
                <a:latin typeface="Consolas" panose="020B0609020204030204" pitchFamily="49" charset="0"/>
              </a:rPr>
              <a:t>                        </a:t>
            </a:r>
            <a:r>
              <a:rPr lang="en-GB" sz="900">
                <a:solidFill>
                  <a:srgbClr val="0000FF"/>
                </a:solidFill>
                <a:latin typeface="Consolas" panose="020B0609020204030204" pitchFamily="49" charset="0"/>
              </a:rPr>
              <a:t>break</a:t>
            </a:r>
            <a:r>
              <a:rPr lang="en-GB" sz="900">
                <a:solidFill>
                  <a:srgbClr val="000000"/>
                </a:solidFill>
                <a:latin typeface="Consolas" panose="020B0609020204030204" pitchFamily="49" charset="0"/>
              </a:rPr>
              <a:t>;</a:t>
            </a:r>
          </a:p>
          <a:p>
            <a:r>
              <a:rPr lang="en-GB" sz="900">
                <a:solidFill>
                  <a:srgbClr val="000000"/>
                </a:solidFill>
                <a:latin typeface="Consolas" panose="020B0609020204030204" pitchFamily="49" charset="0"/>
              </a:rPr>
              <a:t>                    </a:t>
            </a:r>
            <a:r>
              <a:rPr lang="en-GB" sz="900">
                <a:solidFill>
                  <a:srgbClr val="0000FF"/>
                </a:solidFill>
                <a:latin typeface="Consolas" panose="020B0609020204030204" pitchFamily="49" charset="0"/>
              </a:rPr>
              <a:t>case</a:t>
            </a:r>
            <a:r>
              <a:rPr lang="en-GB" sz="900">
                <a:solidFill>
                  <a:srgbClr val="000000"/>
                </a:solidFill>
                <a:latin typeface="Consolas" panose="020B0609020204030204" pitchFamily="49" charset="0"/>
              </a:rPr>
              <a:t> States.Yellow:</a:t>
            </a:r>
          </a:p>
          <a:p>
            <a:r>
              <a:rPr lang="en-US" sz="900">
                <a:solidFill>
                  <a:srgbClr val="000000"/>
                </a:solidFill>
                <a:latin typeface="Consolas" panose="020B0609020204030204" pitchFamily="49" charset="0"/>
              </a:rPr>
              <a:t>                        Console.WriteLine(</a:t>
            </a:r>
            <a:r>
              <a:rPr lang="en-US" sz="900">
                <a:solidFill>
                  <a:srgbClr val="A31515"/>
                </a:solidFill>
                <a:latin typeface="Consolas" panose="020B0609020204030204" pitchFamily="49" charset="0"/>
              </a:rPr>
              <a:t>"Yellow light is on."</a:t>
            </a:r>
            <a:r>
              <a:rPr lang="en-US" sz="900">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Console.WriteLine(</a:t>
            </a:r>
            <a:r>
              <a:rPr lang="en-US" sz="900">
                <a:solidFill>
                  <a:srgbClr val="A31515"/>
                </a:solidFill>
                <a:latin typeface="Consolas" panose="020B0609020204030204" pitchFamily="49" charset="0"/>
              </a:rPr>
              <a:t>"Wait for red light."</a:t>
            </a:r>
            <a:r>
              <a:rPr lang="en-US" sz="900">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System.Threading.Thread.Sleep(2000);</a:t>
            </a:r>
          </a:p>
          <a:p>
            <a:r>
              <a:rPr lang="en-GB" sz="900">
                <a:solidFill>
                  <a:srgbClr val="000000"/>
                </a:solidFill>
                <a:latin typeface="Consolas" panose="020B0609020204030204" pitchFamily="49" charset="0"/>
              </a:rPr>
              <a:t>                        currentState = States.Red;</a:t>
            </a:r>
          </a:p>
          <a:p>
            <a:r>
              <a:rPr lang="en-GB" sz="900">
                <a:solidFill>
                  <a:srgbClr val="000000"/>
                </a:solidFill>
                <a:latin typeface="Consolas" panose="020B0609020204030204" pitchFamily="49" charset="0"/>
              </a:rPr>
              <a:t>                        </a:t>
            </a:r>
            <a:r>
              <a:rPr lang="en-GB" sz="900">
                <a:solidFill>
                  <a:srgbClr val="0000FF"/>
                </a:solidFill>
                <a:latin typeface="Consolas" panose="020B0609020204030204" pitchFamily="49" charset="0"/>
              </a:rPr>
              <a:t>break</a:t>
            </a:r>
            <a:r>
              <a:rPr lang="en-GB" sz="900">
                <a:solidFill>
                  <a:srgbClr val="000000"/>
                </a:solidFill>
                <a:latin typeface="Consolas" panose="020B0609020204030204" pitchFamily="49" charset="0"/>
              </a:rPr>
              <a:t>;</a:t>
            </a:r>
          </a:p>
          <a:p>
            <a:r>
              <a:rPr lang="en-GB" sz="900">
                <a:solidFill>
                  <a:srgbClr val="000000"/>
                </a:solidFill>
                <a:latin typeface="Consolas" panose="020B0609020204030204" pitchFamily="49" charset="0"/>
              </a:rPr>
              <a:t>                }</a:t>
            </a:r>
          </a:p>
          <a:p>
            <a:r>
              <a:rPr lang="en-GB" sz="900">
                <a:solidFill>
                  <a:srgbClr val="000000"/>
                </a:solidFill>
                <a:latin typeface="Consolas" panose="020B0609020204030204" pitchFamily="49" charset="0"/>
              </a:rPr>
              <a:t>            }</a:t>
            </a:r>
          </a:p>
          <a:p>
            <a:r>
              <a:rPr lang="en-GB" sz="900">
                <a:solidFill>
                  <a:srgbClr val="000000"/>
                </a:solidFill>
                <a:latin typeface="Consolas" panose="020B0609020204030204" pitchFamily="49" charset="0"/>
              </a:rPr>
              <a:t>        }</a:t>
            </a:r>
          </a:p>
          <a:p>
            <a:r>
              <a:rPr lang="en-GB" sz="900">
                <a:solidFill>
                  <a:srgbClr val="000000"/>
                </a:solidFill>
                <a:latin typeface="Consolas" panose="020B0609020204030204" pitchFamily="49" charset="0"/>
              </a:rPr>
              <a:t>    }</a:t>
            </a:r>
          </a:p>
          <a:p>
            <a:endParaRPr lang="en-GB" sz="900">
              <a:solidFill>
                <a:srgbClr val="000000"/>
              </a:solidFill>
              <a:latin typeface="Consolas" panose="020B0609020204030204" pitchFamily="49" charset="0"/>
            </a:endParaRPr>
          </a:p>
          <a:p>
            <a:endParaRPr lang="en-GB" sz="900">
              <a:solidFill>
                <a:srgbClr val="000000"/>
              </a:solidFill>
              <a:latin typeface="Consolas" panose="020B0609020204030204" pitchFamily="49" charset="0"/>
            </a:endParaRPr>
          </a:p>
          <a:p>
            <a:r>
              <a:rPr lang="en-GB" sz="900">
                <a:solidFill>
                  <a:srgbClr val="000000"/>
                </a:solidFill>
                <a:latin typeface="Consolas" panose="020B0609020204030204" pitchFamily="49" charset="0"/>
              </a:rPr>
              <a:t>}</a:t>
            </a:r>
          </a:p>
          <a:p>
            <a:endParaRPr lang="en-GB" sz="900">
              <a:solidFill>
                <a:srgbClr val="000000"/>
              </a:solidFill>
              <a:latin typeface="Consolas" panose="020B0609020204030204" pitchFamily="49" charset="0"/>
            </a:endParaRPr>
          </a:p>
        </p:txBody>
      </p:sp>
    </p:spTree>
    <p:extLst>
      <p:ext uri="{BB962C8B-B14F-4D97-AF65-F5344CB8AC3E}">
        <p14:creationId xmlns:p14="http://schemas.microsoft.com/office/powerpoint/2010/main" val="2161098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3F46-109E-D2E1-F55F-3A390A07585A}"/>
              </a:ext>
            </a:extLst>
          </p:cNvPr>
          <p:cNvSpPr>
            <a:spLocks noGrp="1"/>
          </p:cNvSpPr>
          <p:nvPr>
            <p:ph type="title"/>
          </p:nvPr>
        </p:nvSpPr>
        <p:spPr/>
        <p:txBody>
          <a:bodyPr/>
          <a:lstStyle/>
          <a:p>
            <a:r>
              <a:rPr lang="en-US"/>
              <a:t>What are we going to do today?</a:t>
            </a:r>
            <a:endParaRPr lang="en-GB"/>
          </a:p>
        </p:txBody>
      </p:sp>
      <p:sp>
        <p:nvSpPr>
          <p:cNvPr id="3" name="Content Placeholder 2">
            <a:extLst>
              <a:ext uri="{FF2B5EF4-FFF2-40B4-BE49-F238E27FC236}">
                <a16:creationId xmlns:a16="http://schemas.microsoft.com/office/drawing/2014/main" id="{C00E0BA6-E9DD-2A18-C35B-65C8E0533CEE}"/>
              </a:ext>
            </a:extLst>
          </p:cNvPr>
          <p:cNvSpPr>
            <a:spLocks noGrp="1"/>
          </p:cNvSpPr>
          <p:nvPr>
            <p:ph idx="1"/>
          </p:nvPr>
        </p:nvSpPr>
        <p:spPr/>
        <p:txBody>
          <a:bodyPr>
            <a:normAutofit fontScale="62500" lnSpcReduction="20000"/>
          </a:bodyPr>
          <a:lstStyle/>
          <a:p>
            <a:r>
              <a:rPr lang="en-US"/>
              <a:t>Agents Recap</a:t>
            </a:r>
          </a:p>
          <a:p>
            <a:pPr lvl="1" fontAlgn="base"/>
            <a:r>
              <a:rPr lang="en-US" b="0" i="0">
                <a:solidFill>
                  <a:srgbClr val="273239"/>
                </a:solidFill>
                <a:effectLst/>
                <a:latin typeface="urw-din"/>
              </a:rPr>
              <a:t>Simple Reflex Agents</a:t>
            </a:r>
          </a:p>
          <a:p>
            <a:pPr lvl="1" fontAlgn="base"/>
            <a:r>
              <a:rPr lang="en-US" b="0" i="0">
                <a:solidFill>
                  <a:srgbClr val="273239"/>
                </a:solidFill>
                <a:effectLst/>
                <a:latin typeface="urw-din"/>
              </a:rPr>
              <a:t>Model-Based Reflex Agents</a:t>
            </a:r>
          </a:p>
          <a:p>
            <a:pPr lvl="1" fontAlgn="base"/>
            <a:r>
              <a:rPr lang="en-US" b="0" i="0">
                <a:solidFill>
                  <a:srgbClr val="273239"/>
                </a:solidFill>
                <a:effectLst/>
                <a:latin typeface="urw-din"/>
              </a:rPr>
              <a:t>Goal-Based Agents</a:t>
            </a:r>
          </a:p>
          <a:p>
            <a:pPr lvl="1" fontAlgn="base"/>
            <a:r>
              <a:rPr lang="en-US" b="0" i="0">
                <a:solidFill>
                  <a:srgbClr val="273239"/>
                </a:solidFill>
                <a:effectLst/>
                <a:latin typeface="urw-din"/>
              </a:rPr>
              <a:t>Utility-Based Agents</a:t>
            </a:r>
          </a:p>
          <a:p>
            <a:pPr lvl="1" fontAlgn="base"/>
            <a:r>
              <a:rPr lang="en-US" b="0" i="0">
                <a:solidFill>
                  <a:srgbClr val="273239"/>
                </a:solidFill>
                <a:effectLst/>
                <a:latin typeface="urw-din"/>
              </a:rPr>
              <a:t>Learning Agent</a:t>
            </a:r>
          </a:p>
          <a:p>
            <a:pPr fontAlgn="base"/>
            <a:r>
              <a:rPr lang="en-US">
                <a:solidFill>
                  <a:srgbClr val="273239"/>
                </a:solidFill>
                <a:latin typeface="urw-din"/>
              </a:rPr>
              <a:t>Finite State Machines (FSMs)</a:t>
            </a:r>
          </a:p>
          <a:p>
            <a:pPr lvl="1" fontAlgn="base"/>
            <a:r>
              <a:rPr lang="en-US">
                <a:solidFill>
                  <a:srgbClr val="273239"/>
                </a:solidFill>
                <a:latin typeface="urw-din"/>
              </a:rPr>
              <a:t>What are Finite State Machines?</a:t>
            </a:r>
          </a:p>
          <a:p>
            <a:pPr lvl="1" fontAlgn="base"/>
            <a:r>
              <a:rPr lang="en-US">
                <a:solidFill>
                  <a:srgbClr val="273239"/>
                </a:solidFill>
                <a:latin typeface="urw-din"/>
              </a:rPr>
              <a:t>How to FSMs link to AI?</a:t>
            </a:r>
          </a:p>
          <a:p>
            <a:pPr lvl="1" fontAlgn="base"/>
            <a:r>
              <a:rPr lang="en-US">
                <a:solidFill>
                  <a:srgbClr val="273239"/>
                </a:solidFill>
                <a:latin typeface="urw-din"/>
              </a:rPr>
              <a:t>Finite State Diagrams</a:t>
            </a:r>
          </a:p>
          <a:p>
            <a:pPr lvl="1" fontAlgn="base"/>
            <a:r>
              <a:rPr lang="en-US">
                <a:solidFill>
                  <a:srgbClr val="273239"/>
                </a:solidFill>
                <a:latin typeface="urw-din"/>
              </a:rPr>
              <a:t>Finite State Transition Table</a:t>
            </a:r>
          </a:p>
          <a:p>
            <a:pPr fontAlgn="base"/>
            <a:r>
              <a:rPr lang="en-US">
                <a:solidFill>
                  <a:srgbClr val="273239"/>
                </a:solidFill>
                <a:latin typeface="urw-din"/>
              </a:rPr>
              <a:t>Coding</a:t>
            </a:r>
            <a:endParaRPr lang="en-US" b="0" i="0">
              <a:solidFill>
                <a:srgbClr val="273239"/>
              </a:solidFill>
              <a:effectLst/>
              <a:latin typeface="urw-din"/>
            </a:endParaRPr>
          </a:p>
          <a:p>
            <a:pPr lvl="1"/>
            <a:endParaRPr lang="en-US"/>
          </a:p>
        </p:txBody>
      </p:sp>
      <p:sp>
        <p:nvSpPr>
          <p:cNvPr id="4" name="Slide Number Placeholder 3">
            <a:extLst>
              <a:ext uri="{FF2B5EF4-FFF2-40B4-BE49-F238E27FC236}">
                <a16:creationId xmlns:a16="http://schemas.microsoft.com/office/drawing/2014/main" id="{F6C379F3-D20B-0816-1E23-16A870759DE7}"/>
              </a:ext>
            </a:extLst>
          </p:cNvPr>
          <p:cNvSpPr>
            <a:spLocks noGrp="1"/>
          </p:cNvSpPr>
          <p:nvPr>
            <p:ph type="sldNum" sz="quarter" idx="12"/>
          </p:nvPr>
        </p:nvSpPr>
        <p:spPr/>
        <p:txBody>
          <a:bodyPr/>
          <a:lstStyle/>
          <a:p>
            <a:fld id="{62EB5621-A25D-4A13-8CCD-BA9CB3FA6369}" type="slidenum">
              <a:rPr lang="en-GB" smtClean="0"/>
              <a:t>2</a:t>
            </a:fld>
            <a:endParaRPr lang="en-GB"/>
          </a:p>
        </p:txBody>
      </p:sp>
    </p:spTree>
    <p:extLst>
      <p:ext uri="{BB962C8B-B14F-4D97-AF65-F5344CB8AC3E}">
        <p14:creationId xmlns:p14="http://schemas.microsoft.com/office/powerpoint/2010/main" val="3658731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DACFB-B4CA-E151-58EF-F4D14D9EDDFA}"/>
              </a:ext>
            </a:extLst>
          </p:cNvPr>
          <p:cNvSpPr>
            <a:spLocks noGrp="1"/>
          </p:cNvSpPr>
          <p:nvPr>
            <p:ph type="title"/>
          </p:nvPr>
        </p:nvSpPr>
        <p:spPr/>
        <p:txBody>
          <a:bodyPr/>
          <a:lstStyle/>
          <a:p>
            <a:r>
              <a:rPr lang="en-US"/>
              <a:t>Exercise</a:t>
            </a:r>
            <a:endParaRPr lang="en-GB"/>
          </a:p>
        </p:txBody>
      </p:sp>
      <p:sp>
        <p:nvSpPr>
          <p:cNvPr id="4" name="Text Placeholder 3">
            <a:extLst>
              <a:ext uri="{FF2B5EF4-FFF2-40B4-BE49-F238E27FC236}">
                <a16:creationId xmlns:a16="http://schemas.microsoft.com/office/drawing/2014/main" id="{7A96B89B-6D2A-53FE-E4F4-FE6164FCC214}"/>
              </a:ext>
            </a:extLst>
          </p:cNvPr>
          <p:cNvSpPr>
            <a:spLocks noGrp="1"/>
          </p:cNvSpPr>
          <p:nvPr>
            <p:ph type="body" sz="half" idx="2"/>
          </p:nvPr>
        </p:nvSpPr>
        <p:spPr>
          <a:xfrm>
            <a:off x="839788" y="2057400"/>
            <a:ext cx="10831102" cy="3811588"/>
          </a:xfrm>
        </p:spPr>
        <p:txBody>
          <a:bodyPr>
            <a:normAutofit/>
          </a:bodyPr>
          <a:lstStyle/>
          <a:p>
            <a:r>
              <a:rPr lang="en-US" sz="2800" b="1"/>
              <a:t>Consider our Maze solving algorithm from last week and modelling an AI approach to this user State Transition Diagrams and Tables.</a:t>
            </a:r>
          </a:p>
          <a:p>
            <a:endParaRPr lang="en-US" sz="2800" b="1"/>
          </a:p>
          <a:p>
            <a:r>
              <a:rPr lang="en-US" sz="2800" b="1"/>
              <a:t>Start with the following maze, test your theory with the maze on the right.</a:t>
            </a:r>
            <a:endParaRPr lang="en-GB" sz="2800" b="1"/>
          </a:p>
        </p:txBody>
      </p:sp>
      <p:sp>
        <p:nvSpPr>
          <p:cNvPr id="5" name="Slide Number Placeholder 4">
            <a:extLst>
              <a:ext uri="{FF2B5EF4-FFF2-40B4-BE49-F238E27FC236}">
                <a16:creationId xmlns:a16="http://schemas.microsoft.com/office/drawing/2014/main" id="{998EA642-34EC-976C-F809-DBCA465CADB0}"/>
              </a:ext>
            </a:extLst>
          </p:cNvPr>
          <p:cNvSpPr>
            <a:spLocks noGrp="1"/>
          </p:cNvSpPr>
          <p:nvPr>
            <p:ph type="sldNum" sz="quarter" idx="12"/>
          </p:nvPr>
        </p:nvSpPr>
        <p:spPr/>
        <p:txBody>
          <a:bodyPr/>
          <a:lstStyle/>
          <a:p>
            <a:fld id="{62EB5621-A25D-4A13-8CCD-BA9CB3FA6369}" type="slidenum">
              <a:rPr lang="en-GB" smtClean="0"/>
              <a:t>20</a:t>
            </a:fld>
            <a:endParaRPr lang="en-GB"/>
          </a:p>
        </p:txBody>
      </p:sp>
    </p:spTree>
    <p:extLst>
      <p:ext uri="{BB962C8B-B14F-4D97-AF65-F5344CB8AC3E}">
        <p14:creationId xmlns:p14="http://schemas.microsoft.com/office/powerpoint/2010/main" val="1607975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DACFB-B4CA-E151-58EF-F4D14D9EDDFA}"/>
              </a:ext>
            </a:extLst>
          </p:cNvPr>
          <p:cNvSpPr>
            <a:spLocks noGrp="1"/>
          </p:cNvSpPr>
          <p:nvPr>
            <p:ph type="title"/>
          </p:nvPr>
        </p:nvSpPr>
        <p:spPr>
          <a:xfrm>
            <a:off x="839788" y="457200"/>
            <a:ext cx="6475412" cy="1600200"/>
          </a:xfrm>
        </p:spPr>
        <p:txBody>
          <a:bodyPr/>
          <a:lstStyle/>
          <a:p>
            <a:r>
              <a:rPr lang="en-US"/>
              <a:t>Portfolio Exercise – Turing Machine</a:t>
            </a:r>
            <a:endParaRPr lang="en-GB"/>
          </a:p>
        </p:txBody>
      </p:sp>
      <p:sp>
        <p:nvSpPr>
          <p:cNvPr id="5" name="Slide Number Placeholder 4">
            <a:extLst>
              <a:ext uri="{FF2B5EF4-FFF2-40B4-BE49-F238E27FC236}">
                <a16:creationId xmlns:a16="http://schemas.microsoft.com/office/drawing/2014/main" id="{998EA642-34EC-976C-F809-DBCA465CADB0}"/>
              </a:ext>
            </a:extLst>
          </p:cNvPr>
          <p:cNvSpPr>
            <a:spLocks noGrp="1"/>
          </p:cNvSpPr>
          <p:nvPr>
            <p:ph type="sldNum" sz="quarter" idx="12"/>
          </p:nvPr>
        </p:nvSpPr>
        <p:spPr/>
        <p:txBody>
          <a:bodyPr/>
          <a:lstStyle/>
          <a:p>
            <a:fld id="{62EB5621-A25D-4A13-8CCD-BA9CB3FA6369}" type="slidenum">
              <a:rPr lang="en-GB" smtClean="0"/>
              <a:t>21</a:t>
            </a:fld>
            <a:endParaRPr lang="en-GB"/>
          </a:p>
        </p:txBody>
      </p:sp>
      <p:pic>
        <p:nvPicPr>
          <p:cNvPr id="8" name="Picture 7">
            <a:extLst>
              <a:ext uri="{FF2B5EF4-FFF2-40B4-BE49-F238E27FC236}">
                <a16:creationId xmlns:a16="http://schemas.microsoft.com/office/drawing/2014/main" id="{D6D2B274-441D-71D8-029D-ED5C077A6D83}"/>
              </a:ext>
            </a:extLst>
          </p:cNvPr>
          <p:cNvPicPr>
            <a:picLocks noChangeAspect="1"/>
          </p:cNvPicPr>
          <p:nvPr/>
        </p:nvPicPr>
        <p:blipFill>
          <a:blip r:embed="rId2"/>
          <a:stretch>
            <a:fillRect/>
          </a:stretch>
        </p:blipFill>
        <p:spPr>
          <a:xfrm>
            <a:off x="839788" y="2057399"/>
            <a:ext cx="6256351" cy="4664081"/>
          </a:xfrm>
          <a:prstGeom prst="rect">
            <a:avLst/>
          </a:prstGeom>
        </p:spPr>
      </p:pic>
    </p:spTree>
    <p:extLst>
      <p:ext uri="{BB962C8B-B14F-4D97-AF65-F5344CB8AC3E}">
        <p14:creationId xmlns:p14="http://schemas.microsoft.com/office/powerpoint/2010/main" val="857335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DACFB-B4CA-E151-58EF-F4D14D9EDDFA}"/>
              </a:ext>
            </a:extLst>
          </p:cNvPr>
          <p:cNvSpPr>
            <a:spLocks noGrp="1"/>
          </p:cNvSpPr>
          <p:nvPr>
            <p:ph type="title"/>
          </p:nvPr>
        </p:nvSpPr>
        <p:spPr>
          <a:xfrm>
            <a:off x="839788" y="457200"/>
            <a:ext cx="6475412" cy="1600200"/>
          </a:xfrm>
        </p:spPr>
        <p:txBody>
          <a:bodyPr/>
          <a:lstStyle/>
          <a:p>
            <a:r>
              <a:rPr lang="en-US"/>
              <a:t>Portfolio Exercise – Turing Machine</a:t>
            </a:r>
            <a:endParaRPr lang="en-GB"/>
          </a:p>
        </p:txBody>
      </p:sp>
      <p:sp>
        <p:nvSpPr>
          <p:cNvPr id="5" name="Slide Number Placeholder 4">
            <a:extLst>
              <a:ext uri="{FF2B5EF4-FFF2-40B4-BE49-F238E27FC236}">
                <a16:creationId xmlns:a16="http://schemas.microsoft.com/office/drawing/2014/main" id="{998EA642-34EC-976C-F809-DBCA465CADB0}"/>
              </a:ext>
            </a:extLst>
          </p:cNvPr>
          <p:cNvSpPr>
            <a:spLocks noGrp="1"/>
          </p:cNvSpPr>
          <p:nvPr>
            <p:ph type="sldNum" sz="quarter" idx="12"/>
          </p:nvPr>
        </p:nvSpPr>
        <p:spPr/>
        <p:txBody>
          <a:bodyPr/>
          <a:lstStyle/>
          <a:p>
            <a:fld id="{62EB5621-A25D-4A13-8CCD-BA9CB3FA6369}" type="slidenum">
              <a:rPr lang="en-GB" smtClean="0"/>
              <a:t>22</a:t>
            </a:fld>
            <a:endParaRPr lang="en-GB"/>
          </a:p>
        </p:txBody>
      </p:sp>
      <p:pic>
        <p:nvPicPr>
          <p:cNvPr id="4" name="Picture 3">
            <a:extLst>
              <a:ext uri="{FF2B5EF4-FFF2-40B4-BE49-F238E27FC236}">
                <a16:creationId xmlns:a16="http://schemas.microsoft.com/office/drawing/2014/main" id="{BFB80947-33C8-C931-3238-D807191511C6}"/>
              </a:ext>
            </a:extLst>
          </p:cNvPr>
          <p:cNvPicPr>
            <a:picLocks noChangeAspect="1"/>
          </p:cNvPicPr>
          <p:nvPr/>
        </p:nvPicPr>
        <p:blipFill>
          <a:blip r:embed="rId2"/>
          <a:stretch>
            <a:fillRect/>
          </a:stretch>
        </p:blipFill>
        <p:spPr>
          <a:xfrm>
            <a:off x="2826297" y="2057400"/>
            <a:ext cx="6513008" cy="4800600"/>
          </a:xfrm>
          <a:prstGeom prst="rect">
            <a:avLst/>
          </a:prstGeom>
        </p:spPr>
      </p:pic>
    </p:spTree>
    <p:extLst>
      <p:ext uri="{BB962C8B-B14F-4D97-AF65-F5344CB8AC3E}">
        <p14:creationId xmlns:p14="http://schemas.microsoft.com/office/powerpoint/2010/main" val="1540502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3F46-109E-D2E1-F55F-3A390A07585A}"/>
              </a:ext>
            </a:extLst>
          </p:cNvPr>
          <p:cNvSpPr>
            <a:spLocks noGrp="1"/>
          </p:cNvSpPr>
          <p:nvPr>
            <p:ph type="title"/>
          </p:nvPr>
        </p:nvSpPr>
        <p:spPr>
          <a:xfrm>
            <a:off x="838200" y="1069524"/>
            <a:ext cx="10515600" cy="756107"/>
          </a:xfrm>
        </p:spPr>
        <p:txBody>
          <a:bodyPr anchor="ctr">
            <a:normAutofit/>
          </a:bodyPr>
          <a:lstStyle/>
          <a:p>
            <a:r>
              <a:rPr lang="en-US"/>
              <a:t>Agents in Artificial Intelligence</a:t>
            </a:r>
            <a:endParaRPr lang="en-GB"/>
          </a:p>
        </p:txBody>
      </p:sp>
      <p:sp>
        <p:nvSpPr>
          <p:cNvPr id="3" name="Content Placeholder 2">
            <a:extLst>
              <a:ext uri="{FF2B5EF4-FFF2-40B4-BE49-F238E27FC236}">
                <a16:creationId xmlns:a16="http://schemas.microsoft.com/office/drawing/2014/main" id="{C00E0BA6-E9DD-2A18-C35B-65C8E0533CEE}"/>
              </a:ext>
            </a:extLst>
          </p:cNvPr>
          <p:cNvSpPr>
            <a:spLocks noGrp="1"/>
          </p:cNvSpPr>
          <p:nvPr>
            <p:ph sz="half" idx="1"/>
          </p:nvPr>
        </p:nvSpPr>
        <p:spPr>
          <a:xfrm>
            <a:off x="838200" y="1825625"/>
            <a:ext cx="5181600" cy="4351338"/>
          </a:xfrm>
        </p:spPr>
        <p:txBody>
          <a:bodyPr>
            <a:normAutofit/>
          </a:bodyPr>
          <a:lstStyle/>
          <a:p>
            <a:pPr fontAlgn="base">
              <a:lnSpc>
                <a:spcPct val="90000"/>
              </a:lnSpc>
            </a:pPr>
            <a:r>
              <a:rPr lang="en-US" sz="1800" b="0" i="0">
                <a:effectLst/>
              </a:rPr>
              <a:t>Artificial intelligence is defined as the study of rational agents. A rational agent could be anything that makes decisions, as a person, firm, machine, or software. It carries out an action with the best outcome after considering past and current percepts(agent’s perceptual inputs at a given instance). An AI system is composed of an </a:t>
            </a:r>
            <a:r>
              <a:rPr lang="en-US" sz="1800" b="1" i="0">
                <a:effectLst/>
              </a:rPr>
              <a:t>agent and its environment</a:t>
            </a:r>
            <a:r>
              <a:rPr lang="en-US" sz="1800" b="0" i="0">
                <a:effectLst/>
              </a:rPr>
              <a:t>. The agents act in their environment. The environment may contain other agents. </a:t>
            </a:r>
          </a:p>
          <a:p>
            <a:pPr fontAlgn="base">
              <a:lnSpc>
                <a:spcPct val="90000"/>
              </a:lnSpc>
            </a:pPr>
            <a:r>
              <a:rPr lang="en-US" sz="1800" b="0" i="0">
                <a:effectLst/>
              </a:rPr>
              <a:t>An agent is anything that can be viewed as : </a:t>
            </a:r>
          </a:p>
          <a:p>
            <a:pPr fontAlgn="base">
              <a:lnSpc>
                <a:spcPct val="90000"/>
              </a:lnSpc>
              <a:buFont typeface="Arial" panose="020B0604020202020204" pitchFamily="34" charset="0"/>
              <a:buChar char="•"/>
            </a:pPr>
            <a:r>
              <a:rPr lang="en-US" sz="1800" b="0" i="0">
                <a:effectLst/>
              </a:rPr>
              <a:t>perceiving its environment through </a:t>
            </a:r>
            <a:r>
              <a:rPr lang="en-US" sz="1800" b="1" i="0">
                <a:effectLst/>
              </a:rPr>
              <a:t>sensors</a:t>
            </a:r>
            <a:r>
              <a:rPr lang="en-US" sz="1800" b="0" i="0">
                <a:effectLst/>
              </a:rPr>
              <a:t> and</a:t>
            </a:r>
          </a:p>
          <a:p>
            <a:pPr fontAlgn="base">
              <a:lnSpc>
                <a:spcPct val="90000"/>
              </a:lnSpc>
              <a:buFont typeface="Arial" panose="020B0604020202020204" pitchFamily="34" charset="0"/>
              <a:buChar char="•"/>
            </a:pPr>
            <a:r>
              <a:rPr lang="en-US" sz="1800" b="0" i="0">
                <a:effectLst/>
              </a:rPr>
              <a:t>acting upon that environment through </a:t>
            </a:r>
            <a:r>
              <a:rPr lang="en-US" sz="1800" b="1" i="0">
                <a:effectLst/>
              </a:rPr>
              <a:t>actuators</a:t>
            </a:r>
            <a:endParaRPr lang="en-US" sz="1800" b="0" i="0">
              <a:effectLst/>
            </a:endParaRPr>
          </a:p>
          <a:p>
            <a:pPr fontAlgn="base">
              <a:lnSpc>
                <a:spcPct val="90000"/>
              </a:lnSpc>
            </a:pPr>
            <a:r>
              <a:rPr lang="en-US" sz="1800" b="1" i="0">
                <a:effectLst/>
              </a:rPr>
              <a:t>Note</a:t>
            </a:r>
            <a:r>
              <a:rPr lang="en-US" sz="1800" b="0" i="0">
                <a:effectLst/>
              </a:rPr>
              <a:t>: Every agent can perceive its own actions (but not always the effects) </a:t>
            </a:r>
          </a:p>
          <a:p>
            <a:pPr marL="457189" lvl="1" indent="0">
              <a:lnSpc>
                <a:spcPct val="90000"/>
              </a:lnSpc>
              <a:buNone/>
            </a:pPr>
            <a:endParaRPr lang="en-GB" sz="1800"/>
          </a:p>
        </p:txBody>
      </p:sp>
      <p:pic>
        <p:nvPicPr>
          <p:cNvPr id="1028" name="Picture 4">
            <a:extLst>
              <a:ext uri="{FF2B5EF4-FFF2-40B4-BE49-F238E27FC236}">
                <a16:creationId xmlns:a16="http://schemas.microsoft.com/office/drawing/2014/main" id="{B49820B4-532F-331F-3F29-3FE1CC38986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72200" y="1920160"/>
            <a:ext cx="5181600" cy="4162268"/>
          </a:xfrm>
          <a:prstGeom prst="rect">
            <a:avLst/>
          </a:prstGeom>
          <a:solidFill>
            <a:srgbClr val="FFFFFF"/>
          </a:solidFill>
        </p:spPr>
      </p:pic>
      <p:sp>
        <p:nvSpPr>
          <p:cNvPr id="4" name="Slide Number Placeholder 3">
            <a:extLst>
              <a:ext uri="{FF2B5EF4-FFF2-40B4-BE49-F238E27FC236}">
                <a16:creationId xmlns:a16="http://schemas.microsoft.com/office/drawing/2014/main" id="{F6C379F3-D20B-0816-1E23-16A870759DE7}"/>
              </a:ext>
            </a:extLst>
          </p:cNvPr>
          <p:cNvSpPr>
            <a:spLocks noGrp="1"/>
          </p:cNvSpPr>
          <p:nvPr>
            <p:ph type="sldNum" sz="quarter" idx="12"/>
          </p:nvPr>
        </p:nvSpPr>
        <p:spPr>
          <a:xfrm>
            <a:off x="8610600" y="6356356"/>
            <a:ext cx="2743200" cy="365125"/>
          </a:xfrm>
        </p:spPr>
        <p:txBody>
          <a:bodyPr anchor="ctr">
            <a:normAutofit/>
          </a:bodyPr>
          <a:lstStyle/>
          <a:p>
            <a:pPr>
              <a:spcAft>
                <a:spcPts val="600"/>
              </a:spcAft>
            </a:pPr>
            <a:fld id="{62EB5621-A25D-4A13-8CCD-BA9CB3FA6369}" type="slidenum">
              <a:rPr lang="en-GB" smtClean="0"/>
              <a:pPr>
                <a:spcAft>
                  <a:spcPts val="600"/>
                </a:spcAft>
              </a:pPr>
              <a:t>3</a:t>
            </a:fld>
            <a:endParaRPr lang="en-GB"/>
          </a:p>
        </p:txBody>
      </p:sp>
    </p:spTree>
    <p:extLst>
      <p:ext uri="{BB962C8B-B14F-4D97-AF65-F5344CB8AC3E}">
        <p14:creationId xmlns:p14="http://schemas.microsoft.com/office/powerpoint/2010/main" val="4134770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3F46-109E-D2E1-F55F-3A390A07585A}"/>
              </a:ext>
            </a:extLst>
          </p:cNvPr>
          <p:cNvSpPr>
            <a:spLocks noGrp="1"/>
          </p:cNvSpPr>
          <p:nvPr>
            <p:ph type="title"/>
          </p:nvPr>
        </p:nvSpPr>
        <p:spPr/>
        <p:txBody>
          <a:bodyPr/>
          <a:lstStyle/>
          <a:p>
            <a:r>
              <a:rPr lang="en-US"/>
              <a:t> Examples of Agent:</a:t>
            </a:r>
            <a:endParaRPr lang="en-GB"/>
          </a:p>
        </p:txBody>
      </p:sp>
      <p:sp>
        <p:nvSpPr>
          <p:cNvPr id="4" name="Slide Number Placeholder 3">
            <a:extLst>
              <a:ext uri="{FF2B5EF4-FFF2-40B4-BE49-F238E27FC236}">
                <a16:creationId xmlns:a16="http://schemas.microsoft.com/office/drawing/2014/main" id="{F6C379F3-D20B-0816-1E23-16A870759DE7}"/>
              </a:ext>
            </a:extLst>
          </p:cNvPr>
          <p:cNvSpPr>
            <a:spLocks noGrp="1"/>
          </p:cNvSpPr>
          <p:nvPr>
            <p:ph type="sldNum" sz="quarter" idx="12"/>
          </p:nvPr>
        </p:nvSpPr>
        <p:spPr/>
        <p:txBody>
          <a:bodyPr/>
          <a:lstStyle/>
          <a:p>
            <a:fld id="{62EB5621-A25D-4A13-8CCD-BA9CB3FA6369}" type="slidenum">
              <a:rPr lang="en-GB" smtClean="0"/>
              <a:t>4</a:t>
            </a:fld>
            <a:endParaRPr lang="en-GB"/>
          </a:p>
        </p:txBody>
      </p:sp>
      <p:sp>
        <p:nvSpPr>
          <p:cNvPr id="11" name="TextBox 10">
            <a:extLst>
              <a:ext uri="{FF2B5EF4-FFF2-40B4-BE49-F238E27FC236}">
                <a16:creationId xmlns:a16="http://schemas.microsoft.com/office/drawing/2014/main" id="{5D4E7AF5-2F9C-AF78-5AF2-C842D5E2911B}"/>
              </a:ext>
            </a:extLst>
          </p:cNvPr>
          <p:cNvSpPr txBox="1"/>
          <p:nvPr/>
        </p:nvSpPr>
        <p:spPr>
          <a:xfrm>
            <a:off x="1276350" y="2413338"/>
            <a:ext cx="9874250" cy="2585323"/>
          </a:xfrm>
          <a:prstGeom prst="rect">
            <a:avLst/>
          </a:prstGeom>
          <a:noFill/>
        </p:spPr>
        <p:txBody>
          <a:bodyPr wrap="square">
            <a:spAutoFit/>
          </a:bodyPr>
          <a:lstStyle/>
          <a:p>
            <a:r>
              <a:rPr lang="en-US" b="0" i="0">
                <a:solidFill>
                  <a:srgbClr val="273239"/>
                </a:solidFill>
                <a:effectLst/>
                <a:latin typeface="urw-din"/>
              </a:rPr>
              <a:t>To understand the structure of Intelligent Agents, we should be familiar with </a:t>
            </a:r>
            <a:r>
              <a:rPr lang="en-US" b="0" i="1">
                <a:solidFill>
                  <a:srgbClr val="273239"/>
                </a:solidFill>
                <a:effectLst/>
                <a:latin typeface="urw-din"/>
              </a:rPr>
              <a:t>Architecture</a:t>
            </a:r>
            <a:r>
              <a:rPr lang="en-US" b="0" i="0">
                <a:solidFill>
                  <a:srgbClr val="273239"/>
                </a:solidFill>
                <a:effectLst/>
                <a:latin typeface="urw-din"/>
              </a:rPr>
              <a:t> and </a:t>
            </a:r>
            <a:r>
              <a:rPr lang="en-US" b="0" i="1">
                <a:solidFill>
                  <a:srgbClr val="273239"/>
                </a:solidFill>
                <a:effectLst/>
                <a:latin typeface="urw-din"/>
              </a:rPr>
              <a:t>Agent </a:t>
            </a:r>
            <a:r>
              <a:rPr lang="en-US" b="0" i="0">
                <a:solidFill>
                  <a:srgbClr val="273239"/>
                </a:solidFill>
                <a:effectLst/>
                <a:latin typeface="urw-din"/>
              </a:rPr>
              <a:t>programs. </a:t>
            </a:r>
            <a:r>
              <a:rPr lang="en-US" b="1" i="0">
                <a:solidFill>
                  <a:srgbClr val="273239"/>
                </a:solidFill>
                <a:effectLst/>
                <a:latin typeface="urw-din"/>
              </a:rPr>
              <a:t>Architecture</a:t>
            </a:r>
            <a:r>
              <a:rPr lang="en-US" b="0" i="0">
                <a:solidFill>
                  <a:srgbClr val="273239"/>
                </a:solidFill>
                <a:effectLst/>
                <a:latin typeface="urw-din"/>
              </a:rPr>
              <a:t> is the machinery that the agent executes on. It is a device with sensors and actuators, for example, a robotic car, a camera, a PC. </a:t>
            </a:r>
            <a:r>
              <a:rPr lang="en-US" b="1" i="0">
                <a:solidFill>
                  <a:srgbClr val="273239"/>
                </a:solidFill>
                <a:effectLst/>
                <a:latin typeface="urw-din"/>
              </a:rPr>
              <a:t>Agent program</a:t>
            </a:r>
            <a:r>
              <a:rPr lang="en-US" b="0" i="0">
                <a:solidFill>
                  <a:srgbClr val="273239"/>
                </a:solidFill>
                <a:effectLst/>
                <a:latin typeface="urw-din"/>
              </a:rPr>
              <a:t> is an implementation of an agent function. An </a:t>
            </a:r>
            <a:r>
              <a:rPr lang="en-US" b="1" i="0">
                <a:solidFill>
                  <a:srgbClr val="273239"/>
                </a:solidFill>
                <a:effectLst/>
                <a:latin typeface="urw-din"/>
              </a:rPr>
              <a:t>agent function</a:t>
            </a:r>
            <a:r>
              <a:rPr lang="en-US" b="0" i="0">
                <a:solidFill>
                  <a:srgbClr val="273239"/>
                </a:solidFill>
                <a:effectLst/>
                <a:latin typeface="urw-din"/>
              </a:rPr>
              <a:t> is a map from the percept sequence(history of all that an agent has perceived to date) to an action. </a:t>
            </a:r>
          </a:p>
          <a:p>
            <a:endParaRPr lang="en-US">
              <a:solidFill>
                <a:srgbClr val="273239"/>
              </a:solidFill>
              <a:latin typeface="urw-din"/>
            </a:endParaRPr>
          </a:p>
          <a:p>
            <a:r>
              <a:rPr lang="en-GB" b="0" i="1">
                <a:solidFill>
                  <a:srgbClr val="273239"/>
                </a:solidFill>
                <a:effectLst/>
                <a:latin typeface="urw-din"/>
              </a:rPr>
              <a:t>Agent = Architecture + Agent Program</a:t>
            </a:r>
            <a:endParaRPr lang="en-US" b="0" i="1">
              <a:solidFill>
                <a:srgbClr val="273239"/>
              </a:solidFill>
              <a:effectLst/>
              <a:latin typeface="urw-din"/>
            </a:endParaRPr>
          </a:p>
          <a:p>
            <a:endParaRPr lang="en-US" i="1">
              <a:solidFill>
                <a:srgbClr val="273239"/>
              </a:solidFill>
              <a:latin typeface="urw-din"/>
            </a:endParaRPr>
          </a:p>
          <a:p>
            <a:endParaRPr lang="en-GB"/>
          </a:p>
        </p:txBody>
      </p:sp>
    </p:spTree>
    <p:extLst>
      <p:ext uri="{BB962C8B-B14F-4D97-AF65-F5344CB8AC3E}">
        <p14:creationId xmlns:p14="http://schemas.microsoft.com/office/powerpoint/2010/main" val="160559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3F46-109E-D2E1-F55F-3A390A07585A}"/>
              </a:ext>
            </a:extLst>
          </p:cNvPr>
          <p:cNvSpPr>
            <a:spLocks noGrp="1"/>
          </p:cNvSpPr>
          <p:nvPr>
            <p:ph type="title"/>
          </p:nvPr>
        </p:nvSpPr>
        <p:spPr/>
        <p:txBody>
          <a:bodyPr/>
          <a:lstStyle/>
          <a:p>
            <a:r>
              <a:rPr lang="en-US"/>
              <a:t>Types of Agents</a:t>
            </a:r>
            <a:endParaRPr lang="en-GB"/>
          </a:p>
        </p:txBody>
      </p:sp>
      <p:sp>
        <p:nvSpPr>
          <p:cNvPr id="4" name="Slide Number Placeholder 3">
            <a:extLst>
              <a:ext uri="{FF2B5EF4-FFF2-40B4-BE49-F238E27FC236}">
                <a16:creationId xmlns:a16="http://schemas.microsoft.com/office/drawing/2014/main" id="{F6C379F3-D20B-0816-1E23-16A870759DE7}"/>
              </a:ext>
            </a:extLst>
          </p:cNvPr>
          <p:cNvSpPr>
            <a:spLocks noGrp="1"/>
          </p:cNvSpPr>
          <p:nvPr>
            <p:ph type="sldNum" sz="quarter" idx="12"/>
          </p:nvPr>
        </p:nvSpPr>
        <p:spPr/>
        <p:txBody>
          <a:bodyPr/>
          <a:lstStyle/>
          <a:p>
            <a:fld id="{62EB5621-A25D-4A13-8CCD-BA9CB3FA6369}" type="slidenum">
              <a:rPr lang="en-GB" smtClean="0"/>
              <a:t>5</a:t>
            </a:fld>
            <a:endParaRPr lang="en-GB"/>
          </a:p>
        </p:txBody>
      </p:sp>
      <p:sp>
        <p:nvSpPr>
          <p:cNvPr id="5" name="TextBox 4">
            <a:extLst>
              <a:ext uri="{FF2B5EF4-FFF2-40B4-BE49-F238E27FC236}">
                <a16:creationId xmlns:a16="http://schemas.microsoft.com/office/drawing/2014/main" id="{456EC142-6190-A9C5-1B78-CC1E31F89A8D}"/>
              </a:ext>
            </a:extLst>
          </p:cNvPr>
          <p:cNvSpPr txBox="1"/>
          <p:nvPr/>
        </p:nvSpPr>
        <p:spPr>
          <a:xfrm>
            <a:off x="1199322" y="2307321"/>
            <a:ext cx="6096000" cy="2031325"/>
          </a:xfrm>
          <a:prstGeom prst="rect">
            <a:avLst/>
          </a:prstGeom>
          <a:noFill/>
        </p:spPr>
        <p:txBody>
          <a:bodyPr wrap="square">
            <a:spAutoFit/>
          </a:bodyPr>
          <a:lstStyle/>
          <a:p>
            <a:pPr algn="l" fontAlgn="base"/>
            <a:r>
              <a:rPr lang="en-US" b="0" i="0">
                <a:solidFill>
                  <a:srgbClr val="273239"/>
                </a:solidFill>
                <a:effectLst/>
                <a:latin typeface="urw-din"/>
              </a:rPr>
              <a:t>Agents can be grouped into five classes based on their degree of perceived intelligence and capability :</a:t>
            </a:r>
          </a:p>
          <a:p>
            <a:pPr algn="l" fontAlgn="base">
              <a:buFont typeface="Arial" panose="020B0604020202020204" pitchFamily="34" charset="0"/>
              <a:buChar char="•"/>
            </a:pPr>
            <a:r>
              <a:rPr lang="en-US" b="0" i="0">
                <a:solidFill>
                  <a:srgbClr val="273239"/>
                </a:solidFill>
                <a:effectLst/>
                <a:latin typeface="urw-din"/>
              </a:rPr>
              <a:t>Simple Reflex Agents</a:t>
            </a:r>
          </a:p>
          <a:p>
            <a:pPr algn="l" fontAlgn="base">
              <a:buFont typeface="Arial" panose="020B0604020202020204" pitchFamily="34" charset="0"/>
              <a:buChar char="•"/>
            </a:pPr>
            <a:r>
              <a:rPr lang="en-US" b="0" i="0">
                <a:solidFill>
                  <a:srgbClr val="273239"/>
                </a:solidFill>
                <a:effectLst/>
                <a:latin typeface="urw-din"/>
              </a:rPr>
              <a:t>Model-Based Reflex Agents</a:t>
            </a:r>
          </a:p>
          <a:p>
            <a:pPr algn="l" fontAlgn="base">
              <a:buFont typeface="Arial" panose="020B0604020202020204" pitchFamily="34" charset="0"/>
              <a:buChar char="•"/>
            </a:pPr>
            <a:r>
              <a:rPr lang="en-US" b="0" i="0">
                <a:solidFill>
                  <a:srgbClr val="273239"/>
                </a:solidFill>
                <a:effectLst/>
                <a:latin typeface="urw-din"/>
              </a:rPr>
              <a:t>Goal-Based Agents</a:t>
            </a:r>
          </a:p>
          <a:p>
            <a:pPr algn="l" fontAlgn="base">
              <a:buFont typeface="Arial" panose="020B0604020202020204" pitchFamily="34" charset="0"/>
              <a:buChar char="•"/>
            </a:pPr>
            <a:r>
              <a:rPr lang="en-US" b="0" i="0">
                <a:solidFill>
                  <a:srgbClr val="273239"/>
                </a:solidFill>
                <a:effectLst/>
                <a:latin typeface="urw-din"/>
              </a:rPr>
              <a:t>Utility-Based Agents</a:t>
            </a:r>
          </a:p>
          <a:p>
            <a:pPr algn="l" fontAlgn="base">
              <a:buFont typeface="Arial" panose="020B0604020202020204" pitchFamily="34" charset="0"/>
              <a:buChar char="•"/>
            </a:pPr>
            <a:r>
              <a:rPr lang="en-US" b="0" i="0">
                <a:solidFill>
                  <a:srgbClr val="273239"/>
                </a:solidFill>
                <a:effectLst/>
                <a:latin typeface="urw-din"/>
              </a:rPr>
              <a:t>Learning Agent</a:t>
            </a:r>
          </a:p>
        </p:txBody>
      </p:sp>
    </p:spTree>
    <p:extLst>
      <p:ext uri="{BB962C8B-B14F-4D97-AF65-F5344CB8AC3E}">
        <p14:creationId xmlns:p14="http://schemas.microsoft.com/office/powerpoint/2010/main" val="4035888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3F46-109E-D2E1-F55F-3A390A07585A}"/>
              </a:ext>
            </a:extLst>
          </p:cNvPr>
          <p:cNvSpPr>
            <a:spLocks noGrp="1"/>
          </p:cNvSpPr>
          <p:nvPr>
            <p:ph type="title"/>
          </p:nvPr>
        </p:nvSpPr>
        <p:spPr>
          <a:xfrm>
            <a:off x="839788" y="1134836"/>
            <a:ext cx="3932237" cy="922564"/>
          </a:xfrm>
        </p:spPr>
        <p:txBody>
          <a:bodyPr vert="horz" lIns="91440" tIns="45720" rIns="91440" bIns="45720" rtlCol="0" anchor="b">
            <a:normAutofit/>
          </a:bodyPr>
          <a:lstStyle/>
          <a:p>
            <a:pPr fontAlgn="base"/>
            <a:r>
              <a:rPr lang="en-GB"/>
              <a:t>Simple reflex agents</a:t>
            </a:r>
          </a:p>
        </p:txBody>
      </p:sp>
      <p:pic>
        <p:nvPicPr>
          <p:cNvPr id="3074" name="Picture 2">
            <a:extLst>
              <a:ext uri="{FF2B5EF4-FFF2-40B4-BE49-F238E27FC236}">
                <a16:creationId xmlns:a16="http://schemas.microsoft.com/office/drawing/2014/main" id="{BA9331C9-95C2-5011-BF19-953C4D8FB4A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83188" y="1916321"/>
            <a:ext cx="6172200" cy="3163253"/>
          </a:xfrm>
          <a:prstGeom prst="rect">
            <a:avLst/>
          </a:prstGeom>
          <a:solidFill>
            <a:srgbClr val="FFFFFF"/>
          </a:solidFill>
        </p:spPr>
      </p:pic>
      <p:sp>
        <p:nvSpPr>
          <p:cNvPr id="7" name="TextBox 6">
            <a:extLst>
              <a:ext uri="{FF2B5EF4-FFF2-40B4-BE49-F238E27FC236}">
                <a16:creationId xmlns:a16="http://schemas.microsoft.com/office/drawing/2014/main" id="{23C5E7F9-82DE-873E-11A5-5AD25AE512EC}"/>
              </a:ext>
            </a:extLst>
          </p:cNvPr>
          <p:cNvSpPr txBox="1"/>
          <p:nvPr/>
        </p:nvSpPr>
        <p:spPr>
          <a:xfrm>
            <a:off x="839788" y="2057400"/>
            <a:ext cx="3932237" cy="3811588"/>
          </a:xfrm>
          <a:prstGeom prst="rect">
            <a:avLst/>
          </a:prstGeom>
        </p:spPr>
        <p:txBody>
          <a:bodyPr vert="horz" lIns="91440" tIns="45720" rIns="91440" bIns="45720" rtlCol="0">
            <a:normAutofit/>
          </a:bodyPr>
          <a:lstStyle/>
          <a:p>
            <a:pPr defTabSz="914377" fontAlgn="base">
              <a:lnSpc>
                <a:spcPct val="90000"/>
              </a:lnSpc>
              <a:spcBef>
                <a:spcPts val="600"/>
              </a:spcBef>
            </a:pPr>
            <a:r>
              <a:rPr lang="en-US" sz="1200" b="0" i="0" kern="1200">
                <a:solidFill>
                  <a:srgbClr val="003366"/>
                </a:solidFill>
                <a:effectLst/>
                <a:latin typeface="ARU Raleway" pitchFamily="2" charset="77"/>
                <a:ea typeface="+mn-ea"/>
                <a:cs typeface="Arial" panose="020B0604020202020204" pitchFamily="34" charset="0"/>
              </a:rPr>
              <a:t>Simple reflex agents ignore the rest of the percept history and act only on the basis of the current percept. Percept history is the history of all that an agent has perceived to date. The agent function is based on the condition-action rule. A condition-action rule is a rule that maps a state i.e, condition to an action. If the condition is true, then the action is taken, else not. This agent function only succeeds when the environment is fully observable. For simple reflex agents operating in partially observable environments, infinite loops are often unavoidable. It may be possible to escape from infinite loops if the agent can randomize its actions. </a:t>
            </a:r>
          </a:p>
          <a:p>
            <a:pPr defTabSz="914377" fontAlgn="base">
              <a:lnSpc>
                <a:spcPct val="90000"/>
              </a:lnSpc>
              <a:spcBef>
                <a:spcPts val="600"/>
              </a:spcBef>
            </a:pPr>
            <a:r>
              <a:rPr lang="en-US" sz="1200" b="0" i="0" kern="1200">
                <a:solidFill>
                  <a:srgbClr val="003366"/>
                </a:solidFill>
                <a:effectLst/>
                <a:latin typeface="ARU Raleway" pitchFamily="2" charset="77"/>
                <a:ea typeface="+mn-ea"/>
                <a:cs typeface="Arial" panose="020B0604020202020204" pitchFamily="34" charset="0"/>
              </a:rPr>
              <a:t>Problems with Simple reflex agents are : </a:t>
            </a:r>
          </a:p>
          <a:p>
            <a:pPr defTabSz="914377" fontAlgn="base">
              <a:lnSpc>
                <a:spcPct val="90000"/>
              </a:lnSpc>
              <a:spcBef>
                <a:spcPts val="600"/>
              </a:spcBef>
            </a:pPr>
            <a:r>
              <a:rPr lang="en-US" sz="1200" b="0" i="0" kern="1200">
                <a:solidFill>
                  <a:srgbClr val="003366"/>
                </a:solidFill>
                <a:effectLst/>
                <a:latin typeface="ARU Raleway" pitchFamily="2" charset="77"/>
                <a:ea typeface="+mn-ea"/>
                <a:cs typeface="Arial" panose="020B0604020202020204" pitchFamily="34" charset="0"/>
              </a:rPr>
              <a:t>Very limited intelligence.</a:t>
            </a:r>
          </a:p>
          <a:p>
            <a:pPr defTabSz="914377" fontAlgn="base">
              <a:lnSpc>
                <a:spcPct val="90000"/>
              </a:lnSpc>
              <a:spcBef>
                <a:spcPts val="600"/>
              </a:spcBef>
            </a:pPr>
            <a:r>
              <a:rPr lang="en-US" sz="1200" b="0" i="0" kern="1200">
                <a:solidFill>
                  <a:srgbClr val="003366"/>
                </a:solidFill>
                <a:effectLst/>
                <a:latin typeface="ARU Raleway" pitchFamily="2" charset="77"/>
                <a:ea typeface="+mn-ea"/>
                <a:cs typeface="Arial" panose="020B0604020202020204" pitchFamily="34" charset="0"/>
              </a:rPr>
              <a:t>No knowledge of non-perceptual parts of the state.</a:t>
            </a:r>
          </a:p>
          <a:p>
            <a:pPr defTabSz="914377" fontAlgn="base">
              <a:lnSpc>
                <a:spcPct val="90000"/>
              </a:lnSpc>
              <a:spcBef>
                <a:spcPts val="600"/>
              </a:spcBef>
            </a:pPr>
            <a:r>
              <a:rPr lang="en-US" sz="1200" b="0" i="0" kern="1200">
                <a:solidFill>
                  <a:srgbClr val="003366"/>
                </a:solidFill>
                <a:effectLst/>
                <a:latin typeface="ARU Raleway" pitchFamily="2" charset="77"/>
                <a:ea typeface="+mn-ea"/>
                <a:cs typeface="Arial" panose="020B0604020202020204" pitchFamily="34" charset="0"/>
              </a:rPr>
              <a:t>Usually too big to generate and store.</a:t>
            </a:r>
          </a:p>
          <a:p>
            <a:pPr defTabSz="914377" fontAlgn="base">
              <a:lnSpc>
                <a:spcPct val="90000"/>
              </a:lnSpc>
              <a:spcBef>
                <a:spcPts val="600"/>
              </a:spcBef>
            </a:pPr>
            <a:r>
              <a:rPr lang="en-US" sz="1200" b="0" i="0" kern="1200">
                <a:solidFill>
                  <a:srgbClr val="003366"/>
                </a:solidFill>
                <a:effectLst/>
                <a:latin typeface="ARU Raleway" pitchFamily="2" charset="77"/>
                <a:ea typeface="+mn-ea"/>
                <a:cs typeface="Arial" panose="020B0604020202020204" pitchFamily="34" charset="0"/>
              </a:rPr>
              <a:t>If there occurs any change in the environment, then the collection of rules need to be updated.</a:t>
            </a:r>
          </a:p>
        </p:txBody>
      </p:sp>
      <p:sp>
        <p:nvSpPr>
          <p:cNvPr id="4" name="Slide Number Placeholder 3">
            <a:extLst>
              <a:ext uri="{FF2B5EF4-FFF2-40B4-BE49-F238E27FC236}">
                <a16:creationId xmlns:a16="http://schemas.microsoft.com/office/drawing/2014/main" id="{F6C379F3-D20B-0816-1E23-16A870759DE7}"/>
              </a:ext>
            </a:extLst>
          </p:cNvPr>
          <p:cNvSpPr>
            <a:spLocks noGrp="1"/>
          </p:cNvSpPr>
          <p:nvPr>
            <p:ph type="sldNum" sz="quarter" idx="12"/>
          </p:nvPr>
        </p:nvSpPr>
        <p:spPr>
          <a:xfrm>
            <a:off x="8610600" y="6356356"/>
            <a:ext cx="2743200" cy="365125"/>
          </a:xfrm>
        </p:spPr>
        <p:txBody>
          <a:bodyPr vert="horz" lIns="91440" tIns="45720" rIns="91440" bIns="45720" rtlCol="0" anchor="ctr">
            <a:normAutofit/>
          </a:bodyPr>
          <a:lstStyle/>
          <a:p>
            <a:pPr>
              <a:spcAft>
                <a:spcPts val="600"/>
              </a:spcAft>
            </a:pPr>
            <a:fld id="{62EB5621-A25D-4A13-8CCD-BA9CB3FA6369}" type="slidenum">
              <a:rPr lang="en-GB" smtClean="0"/>
              <a:pPr>
                <a:spcAft>
                  <a:spcPts val="600"/>
                </a:spcAft>
              </a:pPr>
              <a:t>6</a:t>
            </a:fld>
            <a:endParaRPr lang="en-GB"/>
          </a:p>
        </p:txBody>
      </p:sp>
    </p:spTree>
    <p:extLst>
      <p:ext uri="{BB962C8B-B14F-4D97-AF65-F5344CB8AC3E}">
        <p14:creationId xmlns:p14="http://schemas.microsoft.com/office/powerpoint/2010/main" val="2870043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3F46-109E-D2E1-F55F-3A390A07585A}"/>
              </a:ext>
            </a:extLst>
          </p:cNvPr>
          <p:cNvSpPr>
            <a:spLocks noGrp="1"/>
          </p:cNvSpPr>
          <p:nvPr>
            <p:ph type="title"/>
          </p:nvPr>
        </p:nvSpPr>
        <p:spPr>
          <a:xfrm>
            <a:off x="839788" y="1134836"/>
            <a:ext cx="3932237" cy="922564"/>
          </a:xfrm>
        </p:spPr>
        <p:txBody>
          <a:bodyPr vert="horz" lIns="91440" tIns="45720" rIns="91440" bIns="45720" rtlCol="0" anchor="b">
            <a:normAutofit/>
          </a:bodyPr>
          <a:lstStyle/>
          <a:p>
            <a:r>
              <a:rPr lang="en-US" sz="3000"/>
              <a:t>Model-based reflex agents</a:t>
            </a:r>
            <a:endParaRPr lang="en-GB" sz="3000"/>
          </a:p>
        </p:txBody>
      </p:sp>
      <p:pic>
        <p:nvPicPr>
          <p:cNvPr id="4098" name="Picture 2">
            <a:extLst>
              <a:ext uri="{FF2B5EF4-FFF2-40B4-BE49-F238E27FC236}">
                <a16:creationId xmlns:a16="http://schemas.microsoft.com/office/drawing/2014/main" id="{9087022B-5AD5-5F51-6198-8067565BE3E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83188" y="1553705"/>
            <a:ext cx="6172200" cy="3888485"/>
          </a:xfrm>
          <a:prstGeom prst="rect">
            <a:avLst/>
          </a:prstGeom>
          <a:solidFill>
            <a:srgbClr val="FFFFFF"/>
          </a:solidFill>
        </p:spPr>
      </p:pic>
      <p:sp>
        <p:nvSpPr>
          <p:cNvPr id="5" name="TextBox 4">
            <a:extLst>
              <a:ext uri="{FF2B5EF4-FFF2-40B4-BE49-F238E27FC236}">
                <a16:creationId xmlns:a16="http://schemas.microsoft.com/office/drawing/2014/main" id="{97D7F38A-29A5-EF0E-5A3E-58EA005318B6}"/>
              </a:ext>
            </a:extLst>
          </p:cNvPr>
          <p:cNvSpPr txBox="1"/>
          <p:nvPr/>
        </p:nvSpPr>
        <p:spPr>
          <a:xfrm>
            <a:off x="839788" y="2057400"/>
            <a:ext cx="3932237" cy="3811588"/>
          </a:xfrm>
          <a:prstGeom prst="rect">
            <a:avLst/>
          </a:prstGeom>
        </p:spPr>
        <p:txBody>
          <a:bodyPr vert="horz" lIns="91440" tIns="45720" rIns="91440" bIns="45720" rtlCol="0">
            <a:normAutofit/>
          </a:bodyPr>
          <a:lstStyle/>
          <a:p>
            <a:pPr defTabSz="914377" fontAlgn="base">
              <a:spcBef>
                <a:spcPts val="600"/>
              </a:spcBef>
            </a:pPr>
            <a:r>
              <a:rPr lang="en-US" sz="1500" b="0" i="0" kern="1200">
                <a:solidFill>
                  <a:srgbClr val="003366"/>
                </a:solidFill>
                <a:effectLst/>
                <a:latin typeface="ARU Raleway" pitchFamily="2" charset="77"/>
                <a:ea typeface="+mn-ea"/>
                <a:cs typeface="Arial" panose="020B0604020202020204" pitchFamily="34" charset="0"/>
              </a:rPr>
              <a:t>It works by finding a rule whose condition matches the current situation. A model-based agent can handle partially observable environments by the use of a model about the world. The agent has to keep track of the internal state which is adjusted by each percept and that depends on the percept history. The current state is stored inside the agent which maintains some kind of structure describing the part of the world which cannot be seen. </a:t>
            </a:r>
          </a:p>
          <a:p>
            <a:pPr defTabSz="914377" fontAlgn="base">
              <a:spcBef>
                <a:spcPts val="600"/>
              </a:spcBef>
            </a:pPr>
            <a:r>
              <a:rPr lang="en-US" sz="1500" b="0" i="0" kern="1200">
                <a:solidFill>
                  <a:srgbClr val="003366"/>
                </a:solidFill>
                <a:effectLst/>
                <a:latin typeface="ARU Raleway" pitchFamily="2" charset="77"/>
                <a:ea typeface="+mn-ea"/>
                <a:cs typeface="Arial" panose="020B0604020202020204" pitchFamily="34" charset="0"/>
              </a:rPr>
              <a:t>Updating the state requires information about : </a:t>
            </a:r>
          </a:p>
          <a:p>
            <a:pPr defTabSz="914377" fontAlgn="base">
              <a:spcBef>
                <a:spcPts val="600"/>
              </a:spcBef>
            </a:pPr>
            <a:r>
              <a:rPr lang="en-US" sz="1500" b="0" i="0" kern="1200">
                <a:solidFill>
                  <a:srgbClr val="003366"/>
                </a:solidFill>
                <a:effectLst/>
                <a:latin typeface="ARU Raleway" pitchFamily="2" charset="77"/>
                <a:ea typeface="+mn-ea"/>
                <a:cs typeface="Arial" panose="020B0604020202020204" pitchFamily="34" charset="0"/>
              </a:rPr>
              <a:t>how the world evolves independently from the agent, and</a:t>
            </a:r>
          </a:p>
          <a:p>
            <a:pPr defTabSz="914377" fontAlgn="base">
              <a:spcBef>
                <a:spcPts val="600"/>
              </a:spcBef>
            </a:pPr>
            <a:r>
              <a:rPr lang="en-US" sz="1500" b="0" i="0" kern="1200">
                <a:solidFill>
                  <a:srgbClr val="003366"/>
                </a:solidFill>
                <a:effectLst/>
                <a:latin typeface="ARU Raleway" pitchFamily="2" charset="77"/>
                <a:ea typeface="+mn-ea"/>
                <a:cs typeface="Arial" panose="020B0604020202020204" pitchFamily="34" charset="0"/>
              </a:rPr>
              <a:t>how the agent’s actions affect the world.</a:t>
            </a:r>
          </a:p>
        </p:txBody>
      </p:sp>
      <p:sp>
        <p:nvSpPr>
          <p:cNvPr id="4" name="Slide Number Placeholder 3">
            <a:extLst>
              <a:ext uri="{FF2B5EF4-FFF2-40B4-BE49-F238E27FC236}">
                <a16:creationId xmlns:a16="http://schemas.microsoft.com/office/drawing/2014/main" id="{F6C379F3-D20B-0816-1E23-16A870759DE7}"/>
              </a:ext>
            </a:extLst>
          </p:cNvPr>
          <p:cNvSpPr>
            <a:spLocks noGrp="1"/>
          </p:cNvSpPr>
          <p:nvPr>
            <p:ph type="sldNum" sz="quarter" idx="12"/>
          </p:nvPr>
        </p:nvSpPr>
        <p:spPr>
          <a:xfrm>
            <a:off x="8610600" y="6356356"/>
            <a:ext cx="2743200" cy="365125"/>
          </a:xfrm>
        </p:spPr>
        <p:txBody>
          <a:bodyPr vert="horz" lIns="91440" tIns="45720" rIns="91440" bIns="45720" rtlCol="0" anchor="ctr">
            <a:normAutofit/>
          </a:bodyPr>
          <a:lstStyle/>
          <a:p>
            <a:pPr>
              <a:spcAft>
                <a:spcPts val="600"/>
              </a:spcAft>
            </a:pPr>
            <a:fld id="{62EB5621-A25D-4A13-8CCD-BA9CB3FA6369}" type="slidenum">
              <a:rPr lang="en-GB" smtClean="0"/>
              <a:pPr>
                <a:spcAft>
                  <a:spcPts val="600"/>
                </a:spcAft>
              </a:pPr>
              <a:t>7</a:t>
            </a:fld>
            <a:endParaRPr lang="en-GB"/>
          </a:p>
        </p:txBody>
      </p:sp>
    </p:spTree>
    <p:extLst>
      <p:ext uri="{BB962C8B-B14F-4D97-AF65-F5344CB8AC3E}">
        <p14:creationId xmlns:p14="http://schemas.microsoft.com/office/powerpoint/2010/main" val="549126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3F46-109E-D2E1-F55F-3A390A07585A}"/>
              </a:ext>
            </a:extLst>
          </p:cNvPr>
          <p:cNvSpPr>
            <a:spLocks noGrp="1"/>
          </p:cNvSpPr>
          <p:nvPr>
            <p:ph type="title"/>
          </p:nvPr>
        </p:nvSpPr>
        <p:spPr>
          <a:xfrm>
            <a:off x="838200" y="1069524"/>
            <a:ext cx="10515600" cy="756107"/>
          </a:xfrm>
        </p:spPr>
        <p:txBody>
          <a:bodyPr vert="horz" lIns="91440" tIns="45720" rIns="91440" bIns="45720" rtlCol="0" anchor="ctr">
            <a:normAutofit/>
          </a:bodyPr>
          <a:lstStyle/>
          <a:p>
            <a:r>
              <a:rPr lang="en-US"/>
              <a:t>Goal-based agents</a:t>
            </a:r>
            <a:endParaRPr lang="en-GB"/>
          </a:p>
        </p:txBody>
      </p:sp>
      <p:sp>
        <p:nvSpPr>
          <p:cNvPr id="8" name="TextBox 7">
            <a:extLst>
              <a:ext uri="{FF2B5EF4-FFF2-40B4-BE49-F238E27FC236}">
                <a16:creationId xmlns:a16="http://schemas.microsoft.com/office/drawing/2014/main" id="{B2157F62-C3F6-211F-050D-D9A08D4829F7}"/>
              </a:ext>
            </a:extLst>
          </p:cNvPr>
          <p:cNvSpPr txBox="1"/>
          <p:nvPr/>
        </p:nvSpPr>
        <p:spPr>
          <a:xfrm>
            <a:off x="838200" y="1825625"/>
            <a:ext cx="5181600" cy="4351338"/>
          </a:xfrm>
          <a:prstGeom prst="rect">
            <a:avLst/>
          </a:prstGeom>
        </p:spPr>
        <p:txBody>
          <a:bodyPr vert="horz" lIns="91440" tIns="45720" rIns="91440" bIns="45720" rtlCol="0">
            <a:normAutofit/>
          </a:bodyPr>
          <a:lstStyle/>
          <a:p>
            <a:pPr indent="-228594" defTabSz="914377">
              <a:lnSpc>
                <a:spcPct val="90000"/>
              </a:lnSpc>
              <a:spcAft>
                <a:spcPts val="600"/>
              </a:spcAft>
              <a:buFont typeface="Arial" panose="020B0604020202020204" pitchFamily="34" charset="0"/>
              <a:buChar char="•"/>
            </a:pPr>
            <a:r>
              <a:rPr lang="en-US" sz="2200">
                <a:solidFill>
                  <a:srgbClr val="003366"/>
                </a:solidFill>
                <a:effectLst/>
                <a:latin typeface="ARU Raleway" pitchFamily="2" charset="77"/>
                <a:cs typeface="Arial" panose="020B0604020202020204" pitchFamily="34" charset="0"/>
              </a:rPr>
              <a:t>These kinds of agents take decisions based on how far they are currently from their goal(description of desirable situations). Their every action is intended to reduce its distance from the goal. This allows the agent a way to choose among multiple possibilities, selecting the one which reaches a goal state. The knowledge that supports its decisions is represented explicitly and can be modified, which makes these agents more flexible. They usually require search and planning. The goal-based agent’s behavior can easily be changed. </a:t>
            </a:r>
            <a:endParaRPr lang="en-GB" sz="2200">
              <a:solidFill>
                <a:srgbClr val="003366"/>
              </a:solidFill>
              <a:latin typeface="ARU Raleway" pitchFamily="2" charset="77"/>
              <a:cs typeface="Arial" panose="020B0604020202020204" pitchFamily="34" charset="0"/>
            </a:endParaRPr>
          </a:p>
        </p:txBody>
      </p:sp>
      <p:pic>
        <p:nvPicPr>
          <p:cNvPr id="5122" name="Picture 2">
            <a:extLst>
              <a:ext uri="{FF2B5EF4-FFF2-40B4-BE49-F238E27FC236}">
                <a16:creationId xmlns:a16="http://schemas.microsoft.com/office/drawing/2014/main" id="{C96696A4-8D57-D7EF-E7AA-EFA47E9D6FC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72200" y="2246027"/>
            <a:ext cx="5181600" cy="3510533"/>
          </a:xfrm>
          <a:prstGeom prst="rect">
            <a:avLst/>
          </a:prstGeom>
          <a:solidFill>
            <a:srgbClr val="FFFFFF"/>
          </a:solidFill>
        </p:spPr>
      </p:pic>
      <p:sp>
        <p:nvSpPr>
          <p:cNvPr id="4" name="Slide Number Placeholder 3">
            <a:extLst>
              <a:ext uri="{FF2B5EF4-FFF2-40B4-BE49-F238E27FC236}">
                <a16:creationId xmlns:a16="http://schemas.microsoft.com/office/drawing/2014/main" id="{F6C379F3-D20B-0816-1E23-16A870759DE7}"/>
              </a:ext>
            </a:extLst>
          </p:cNvPr>
          <p:cNvSpPr>
            <a:spLocks noGrp="1"/>
          </p:cNvSpPr>
          <p:nvPr>
            <p:ph type="sldNum" sz="quarter" idx="12"/>
          </p:nvPr>
        </p:nvSpPr>
        <p:spPr>
          <a:xfrm>
            <a:off x="8610600" y="6356356"/>
            <a:ext cx="2743200" cy="365125"/>
          </a:xfrm>
        </p:spPr>
        <p:txBody>
          <a:bodyPr vert="horz" lIns="91440" tIns="45720" rIns="91440" bIns="45720" rtlCol="0" anchor="ctr">
            <a:normAutofit/>
          </a:bodyPr>
          <a:lstStyle/>
          <a:p>
            <a:pPr>
              <a:spcAft>
                <a:spcPts val="600"/>
              </a:spcAft>
            </a:pPr>
            <a:fld id="{62EB5621-A25D-4A13-8CCD-BA9CB3FA6369}" type="slidenum">
              <a:rPr lang="en-GB" smtClean="0"/>
              <a:pPr>
                <a:spcAft>
                  <a:spcPts val="600"/>
                </a:spcAft>
              </a:pPr>
              <a:t>8</a:t>
            </a:fld>
            <a:endParaRPr lang="en-GB"/>
          </a:p>
        </p:txBody>
      </p:sp>
    </p:spTree>
    <p:extLst>
      <p:ext uri="{BB962C8B-B14F-4D97-AF65-F5344CB8AC3E}">
        <p14:creationId xmlns:p14="http://schemas.microsoft.com/office/powerpoint/2010/main" val="1300064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3F46-109E-D2E1-F55F-3A390A07585A}"/>
              </a:ext>
            </a:extLst>
          </p:cNvPr>
          <p:cNvSpPr>
            <a:spLocks noGrp="1"/>
          </p:cNvSpPr>
          <p:nvPr>
            <p:ph type="title"/>
          </p:nvPr>
        </p:nvSpPr>
        <p:spPr>
          <a:xfrm>
            <a:off x="839788" y="457200"/>
            <a:ext cx="3932237" cy="1600200"/>
          </a:xfrm>
        </p:spPr>
        <p:txBody>
          <a:bodyPr vert="horz" lIns="91440" tIns="45720" rIns="91440" bIns="45720" rtlCol="0" anchor="b">
            <a:normAutofit/>
          </a:bodyPr>
          <a:lstStyle/>
          <a:p>
            <a:r>
              <a:rPr lang="en-US"/>
              <a:t>Utility-based agents</a:t>
            </a:r>
            <a:endParaRPr lang="en-GB"/>
          </a:p>
        </p:txBody>
      </p:sp>
      <p:pic>
        <p:nvPicPr>
          <p:cNvPr id="6146" name="Picture 2">
            <a:extLst>
              <a:ext uri="{FF2B5EF4-FFF2-40B4-BE49-F238E27FC236}">
                <a16:creationId xmlns:a16="http://schemas.microsoft.com/office/drawing/2014/main" id="{0CD2D4DD-F41A-6D50-7D7D-766478BA700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83188" y="1047947"/>
            <a:ext cx="6172200" cy="4752592"/>
          </a:xfrm>
          <a:prstGeom prst="rect">
            <a:avLst/>
          </a:prstGeom>
          <a:solidFill>
            <a:srgbClr val="FFFFFF"/>
          </a:solidFill>
        </p:spPr>
      </p:pic>
      <p:sp>
        <p:nvSpPr>
          <p:cNvPr id="8" name="TextBox 7">
            <a:extLst>
              <a:ext uri="{FF2B5EF4-FFF2-40B4-BE49-F238E27FC236}">
                <a16:creationId xmlns:a16="http://schemas.microsoft.com/office/drawing/2014/main" id="{A884F72B-F55E-2F5C-594C-1890DAD8A4C5}"/>
              </a:ext>
            </a:extLst>
          </p:cNvPr>
          <p:cNvSpPr txBox="1"/>
          <p:nvPr/>
        </p:nvSpPr>
        <p:spPr>
          <a:xfrm>
            <a:off x="839788" y="2057400"/>
            <a:ext cx="3932237" cy="3811588"/>
          </a:xfrm>
          <a:prstGeom prst="rect">
            <a:avLst/>
          </a:prstGeom>
        </p:spPr>
        <p:txBody>
          <a:bodyPr vert="horz" lIns="91440" tIns="45720" rIns="91440" bIns="45720" rtlCol="0">
            <a:normAutofit/>
          </a:bodyPr>
          <a:lstStyle/>
          <a:p>
            <a:pPr defTabSz="914377">
              <a:spcBef>
                <a:spcPts val="600"/>
              </a:spcBef>
            </a:pPr>
            <a:r>
              <a:rPr lang="en-US" sz="1500" b="0" i="0" kern="1200">
                <a:solidFill>
                  <a:srgbClr val="003366"/>
                </a:solidFill>
                <a:effectLst/>
                <a:latin typeface="ARU Raleway" pitchFamily="2" charset="77"/>
                <a:ea typeface="+mn-ea"/>
                <a:cs typeface="Arial" panose="020B0604020202020204" pitchFamily="34" charset="0"/>
              </a:rPr>
              <a:t>The agents which are developed having their end uses as building blocks are called utility-based agents. When there are multiple possible alternatives, then to decide which one is best, utility-based agents are used. They choose actions based on a preference (utility) for each state. Sometimes achieving the desired goal is not enough. We may look for a quicker, safer, cheaper trip to reach a destination. Agent happiness should be taken into consideration. Utility describes how “happy” the agent is. Because of the uncertainty in the world, a utility agent chooses the action that maximizes the expected utility. A utility function maps a state onto a real number which describes the associated degree of happiness. </a:t>
            </a:r>
            <a:endParaRPr lang="en-US" sz="1500" b="0" i="0" kern="1200">
              <a:solidFill>
                <a:srgbClr val="003366"/>
              </a:solidFill>
              <a:latin typeface="ARU Raleway" pitchFamily="2" charset="77"/>
              <a:ea typeface="+mn-ea"/>
              <a:cs typeface="Arial" panose="020B0604020202020204" pitchFamily="34" charset="0"/>
            </a:endParaRPr>
          </a:p>
        </p:txBody>
      </p:sp>
      <p:sp>
        <p:nvSpPr>
          <p:cNvPr id="4" name="Slide Number Placeholder 3">
            <a:extLst>
              <a:ext uri="{FF2B5EF4-FFF2-40B4-BE49-F238E27FC236}">
                <a16:creationId xmlns:a16="http://schemas.microsoft.com/office/drawing/2014/main" id="{F6C379F3-D20B-0816-1E23-16A870759DE7}"/>
              </a:ext>
            </a:extLst>
          </p:cNvPr>
          <p:cNvSpPr>
            <a:spLocks noGrp="1"/>
          </p:cNvSpPr>
          <p:nvPr>
            <p:ph type="sldNum" sz="quarter" idx="12"/>
          </p:nvPr>
        </p:nvSpPr>
        <p:spPr>
          <a:xfrm>
            <a:off x="8610600" y="6356356"/>
            <a:ext cx="2743200" cy="365125"/>
          </a:xfrm>
        </p:spPr>
        <p:txBody>
          <a:bodyPr vert="horz" lIns="91440" tIns="45720" rIns="91440" bIns="45720" rtlCol="0" anchor="ctr">
            <a:normAutofit/>
          </a:bodyPr>
          <a:lstStyle/>
          <a:p>
            <a:pPr>
              <a:spcAft>
                <a:spcPts val="600"/>
              </a:spcAft>
            </a:pPr>
            <a:fld id="{62EB5621-A25D-4A13-8CCD-BA9CB3FA6369}" type="slidenum">
              <a:rPr lang="en-GB" smtClean="0"/>
              <a:pPr>
                <a:spcAft>
                  <a:spcPts val="600"/>
                </a:spcAft>
              </a:pPr>
              <a:t>9</a:t>
            </a:fld>
            <a:endParaRPr lang="en-GB"/>
          </a:p>
        </p:txBody>
      </p:sp>
    </p:spTree>
    <p:extLst>
      <p:ext uri="{BB962C8B-B14F-4D97-AF65-F5344CB8AC3E}">
        <p14:creationId xmlns:p14="http://schemas.microsoft.com/office/powerpoint/2010/main" val="1295271113"/>
      </p:ext>
    </p:extLst>
  </p:cSld>
  <p:clrMapOvr>
    <a:masterClrMapping/>
  </p:clrMapOvr>
</p:sld>
</file>

<file path=ppt/theme/theme1.xml><?xml version="1.0" encoding="utf-8"?>
<a:theme xmlns:a="http://schemas.openxmlformats.org/drawingml/2006/main" name="Staff PowerPoint Theme 2019">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ware Principles Week 1" id="{C3561E7E-8542-4445-BA18-04F7281A6C50}" vid="{17D30D2E-C11C-4CCB-931D-1D2E6786F7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E82D0E3AB70A4880A2156F314AE52F" ma:contentTypeVersion="16" ma:contentTypeDescription="Create a new document." ma:contentTypeScope="" ma:versionID="7806ba438ebae848cbc509befeaebd2f">
  <xsd:schema xmlns:xsd="http://www.w3.org/2001/XMLSchema" xmlns:xs="http://www.w3.org/2001/XMLSchema" xmlns:p="http://schemas.microsoft.com/office/2006/metadata/properties" xmlns:ns2="7622ab6d-30cb-4892-8c6f-8ae40003e781" xmlns:ns3="e10b4767-5a49-4c59-9b64-a305f5df8fa7" xmlns:ns4="efc3e123-a60a-4a17-aaf1-487e28d9a3b3" targetNamespace="http://schemas.microsoft.com/office/2006/metadata/properties" ma:root="true" ma:fieldsID="64e8338ba7e9a0260a10be63b3c5ceec" ns2:_="" ns3:_="" ns4:_="">
    <xsd:import namespace="7622ab6d-30cb-4892-8c6f-8ae40003e781"/>
    <xsd:import namespace="e10b4767-5a49-4c59-9b64-a305f5df8fa7"/>
    <xsd:import namespace="efc3e123-a60a-4a17-aaf1-487e28d9a3b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element ref="ns2:MediaServiceLocation"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622ab6d-30cb-4892-8c6f-8ae40003e78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141a27b9-f0cd-4770-b911-d8e1525d18b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10b4767-5a49-4c59-9b64-a305f5df8fa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fc3e123-a60a-4a17-aaf1-487e28d9a3b3"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2aac4c5-f08e-4df2-b69c-8f55bd54a179}" ma:internalName="TaxCatchAll" ma:showField="CatchAllData" ma:web="e10b4767-5a49-4c59-9b64-a305f5df8fa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efc3e123-a60a-4a17-aaf1-487e28d9a3b3" xsi:nil="true"/>
    <lcf76f155ced4ddcb4097134ff3c332f xmlns="7622ab6d-30cb-4892-8c6f-8ae40003e781">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E6F53D-DEF4-4B12-93C9-25B41ED074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622ab6d-30cb-4892-8c6f-8ae40003e781"/>
    <ds:schemaRef ds:uri="e10b4767-5a49-4c59-9b64-a305f5df8fa7"/>
    <ds:schemaRef ds:uri="efc3e123-a60a-4a17-aaf1-487e28d9a3b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884A587-3D1F-441C-8892-D7204282FCC5}">
  <ds:schemaRefs>
    <ds:schemaRef ds:uri="http://www.w3.org/XML/1998/namespace"/>
    <ds:schemaRef ds:uri="efc3e123-a60a-4a17-aaf1-487e28d9a3b3"/>
    <ds:schemaRef ds:uri="http://purl.org/dc/dcmitype/"/>
    <ds:schemaRef ds:uri="http://purl.org/dc/elements/1.1/"/>
    <ds:schemaRef ds:uri="7622ab6d-30cb-4892-8c6f-8ae40003e781"/>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e10b4767-5a49-4c59-9b64-a305f5df8fa7"/>
    <ds:schemaRef ds:uri="http://schemas.microsoft.com/office/2006/metadata/properties"/>
  </ds:schemaRefs>
</ds:datastoreItem>
</file>

<file path=customXml/itemProps3.xml><?xml version="1.0" encoding="utf-8"?>
<ds:datastoreItem xmlns:ds="http://schemas.openxmlformats.org/officeDocument/2006/customXml" ds:itemID="{94B30109-7145-44E4-9203-CC44CFAA2AD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409</TotalTime>
  <Words>1729</Words>
  <Application>Microsoft Office PowerPoint</Application>
  <PresentationFormat>Widescreen</PresentationFormat>
  <Paragraphs>226</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ARU Raleway</vt:lpstr>
      <vt:lpstr>Calibri</vt:lpstr>
      <vt:lpstr>Consolas</vt:lpstr>
      <vt:lpstr>Söhne</vt:lpstr>
      <vt:lpstr>urw-din</vt:lpstr>
      <vt:lpstr>Staff PowerPoint Theme 2019</vt:lpstr>
      <vt:lpstr>Fundamentals of Artifical Intelligence</vt:lpstr>
      <vt:lpstr>What are we going to do today?</vt:lpstr>
      <vt:lpstr>Agents in Artificial Intelligence</vt:lpstr>
      <vt:lpstr> Examples of Agent:</vt:lpstr>
      <vt:lpstr>Types of Agents</vt:lpstr>
      <vt:lpstr>Simple reflex agents</vt:lpstr>
      <vt:lpstr>Model-based reflex agents</vt:lpstr>
      <vt:lpstr>Goal-based agents</vt:lpstr>
      <vt:lpstr>Utility-based agents</vt:lpstr>
      <vt:lpstr>Learning Agent :</vt:lpstr>
      <vt:lpstr>Finite State Machines (FSMs)</vt:lpstr>
      <vt:lpstr>Finite State Machines (FSMs)</vt:lpstr>
      <vt:lpstr>Finite State Machines (FSMs)</vt:lpstr>
      <vt:lpstr>Finite State Machines (FSMs)</vt:lpstr>
      <vt:lpstr>Finite State Machines (FSMs)</vt:lpstr>
      <vt:lpstr>Another example</vt:lpstr>
      <vt:lpstr>Traffic Lights</vt:lpstr>
      <vt:lpstr>Exercise – Add a pedestrian crossing to the solution</vt:lpstr>
      <vt:lpstr>PowerPoint Presentation</vt:lpstr>
      <vt:lpstr>Exercise</vt:lpstr>
      <vt:lpstr>Portfolio Exercise – Turing Machine</vt:lpstr>
      <vt:lpstr>Portfolio Exercise – Turing Machine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Myland, Jamie</dc:creator>
  <cp:lastModifiedBy>Larner, James</cp:lastModifiedBy>
  <cp:revision>38</cp:revision>
  <cp:lastPrinted>2020-05-14T09:18:45Z</cp:lastPrinted>
  <dcterms:created xsi:type="dcterms:W3CDTF">2022-09-06T16:38:35Z</dcterms:created>
  <dcterms:modified xsi:type="dcterms:W3CDTF">2023-02-01T12:36:17Z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0x0101005A535FE57A3A2746A081F4389DC5E9E7</vt:lpwstr>
  </property>
</Properties>
</file>