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36"/>
  </p:notesMasterIdLst>
  <p:sldIdLst>
    <p:sldId id="284" r:id="rId6"/>
    <p:sldId id="287" r:id="rId7"/>
    <p:sldId id="325" r:id="rId8"/>
    <p:sldId id="326" r:id="rId9"/>
    <p:sldId id="327" r:id="rId10"/>
    <p:sldId id="328" r:id="rId11"/>
    <p:sldId id="332" r:id="rId12"/>
    <p:sldId id="329" r:id="rId13"/>
    <p:sldId id="330" r:id="rId14"/>
    <p:sldId id="331" r:id="rId15"/>
    <p:sldId id="291" r:id="rId16"/>
    <p:sldId id="334" r:id="rId17"/>
    <p:sldId id="335" r:id="rId18"/>
    <p:sldId id="336" r:id="rId19"/>
    <p:sldId id="333" r:id="rId20"/>
    <p:sldId id="294" r:id="rId21"/>
    <p:sldId id="344" r:id="rId22"/>
    <p:sldId id="340" r:id="rId23"/>
    <p:sldId id="341" r:id="rId24"/>
    <p:sldId id="342" r:id="rId25"/>
    <p:sldId id="343" r:id="rId26"/>
    <p:sldId id="337" r:id="rId27"/>
    <p:sldId id="339" r:id="rId28"/>
    <p:sldId id="346" r:id="rId29"/>
    <p:sldId id="345" r:id="rId30"/>
    <p:sldId id="347" r:id="rId31"/>
    <p:sldId id="348" r:id="rId32"/>
    <p:sldId id="349" r:id="rId33"/>
    <p:sldId id="350" r:id="rId34"/>
    <p:sldId id="3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A24C9-E85B-406D-94DA-1B45C2F1F4E3}" v="11382" dt="2025-01-17T10:38:30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87" autoAdjust="0"/>
  </p:normalViewPr>
  <p:slideViewPr>
    <p:cSldViewPr snapToGrid="0">
      <p:cViewPr varScale="1">
        <p:scale>
          <a:sx n="58" d="100"/>
          <a:sy n="58" d="100"/>
        </p:scale>
        <p:origin x="15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wick, Hugh" userId="7f621143-9bdb-4319-9ea6-91e9653eb6ea" providerId="ADAL" clId="{DB6B7169-9A61-4F03-8041-ABBBD0FBAEB5}"/>
    <pc:docChg chg="modSld">
      <pc:chgData name="Chadwick, Hugh" userId="7f621143-9bdb-4319-9ea6-91e9653eb6ea" providerId="ADAL" clId="{DB6B7169-9A61-4F03-8041-ABBBD0FBAEB5}" dt="2023-01-03T10:55:09.931" v="2" actId="20577"/>
      <pc:docMkLst>
        <pc:docMk/>
      </pc:docMkLst>
      <pc:sldChg chg="modSp mod">
        <pc:chgData name="Chadwick, Hugh" userId="7f621143-9bdb-4319-9ea6-91e9653eb6ea" providerId="ADAL" clId="{DB6B7169-9A61-4F03-8041-ABBBD0FBAEB5}" dt="2023-01-03T10:55:09.931" v="2" actId="20577"/>
        <pc:sldMkLst>
          <pc:docMk/>
          <pc:sldMk cId="0" sldId="256"/>
        </pc:sldMkLst>
      </pc:sldChg>
    </pc:docChg>
  </pc:docChgLst>
  <pc:docChgLst>
    <pc:chgData name="Rae-Clarke, Jennifer" userId="c1065107-c0b2-4218-ac7f-a3decc75a6df" providerId="ADAL" clId="{EBA155F5-205D-4646-B914-31CDD709C230}"/>
    <pc:docChg chg="custSel addSld delSld modSld sldOrd">
      <pc:chgData name="Rae-Clarke, Jennifer" userId="c1065107-c0b2-4218-ac7f-a3decc75a6df" providerId="ADAL" clId="{EBA155F5-205D-4646-B914-31CDD709C230}" dt="2024-01-04T09:19:52.132" v="1915"/>
      <pc:docMkLst>
        <pc:docMk/>
      </pc:docMkLst>
      <pc:sldChg chg="addSp modSp mod modAnim">
        <pc:chgData name="Rae-Clarke, Jennifer" userId="c1065107-c0b2-4218-ac7f-a3decc75a6df" providerId="ADAL" clId="{EBA155F5-205D-4646-B914-31CDD709C230}" dt="2024-01-04T09:19:43.992" v="1913"/>
        <pc:sldMkLst>
          <pc:docMk/>
          <pc:sldMk cId="0" sldId="257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8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9"/>
        </pc:sldMkLst>
      </pc:sldChg>
      <pc:sldChg chg="modSp mod ord modAnim modNotesTx">
        <pc:chgData name="Rae-Clarke, Jennifer" userId="c1065107-c0b2-4218-ac7f-a3decc75a6df" providerId="ADAL" clId="{EBA155F5-205D-4646-B914-31CDD709C230}" dt="2024-01-04T09:19:07.695" v="1912" actId="20577"/>
        <pc:sldMkLst>
          <pc:docMk/>
          <pc:sldMk cId="0" sldId="260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61"/>
        </pc:sldMkLst>
      </pc:sldChg>
      <pc:sldChg chg="del">
        <pc:chgData name="Rae-Clarke, Jennifer" userId="c1065107-c0b2-4218-ac7f-a3decc75a6df" providerId="ADAL" clId="{EBA155F5-205D-4646-B914-31CDD709C230}" dt="2024-01-03T13:17:41.200" v="68" actId="47"/>
        <pc:sldMkLst>
          <pc:docMk/>
          <pc:sldMk cId="226373693" sldId="264"/>
        </pc:sldMkLst>
      </pc:sldChg>
      <pc:sldChg chg="modSp mod">
        <pc:chgData name="Rae-Clarke, Jennifer" userId="c1065107-c0b2-4218-ac7f-a3decc75a6df" providerId="ADAL" clId="{EBA155F5-205D-4646-B914-31CDD709C230}" dt="2024-01-03T13:17:34.371" v="67" actId="20577"/>
        <pc:sldMkLst>
          <pc:docMk/>
          <pc:sldMk cId="0" sldId="284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2063785450" sldId="285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3217541491" sldId="286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49.249" v="1914"/>
        <pc:sldMkLst>
          <pc:docMk/>
          <pc:sldMk cId="2964853842" sldId="287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52.132" v="1915"/>
        <pc:sldMkLst>
          <pc:docMk/>
          <pc:sldMk cId="2449272359" sldId="288"/>
        </pc:sldMkLst>
      </pc:sldChg>
      <pc:sldChg chg="addSp delSp modSp add mod delAnim modNotesTx">
        <pc:chgData name="Rae-Clarke, Jennifer" userId="c1065107-c0b2-4218-ac7f-a3decc75a6df" providerId="ADAL" clId="{EBA155F5-205D-4646-B914-31CDD709C230}" dt="2024-01-03T13:46:37.922" v="1848" actId="20577"/>
        <pc:sldMkLst>
          <pc:docMk/>
          <pc:sldMk cId="2626601334" sldId="289"/>
        </pc:sldMkLst>
      </pc:sldChg>
    </pc:docChg>
  </pc:docChgLst>
  <pc:docChgLst>
    <pc:chgData name="Rae-Clarke, Jennifer" userId="c1065107-c0b2-4218-ac7f-a3decc75a6df" providerId="ADAL" clId="{FBEA24C9-E85B-406D-94DA-1B45C2F1F4E3}"/>
    <pc:docChg chg="undo custSel addSld delSld modSld sldOrd">
      <pc:chgData name="Rae-Clarke, Jennifer" userId="c1065107-c0b2-4218-ac7f-a3decc75a6df" providerId="ADAL" clId="{FBEA24C9-E85B-406D-94DA-1B45C2F1F4E3}" dt="2025-01-27T13:55:30.746" v="16222"/>
      <pc:docMkLst>
        <pc:docMk/>
      </pc:docMkLst>
      <pc:sldChg chg="delSp del mod delAnim modNotesTx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0" sldId="257"/>
        </pc:sldMkLst>
      </pc:sldChg>
      <pc:sldChg chg="modSp del mod modAnim modNotesTx">
        <pc:chgData name="Rae-Clarke, Jennifer" userId="c1065107-c0b2-4218-ac7f-a3decc75a6df" providerId="ADAL" clId="{FBEA24C9-E85B-406D-94DA-1B45C2F1F4E3}" dt="2025-01-16T14:38:59.073" v="1651" actId="47"/>
        <pc:sldMkLst>
          <pc:docMk/>
          <pc:sldMk cId="0" sldId="260"/>
        </pc:sldMkLst>
      </pc:sldChg>
      <pc:sldChg chg="modSp mod">
        <pc:chgData name="Rae-Clarke, Jennifer" userId="c1065107-c0b2-4218-ac7f-a3decc75a6df" providerId="ADAL" clId="{FBEA24C9-E85B-406D-94DA-1B45C2F1F4E3}" dt="2025-01-27T13:55:24.019" v="16220"/>
        <pc:sldMkLst>
          <pc:docMk/>
          <pc:sldMk cId="0" sldId="284"/>
        </pc:sldMkLst>
        <pc:spChg chg="mod">
          <ac:chgData name="Rae-Clarke, Jennifer" userId="c1065107-c0b2-4218-ac7f-a3decc75a6df" providerId="ADAL" clId="{FBEA24C9-E85B-406D-94DA-1B45C2F1F4E3}" dt="2025-01-16T14:22:21.328" v="15" actId="20577"/>
          <ac:spMkLst>
            <pc:docMk/>
            <pc:sldMk cId="0" sldId="284"/>
            <ac:spMk id="5121" creationId="{E027C63C-F115-5210-5AAB-C49F6CC03F29}"/>
          </ac:spMkLst>
        </pc:spChg>
        <pc:spChg chg="mod">
          <ac:chgData name="Rae-Clarke, Jennifer" userId="c1065107-c0b2-4218-ac7f-a3decc75a6df" providerId="ADAL" clId="{FBEA24C9-E85B-406D-94DA-1B45C2F1F4E3}" dt="2025-01-27T13:55:24.019" v="16220"/>
          <ac:spMkLst>
            <pc:docMk/>
            <pc:sldMk cId="0" sldId="284"/>
            <ac:spMk id="5123" creationId="{B885DF18-3AC0-697E-D15B-7FC0F7FACBDA}"/>
          </ac:spMkLst>
        </pc:spChg>
      </pc:sldChg>
      <pc:sldChg chg="addSp delSp modSp mod ord delAnim modAnim">
        <pc:chgData name="Rae-Clarke, Jennifer" userId="c1065107-c0b2-4218-ac7f-a3decc75a6df" providerId="ADAL" clId="{FBEA24C9-E85B-406D-94DA-1B45C2F1F4E3}" dt="2025-01-16T15:07:42.001" v="4119" actId="6549"/>
        <pc:sldMkLst>
          <pc:docMk/>
          <pc:sldMk cId="2964853842" sldId="287"/>
        </pc:sldMkLst>
        <pc:spChg chg="mod">
          <ac:chgData name="Rae-Clarke, Jennifer" userId="c1065107-c0b2-4218-ac7f-a3decc75a6df" providerId="ADAL" clId="{FBEA24C9-E85B-406D-94DA-1B45C2F1F4E3}" dt="2025-01-16T14:32:19.231" v="819" actId="6549"/>
          <ac:spMkLst>
            <pc:docMk/>
            <pc:sldMk cId="2964853842" sldId="287"/>
            <ac:spMk id="126" creationId="{00000000-0000-0000-0000-000000000000}"/>
          </ac:spMkLst>
        </pc:spChg>
        <pc:spChg chg="mod">
          <ac:chgData name="Rae-Clarke, Jennifer" userId="c1065107-c0b2-4218-ac7f-a3decc75a6df" providerId="ADAL" clId="{FBEA24C9-E85B-406D-94DA-1B45C2F1F4E3}" dt="2025-01-16T15:07:42.001" v="4119" actId="6549"/>
          <ac:spMkLst>
            <pc:docMk/>
            <pc:sldMk cId="2964853842" sldId="287"/>
            <ac:spMk id="127" creationId="{00000000-0000-0000-0000-000000000000}"/>
          </ac:spMkLst>
        </pc:spChg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49272359" sldId="288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626601334" sldId="289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22111148" sldId="290"/>
        </pc:sldMkLst>
      </pc:sldChg>
      <pc:sldChg chg="modSp mod">
        <pc:chgData name="Rae-Clarke, Jennifer" userId="c1065107-c0b2-4218-ac7f-a3decc75a6df" providerId="ADAL" clId="{FBEA24C9-E85B-406D-94DA-1B45C2F1F4E3}" dt="2025-01-27T13:55:27.476" v="16221"/>
        <pc:sldMkLst>
          <pc:docMk/>
          <pc:sldMk cId="2818421968" sldId="291"/>
        </pc:sldMkLst>
        <pc:spChg chg="mod">
          <ac:chgData name="Rae-Clarke, Jennifer" userId="c1065107-c0b2-4218-ac7f-a3decc75a6df" providerId="ADAL" clId="{FBEA24C9-E85B-406D-94DA-1B45C2F1F4E3}" dt="2025-01-17T08:42:30.279" v="6094" actId="20577"/>
          <ac:spMkLst>
            <pc:docMk/>
            <pc:sldMk cId="2818421968" sldId="291"/>
            <ac:spMk id="5121" creationId="{DD06ADEF-AEA6-5E2C-9DC6-95B8BF762C0E}"/>
          </ac:spMkLst>
        </pc:spChg>
        <pc:spChg chg="mod">
          <ac:chgData name="Rae-Clarke, Jennifer" userId="c1065107-c0b2-4218-ac7f-a3decc75a6df" providerId="ADAL" clId="{FBEA24C9-E85B-406D-94DA-1B45C2F1F4E3}" dt="2025-01-27T13:55:27.476" v="16221"/>
          <ac:spMkLst>
            <pc:docMk/>
            <pc:sldMk cId="2818421968" sldId="291"/>
            <ac:spMk id="5123" creationId="{D485930E-7DEC-F287-CEBA-33890FAC9A0E}"/>
          </ac:spMkLst>
        </pc:spChg>
      </pc:sldChg>
      <pc:sldChg chg="del">
        <pc:chgData name="Rae-Clarke, Jennifer" userId="c1065107-c0b2-4218-ac7f-a3decc75a6df" providerId="ADAL" clId="{FBEA24C9-E85B-406D-94DA-1B45C2F1F4E3}" dt="2025-01-17T08:43:51.173" v="6095" actId="47"/>
        <pc:sldMkLst>
          <pc:docMk/>
          <pc:sldMk cId="2930286814" sldId="292"/>
        </pc:sldMkLst>
      </pc:sldChg>
      <pc:sldChg chg="del">
        <pc:chgData name="Rae-Clarke, Jennifer" userId="c1065107-c0b2-4218-ac7f-a3decc75a6df" providerId="ADAL" clId="{FBEA24C9-E85B-406D-94DA-1B45C2F1F4E3}" dt="2025-01-17T09:18:39.718" v="8645" actId="47"/>
        <pc:sldMkLst>
          <pc:docMk/>
          <pc:sldMk cId="3600377801" sldId="293"/>
        </pc:sldMkLst>
      </pc:sldChg>
      <pc:sldChg chg="modSp mod">
        <pc:chgData name="Rae-Clarke, Jennifer" userId="c1065107-c0b2-4218-ac7f-a3decc75a6df" providerId="ADAL" clId="{FBEA24C9-E85B-406D-94DA-1B45C2F1F4E3}" dt="2025-01-27T13:55:30.746" v="16222"/>
        <pc:sldMkLst>
          <pc:docMk/>
          <pc:sldMk cId="3307521506" sldId="294"/>
        </pc:sldMkLst>
        <pc:spChg chg="mod">
          <ac:chgData name="Rae-Clarke, Jennifer" userId="c1065107-c0b2-4218-ac7f-a3decc75a6df" providerId="ADAL" clId="{FBEA24C9-E85B-406D-94DA-1B45C2F1F4E3}" dt="2025-01-17T09:18:30.999" v="8642" actId="20577"/>
          <ac:spMkLst>
            <pc:docMk/>
            <pc:sldMk cId="3307521506" sldId="294"/>
            <ac:spMk id="5121" creationId="{173F9BB9-C227-F3B6-4C29-CB8D7FC2565C}"/>
          </ac:spMkLst>
        </pc:spChg>
        <pc:spChg chg="mod">
          <ac:chgData name="Rae-Clarke, Jennifer" userId="c1065107-c0b2-4218-ac7f-a3decc75a6df" providerId="ADAL" clId="{FBEA24C9-E85B-406D-94DA-1B45C2F1F4E3}" dt="2025-01-27T13:55:30.746" v="16222"/>
          <ac:spMkLst>
            <pc:docMk/>
            <pc:sldMk cId="3307521506" sldId="294"/>
            <ac:spMk id="5123" creationId="{E3B822B4-D4D6-B471-DE91-BE95C7FBDFB8}"/>
          </ac:spMkLst>
        </pc:spChg>
      </pc:sldChg>
      <pc:sldChg chg="del">
        <pc:chgData name="Rae-Clarke, Jennifer" userId="c1065107-c0b2-4218-ac7f-a3decc75a6df" providerId="ADAL" clId="{FBEA24C9-E85B-406D-94DA-1B45C2F1F4E3}" dt="2025-01-17T08:45:35.099" v="6098" actId="4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FBEA24C9-E85B-406D-94DA-1B45C2F1F4E3}" dt="2025-01-17T09:11:27.802" v="7654" actId="47"/>
        <pc:sldMkLst>
          <pc:docMk/>
          <pc:sldMk cId="4043324339" sldId="29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891795075" sldId="29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590880307" sldId="30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863060352" sldId="30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102778243" sldId="30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34744955" sldId="30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005502213" sldId="30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1883636" sldId="305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65172125" sldId="30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023982237" sldId="30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79258168" sldId="30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420251688" sldId="30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893965080" sldId="31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011874990" sldId="31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58350980" sldId="31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62047622" sldId="31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730039431" sldId="31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771569154" sldId="31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78794710" sldId="31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121618808" sldId="31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97510029" sldId="31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598571661" sldId="32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1253903" sldId="32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00452724" sldId="32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468168022" sldId="32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629461233" sldId="324"/>
        </pc:sldMkLst>
      </pc:sldChg>
      <pc:sldChg chg="addSp delSp modSp add mod modAnim">
        <pc:chgData name="Rae-Clarke, Jennifer" userId="c1065107-c0b2-4218-ac7f-a3decc75a6df" providerId="ADAL" clId="{FBEA24C9-E85B-406D-94DA-1B45C2F1F4E3}" dt="2025-01-23T14:10:34.101" v="16218" actId="478"/>
        <pc:sldMkLst>
          <pc:docMk/>
          <pc:sldMk cId="2786517487" sldId="325"/>
        </pc:sldMkLst>
        <pc:spChg chg="mod">
          <ac:chgData name="Rae-Clarke, Jennifer" userId="c1065107-c0b2-4218-ac7f-a3decc75a6df" providerId="ADAL" clId="{FBEA24C9-E85B-406D-94DA-1B45C2F1F4E3}" dt="2025-01-16T14:34:23.877" v="893" actId="20577"/>
          <ac:spMkLst>
            <pc:docMk/>
            <pc:sldMk cId="2786517487" sldId="325"/>
            <ac:spMk id="126" creationId="{1ACDCFE4-3EE7-FBE2-2EE2-C1CA9A9EB581}"/>
          </ac:spMkLst>
        </pc:spChg>
        <pc:spChg chg="mod">
          <ac:chgData name="Rae-Clarke, Jennifer" userId="c1065107-c0b2-4218-ac7f-a3decc75a6df" providerId="ADAL" clId="{FBEA24C9-E85B-406D-94DA-1B45C2F1F4E3}" dt="2025-01-16T14:38:54.216" v="1650" actId="20577"/>
          <ac:spMkLst>
            <pc:docMk/>
            <pc:sldMk cId="2786517487" sldId="325"/>
            <ac:spMk id="127" creationId="{36360ADD-0B01-92FE-AE15-718E6167276B}"/>
          </ac:spMkLst>
        </pc:spChg>
      </pc:sldChg>
      <pc:sldChg chg="addSp delSp modSp add mod modAnim modNotesTx">
        <pc:chgData name="Rae-Clarke, Jennifer" userId="c1065107-c0b2-4218-ac7f-a3decc75a6df" providerId="ADAL" clId="{FBEA24C9-E85B-406D-94DA-1B45C2F1F4E3}" dt="2025-01-23T14:10:38.084" v="16219" actId="478"/>
        <pc:sldMkLst>
          <pc:docMk/>
          <pc:sldMk cId="2826898296" sldId="326"/>
        </pc:sldMkLst>
        <pc:spChg chg="mod">
          <ac:chgData name="Rae-Clarke, Jennifer" userId="c1065107-c0b2-4218-ac7f-a3decc75a6df" providerId="ADAL" clId="{FBEA24C9-E85B-406D-94DA-1B45C2F1F4E3}" dt="2025-01-16T14:39:12.509" v="1667" actId="20577"/>
          <ac:spMkLst>
            <pc:docMk/>
            <pc:sldMk cId="2826898296" sldId="326"/>
            <ac:spMk id="126" creationId="{DA4D7ABA-0AAD-0E0E-CD86-B920A18F13AA}"/>
          </ac:spMkLst>
        </pc:spChg>
        <pc:spChg chg="mod">
          <ac:chgData name="Rae-Clarke, Jennifer" userId="c1065107-c0b2-4218-ac7f-a3decc75a6df" providerId="ADAL" clId="{FBEA24C9-E85B-406D-94DA-1B45C2F1F4E3}" dt="2025-01-16T14:46:48.540" v="2705" actId="20577"/>
          <ac:spMkLst>
            <pc:docMk/>
            <pc:sldMk cId="2826898296" sldId="326"/>
            <ac:spMk id="127" creationId="{BA1A8DC1-2EF3-54CB-FAF1-D9387E4A5C54}"/>
          </ac:spMkLst>
        </pc:spChg>
      </pc:sldChg>
      <pc:sldChg chg="modSp add mod modAnim modNotesTx">
        <pc:chgData name="Rae-Clarke, Jennifer" userId="c1065107-c0b2-4218-ac7f-a3decc75a6df" providerId="ADAL" clId="{FBEA24C9-E85B-406D-94DA-1B45C2F1F4E3}" dt="2025-01-16T14:53:54.506" v="3517" actId="113"/>
        <pc:sldMkLst>
          <pc:docMk/>
          <pc:sldMk cId="1962826012" sldId="327"/>
        </pc:sldMkLst>
        <pc:spChg chg="mod">
          <ac:chgData name="Rae-Clarke, Jennifer" userId="c1065107-c0b2-4218-ac7f-a3decc75a6df" providerId="ADAL" clId="{FBEA24C9-E85B-406D-94DA-1B45C2F1F4E3}" dt="2025-01-16T14:47:19.568" v="2753" actId="20577"/>
          <ac:spMkLst>
            <pc:docMk/>
            <pc:sldMk cId="1962826012" sldId="327"/>
            <ac:spMk id="126" creationId="{267F1651-826A-D9BE-6B6C-D99056A0B8E3}"/>
          </ac:spMkLst>
        </pc:spChg>
        <pc:spChg chg="mod">
          <ac:chgData name="Rae-Clarke, Jennifer" userId="c1065107-c0b2-4218-ac7f-a3decc75a6df" providerId="ADAL" clId="{FBEA24C9-E85B-406D-94DA-1B45C2F1F4E3}" dt="2025-01-16T14:53:54.506" v="3517" actId="113"/>
          <ac:spMkLst>
            <pc:docMk/>
            <pc:sldMk cId="1962826012" sldId="327"/>
            <ac:spMk id="127" creationId="{2F34DA82-763F-B2DD-2188-64D96F31E7BB}"/>
          </ac:spMkLst>
        </pc:spChg>
      </pc:sldChg>
      <pc:sldChg chg="addSp modSp add mod ord modAnim modNotesTx">
        <pc:chgData name="Rae-Clarke, Jennifer" userId="c1065107-c0b2-4218-ac7f-a3decc75a6df" providerId="ADAL" clId="{FBEA24C9-E85B-406D-94DA-1B45C2F1F4E3}" dt="2025-01-16T15:30:10.995" v="6079"/>
        <pc:sldMkLst>
          <pc:docMk/>
          <pc:sldMk cId="4259330494" sldId="328"/>
        </pc:sldMkLst>
        <pc:spChg chg="add mod">
          <ac:chgData name="Rae-Clarke, Jennifer" userId="c1065107-c0b2-4218-ac7f-a3decc75a6df" providerId="ADAL" clId="{FBEA24C9-E85B-406D-94DA-1B45C2F1F4E3}" dt="2025-01-16T15:03:37.035" v="3969" actId="1076"/>
          <ac:spMkLst>
            <pc:docMk/>
            <pc:sldMk cId="4259330494" sldId="328"/>
            <ac:spMk id="3" creationId="{375D188F-419D-6E47-FDCD-5A80FEFDE15D}"/>
          </ac:spMkLst>
        </pc:spChg>
        <pc:spChg chg="mod">
          <ac:chgData name="Rae-Clarke, Jennifer" userId="c1065107-c0b2-4218-ac7f-a3decc75a6df" providerId="ADAL" clId="{FBEA24C9-E85B-406D-94DA-1B45C2F1F4E3}" dt="2025-01-16T15:03:16.595" v="3962"/>
          <ac:spMkLst>
            <pc:docMk/>
            <pc:sldMk cId="4259330494" sldId="328"/>
            <ac:spMk id="126" creationId="{5295F945-C3F8-F053-8F5F-46B9A8DAED52}"/>
          </ac:spMkLst>
        </pc:spChg>
        <pc:spChg chg="mod">
          <ac:chgData name="Rae-Clarke, Jennifer" userId="c1065107-c0b2-4218-ac7f-a3decc75a6df" providerId="ADAL" clId="{FBEA24C9-E85B-406D-94DA-1B45C2F1F4E3}" dt="2025-01-16T15:04:06.693" v="4064" actId="20577"/>
          <ac:spMkLst>
            <pc:docMk/>
            <pc:sldMk cId="4259330494" sldId="328"/>
            <ac:spMk id="127" creationId="{C2FAF68C-83B3-5332-C869-6CE16043CE8A}"/>
          </ac:spMkLst>
        </pc:spChg>
      </pc:sldChg>
      <pc:sldChg chg="addSp delSp modSp add mod delAnim modNotesTx">
        <pc:chgData name="Rae-Clarke, Jennifer" userId="c1065107-c0b2-4218-ac7f-a3decc75a6df" providerId="ADAL" clId="{FBEA24C9-E85B-406D-94DA-1B45C2F1F4E3}" dt="2025-01-16T15:17:50.357" v="4898" actId="20577"/>
        <pc:sldMkLst>
          <pc:docMk/>
          <pc:sldMk cId="236631770" sldId="329"/>
        </pc:sldMkLst>
        <pc:spChg chg="mod">
          <ac:chgData name="Rae-Clarke, Jennifer" userId="c1065107-c0b2-4218-ac7f-a3decc75a6df" providerId="ADAL" clId="{FBEA24C9-E85B-406D-94DA-1B45C2F1F4E3}" dt="2025-01-16T15:07:52.154" v="4133" actId="20577"/>
          <ac:spMkLst>
            <pc:docMk/>
            <pc:sldMk cId="236631770" sldId="329"/>
            <ac:spMk id="126" creationId="{107E944E-273E-7878-F102-DD68A8D257FF}"/>
          </ac:spMkLst>
        </pc:spChg>
        <pc:picChg chg="add mod">
          <ac:chgData name="Rae-Clarke, Jennifer" userId="c1065107-c0b2-4218-ac7f-a3decc75a6df" providerId="ADAL" clId="{FBEA24C9-E85B-406D-94DA-1B45C2F1F4E3}" dt="2025-01-16T15:09:50.856" v="4141" actId="1076"/>
          <ac:picMkLst>
            <pc:docMk/>
            <pc:sldMk cId="236631770" sldId="329"/>
            <ac:picMk id="4" creationId="{6DD8DA3A-A7CB-FD7A-E018-6B583F5F17A8}"/>
          </ac:picMkLst>
        </pc:picChg>
      </pc:sldChg>
      <pc:sldChg chg="add del">
        <pc:chgData name="Rae-Clarke, Jennifer" userId="c1065107-c0b2-4218-ac7f-a3decc75a6df" providerId="ADAL" clId="{FBEA24C9-E85B-406D-94DA-1B45C2F1F4E3}" dt="2025-01-16T15:11:51.506" v="4452"/>
        <pc:sldMkLst>
          <pc:docMk/>
          <pc:sldMk cId="713274007" sldId="330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6T15:21:36.463" v="5181"/>
        <pc:sldMkLst>
          <pc:docMk/>
          <pc:sldMk cId="771001695" sldId="330"/>
        </pc:sldMkLst>
        <pc:spChg chg="mod">
          <ac:chgData name="Rae-Clarke, Jennifer" userId="c1065107-c0b2-4218-ac7f-a3decc75a6df" providerId="ADAL" clId="{FBEA24C9-E85B-406D-94DA-1B45C2F1F4E3}" dt="2025-01-16T15:12:09.281" v="4484" actId="20577"/>
          <ac:spMkLst>
            <pc:docMk/>
            <pc:sldMk cId="771001695" sldId="330"/>
            <ac:spMk id="126" creationId="{6305F668-FC46-9475-1E4F-EC27E062D0A5}"/>
          </ac:spMkLst>
        </pc:spChg>
        <pc:spChg chg="mod">
          <ac:chgData name="Rae-Clarke, Jennifer" userId="c1065107-c0b2-4218-ac7f-a3decc75a6df" providerId="ADAL" clId="{FBEA24C9-E85B-406D-94DA-1B45C2F1F4E3}" dt="2025-01-16T15:21:36.463" v="5181"/>
          <ac:spMkLst>
            <pc:docMk/>
            <pc:sldMk cId="771001695" sldId="330"/>
            <ac:spMk id="127" creationId="{19AC4710-2334-9FE1-7FA9-6505BB01E17B}"/>
          </ac:spMkLst>
        </pc:spChg>
        <pc:picChg chg="add mod">
          <ac:chgData name="Rae-Clarke, Jennifer" userId="c1065107-c0b2-4218-ac7f-a3decc75a6df" providerId="ADAL" clId="{FBEA24C9-E85B-406D-94DA-1B45C2F1F4E3}" dt="2025-01-16T15:13:34.045" v="4565" actId="1076"/>
          <ac:picMkLst>
            <pc:docMk/>
            <pc:sldMk cId="771001695" sldId="330"/>
            <ac:picMk id="3" creationId="{E599C02E-999A-8459-7B05-2701BA0323A2}"/>
          </ac:picMkLst>
        </pc:picChg>
        <pc:picChg chg="add mod">
          <ac:chgData name="Rae-Clarke, Jennifer" userId="c1065107-c0b2-4218-ac7f-a3decc75a6df" providerId="ADAL" clId="{FBEA24C9-E85B-406D-94DA-1B45C2F1F4E3}" dt="2025-01-16T15:14:16.997" v="4569" actId="1076"/>
          <ac:picMkLst>
            <pc:docMk/>
            <pc:sldMk cId="771001695" sldId="330"/>
            <ac:picMk id="5" creationId="{558202FC-D34A-570E-7B2B-C6DF57E5C099}"/>
          </ac:picMkLst>
        </pc:picChg>
        <pc:cxnChg chg="add mod">
          <ac:chgData name="Rae-Clarke, Jennifer" userId="c1065107-c0b2-4218-ac7f-a3decc75a6df" providerId="ADAL" clId="{FBEA24C9-E85B-406D-94DA-1B45C2F1F4E3}" dt="2025-01-16T15:15:11.264" v="4663" actId="1582"/>
          <ac:cxnSpMkLst>
            <pc:docMk/>
            <pc:sldMk cId="771001695" sldId="330"/>
            <ac:cxnSpMk id="7" creationId="{FD705530-BBF4-437B-AB0E-C26E92B14353}"/>
          </ac:cxnSpMkLst>
        </pc:cxnChg>
        <pc:cxnChg chg="add mod">
          <ac:chgData name="Rae-Clarke, Jennifer" userId="c1065107-c0b2-4218-ac7f-a3decc75a6df" providerId="ADAL" clId="{FBEA24C9-E85B-406D-94DA-1B45C2F1F4E3}" dt="2025-01-16T15:15:33.851" v="4671" actId="14100"/>
          <ac:cxnSpMkLst>
            <pc:docMk/>
            <pc:sldMk cId="771001695" sldId="330"/>
            <ac:cxnSpMk id="8" creationId="{1ED96DAA-1ED9-6FD2-65D6-3545CC49169B}"/>
          </ac:cxnSpMkLst>
        </pc:cxnChg>
        <pc:cxnChg chg="add mod">
          <ac:chgData name="Rae-Clarke, Jennifer" userId="c1065107-c0b2-4218-ac7f-a3decc75a6df" providerId="ADAL" clId="{FBEA24C9-E85B-406D-94DA-1B45C2F1F4E3}" dt="2025-01-16T15:15:28.248" v="4670" actId="14100"/>
          <ac:cxnSpMkLst>
            <pc:docMk/>
            <pc:sldMk cId="771001695" sldId="330"/>
            <ac:cxnSpMk id="12" creationId="{FC588537-91A2-A5F9-1C23-02B201308276}"/>
          </ac:cxnSpMkLst>
        </pc:cxnChg>
      </pc:sldChg>
      <pc:sldChg chg="delSp add del mod">
        <pc:chgData name="Rae-Clarke, Jennifer" userId="c1065107-c0b2-4218-ac7f-a3decc75a6df" providerId="ADAL" clId="{FBEA24C9-E85B-406D-94DA-1B45C2F1F4E3}" dt="2025-01-16T15:11:50.587" v="4450" actId="47"/>
        <pc:sldMkLst>
          <pc:docMk/>
          <pc:sldMk cId="2182254939" sldId="330"/>
        </pc:sldMkLst>
      </pc:sldChg>
      <pc:sldChg chg="modSp add mod modAnim modNotesTx">
        <pc:chgData name="Rae-Clarke, Jennifer" userId="c1065107-c0b2-4218-ac7f-a3decc75a6df" providerId="ADAL" clId="{FBEA24C9-E85B-406D-94DA-1B45C2F1F4E3}" dt="2025-01-16T15:27:18.752" v="5502" actId="20577"/>
        <pc:sldMkLst>
          <pc:docMk/>
          <pc:sldMk cId="2631528540" sldId="331"/>
        </pc:sldMkLst>
        <pc:spChg chg="mod">
          <ac:chgData name="Rae-Clarke, Jennifer" userId="c1065107-c0b2-4218-ac7f-a3decc75a6df" providerId="ADAL" clId="{FBEA24C9-E85B-406D-94DA-1B45C2F1F4E3}" dt="2025-01-16T15:27:18.752" v="5502" actId="20577"/>
          <ac:spMkLst>
            <pc:docMk/>
            <pc:sldMk cId="2631528540" sldId="331"/>
            <ac:spMk id="126" creationId="{0218D907-4300-4CEE-25F8-821F41F1D1BF}"/>
          </ac:spMkLst>
        </pc:spChg>
        <pc:spChg chg="mod">
          <ac:chgData name="Rae-Clarke, Jennifer" userId="c1065107-c0b2-4218-ac7f-a3decc75a6df" providerId="ADAL" clId="{FBEA24C9-E85B-406D-94DA-1B45C2F1F4E3}" dt="2025-01-16T15:27:07.910" v="5493" actId="255"/>
          <ac:spMkLst>
            <pc:docMk/>
            <pc:sldMk cId="2631528540" sldId="331"/>
            <ac:spMk id="127" creationId="{5DF88836-CACE-3D70-BE59-6D1E0CC4C867}"/>
          </ac:spMkLst>
        </pc:spChg>
      </pc:sldChg>
      <pc:sldChg chg="modSp add mod ord modAnim">
        <pc:chgData name="Rae-Clarke, Jennifer" userId="c1065107-c0b2-4218-ac7f-a3decc75a6df" providerId="ADAL" clId="{FBEA24C9-E85B-406D-94DA-1B45C2F1F4E3}" dt="2025-01-16T15:30:04.528" v="6077"/>
        <pc:sldMkLst>
          <pc:docMk/>
          <pc:sldMk cId="1320844155" sldId="332"/>
        </pc:sldMkLst>
        <pc:spChg chg="mod">
          <ac:chgData name="Rae-Clarke, Jennifer" userId="c1065107-c0b2-4218-ac7f-a3decc75a6df" providerId="ADAL" clId="{FBEA24C9-E85B-406D-94DA-1B45C2F1F4E3}" dt="2025-01-16T15:27:54.649" v="5530" actId="20577"/>
          <ac:spMkLst>
            <pc:docMk/>
            <pc:sldMk cId="1320844155" sldId="332"/>
            <ac:spMk id="126" creationId="{6FF1CC67-BEFF-9B14-12FC-1F535175431F}"/>
          </ac:spMkLst>
        </pc:spChg>
        <pc:spChg chg="mod">
          <ac:chgData name="Rae-Clarke, Jennifer" userId="c1065107-c0b2-4218-ac7f-a3decc75a6df" providerId="ADAL" clId="{FBEA24C9-E85B-406D-94DA-1B45C2F1F4E3}" dt="2025-01-16T15:29:52.667" v="6073" actId="404"/>
          <ac:spMkLst>
            <pc:docMk/>
            <pc:sldMk cId="1320844155" sldId="332"/>
            <ac:spMk id="127" creationId="{3695E29D-7CD0-CDC4-16B4-2FC9AE19D2E9}"/>
          </ac:spMkLst>
        </pc:spChg>
      </pc:sldChg>
      <pc:sldChg chg="add del">
        <pc:chgData name="Rae-Clarke, Jennifer" userId="c1065107-c0b2-4218-ac7f-a3decc75a6df" providerId="ADAL" clId="{FBEA24C9-E85B-406D-94DA-1B45C2F1F4E3}" dt="2025-01-16T15:16:35.975" v="4697" actId="47"/>
        <pc:sldMkLst>
          <pc:docMk/>
          <pc:sldMk cId="2575206096" sldId="332"/>
        </pc:sldMkLst>
      </pc:sldChg>
      <pc:sldChg chg="modSp add mod modAnim modNotesTx">
        <pc:chgData name="Rae-Clarke, Jennifer" userId="c1065107-c0b2-4218-ac7f-a3decc75a6df" providerId="ADAL" clId="{FBEA24C9-E85B-406D-94DA-1B45C2F1F4E3}" dt="2025-01-17T09:17:46.649" v="8625" actId="20577"/>
        <pc:sldMkLst>
          <pc:docMk/>
          <pc:sldMk cId="2395977980" sldId="333"/>
        </pc:sldMkLst>
        <pc:spChg chg="mod">
          <ac:chgData name="Rae-Clarke, Jennifer" userId="c1065107-c0b2-4218-ac7f-a3decc75a6df" providerId="ADAL" clId="{FBEA24C9-E85B-406D-94DA-1B45C2F1F4E3}" dt="2025-01-17T09:10:28.649" v="7514" actId="20577"/>
          <ac:spMkLst>
            <pc:docMk/>
            <pc:sldMk cId="2395977980" sldId="333"/>
            <ac:spMk id="126" creationId="{52D81EDF-DE63-FCBB-8750-D8CD6EA5346B}"/>
          </ac:spMkLst>
        </pc:spChg>
        <pc:spChg chg="mod">
          <ac:chgData name="Rae-Clarke, Jennifer" userId="c1065107-c0b2-4218-ac7f-a3decc75a6df" providerId="ADAL" clId="{FBEA24C9-E85B-406D-94DA-1B45C2F1F4E3}" dt="2025-01-17T09:17:46.649" v="8625" actId="20577"/>
          <ac:spMkLst>
            <pc:docMk/>
            <pc:sldMk cId="2395977980" sldId="333"/>
            <ac:spMk id="127" creationId="{B520236C-6AD7-A393-7242-AAE735A8B652}"/>
          </ac:spMkLst>
        </pc:spChg>
      </pc:sldChg>
      <pc:sldChg chg="modSp add mod modAnim modNotesTx">
        <pc:chgData name="Rae-Clarke, Jennifer" userId="c1065107-c0b2-4218-ac7f-a3decc75a6df" providerId="ADAL" clId="{FBEA24C9-E85B-406D-94DA-1B45C2F1F4E3}" dt="2025-01-17T08:54:22.678" v="6584" actId="6549"/>
        <pc:sldMkLst>
          <pc:docMk/>
          <pc:sldMk cId="1376477848" sldId="334"/>
        </pc:sldMkLst>
        <pc:spChg chg="mod">
          <ac:chgData name="Rae-Clarke, Jennifer" userId="c1065107-c0b2-4218-ac7f-a3decc75a6df" providerId="ADAL" clId="{FBEA24C9-E85B-406D-94DA-1B45C2F1F4E3}" dt="2025-01-17T08:52:46.576" v="6362" actId="20577"/>
          <ac:spMkLst>
            <pc:docMk/>
            <pc:sldMk cId="1376477848" sldId="334"/>
            <ac:spMk id="126" creationId="{209C54F5-A076-9789-1D40-0C35450ACFBC}"/>
          </ac:spMkLst>
        </pc:spChg>
        <pc:spChg chg="mod">
          <ac:chgData name="Rae-Clarke, Jennifer" userId="c1065107-c0b2-4218-ac7f-a3decc75a6df" providerId="ADAL" clId="{FBEA24C9-E85B-406D-94DA-1B45C2F1F4E3}" dt="2025-01-17T08:53:45.398" v="6530" actId="20577"/>
          <ac:spMkLst>
            <pc:docMk/>
            <pc:sldMk cId="1376477848" sldId="334"/>
            <ac:spMk id="127" creationId="{A685CCF7-C4E4-FA12-D3DD-F6BAA3A8FD5B}"/>
          </ac:spMkLst>
        </pc:spChg>
      </pc:sldChg>
      <pc:sldChg chg="addSp delSp modSp add mod delAnim modAnim modNotesTx">
        <pc:chgData name="Rae-Clarke, Jennifer" userId="c1065107-c0b2-4218-ac7f-a3decc75a6df" providerId="ADAL" clId="{FBEA24C9-E85B-406D-94DA-1B45C2F1F4E3}" dt="2025-01-17T09:04:19.199" v="7282"/>
        <pc:sldMkLst>
          <pc:docMk/>
          <pc:sldMk cId="4210252498" sldId="335"/>
        </pc:sldMkLst>
        <pc:spChg chg="add mod">
          <ac:chgData name="Rae-Clarke, Jennifer" userId="c1065107-c0b2-4218-ac7f-a3decc75a6df" providerId="ADAL" clId="{FBEA24C9-E85B-406D-94DA-1B45C2F1F4E3}" dt="2025-01-17T09:01:37.577" v="7094" actId="14100"/>
          <ac:spMkLst>
            <pc:docMk/>
            <pc:sldMk cId="4210252498" sldId="335"/>
            <ac:spMk id="3" creationId="{985F0F3E-9FF9-E374-637E-BF88F3E03EE0}"/>
          </ac:spMkLst>
        </pc:spChg>
        <pc:spChg chg="mod">
          <ac:chgData name="Rae-Clarke, Jennifer" userId="c1065107-c0b2-4218-ac7f-a3decc75a6df" providerId="ADAL" clId="{FBEA24C9-E85B-406D-94DA-1B45C2F1F4E3}" dt="2025-01-17T08:59:20.667" v="6804" actId="313"/>
          <ac:spMkLst>
            <pc:docMk/>
            <pc:sldMk cId="4210252498" sldId="335"/>
            <ac:spMk id="126" creationId="{0418908E-11DD-9F64-0744-70CA0153AD7D}"/>
          </ac:spMkLst>
        </pc:spChg>
        <pc:graphicFrameChg chg="add mod ord modGraphic">
          <ac:chgData name="Rae-Clarke, Jennifer" userId="c1065107-c0b2-4218-ac7f-a3decc75a6df" providerId="ADAL" clId="{FBEA24C9-E85B-406D-94DA-1B45C2F1F4E3}" dt="2025-01-17T09:04:19.199" v="7282"/>
          <ac:graphicFrameMkLst>
            <pc:docMk/>
            <pc:sldMk cId="4210252498" sldId="335"/>
            <ac:graphicFrameMk id="2" creationId="{5AA5BB1E-CBE0-31BE-106A-7DF356A44994}"/>
          </ac:graphicFrameMkLst>
        </pc:graphicFrameChg>
      </pc:sldChg>
      <pc:sldChg chg="addSp delSp modSp add mod delAnim modNotesTx">
        <pc:chgData name="Rae-Clarke, Jennifer" userId="c1065107-c0b2-4218-ac7f-a3decc75a6df" providerId="ADAL" clId="{FBEA24C9-E85B-406D-94DA-1B45C2F1F4E3}" dt="2025-01-17T09:08:40.399" v="7512" actId="6549"/>
        <pc:sldMkLst>
          <pc:docMk/>
          <pc:sldMk cId="144610633" sldId="336"/>
        </pc:sldMkLst>
        <pc:graphicFrameChg chg="add mod ord modGraphic">
          <ac:chgData name="Rae-Clarke, Jennifer" userId="c1065107-c0b2-4218-ac7f-a3decc75a6df" providerId="ADAL" clId="{FBEA24C9-E85B-406D-94DA-1B45C2F1F4E3}" dt="2025-01-17T09:08:35.273" v="7511" actId="14734"/>
          <ac:graphicFrameMkLst>
            <pc:docMk/>
            <pc:sldMk cId="144610633" sldId="336"/>
            <ac:graphicFrameMk id="2" creationId="{43AF729D-FB14-A1F7-156E-E7F26C44511B}"/>
          </ac:graphicFrameMkLst>
        </pc:graphicFrameChg>
      </pc:sldChg>
      <pc:sldChg chg="modSp add mod ord modAnim modNotesTx">
        <pc:chgData name="Rae-Clarke, Jennifer" userId="c1065107-c0b2-4218-ac7f-a3decc75a6df" providerId="ADAL" clId="{FBEA24C9-E85B-406D-94DA-1B45C2F1F4E3}" dt="2025-01-17T10:04:23.809" v="12007"/>
        <pc:sldMkLst>
          <pc:docMk/>
          <pc:sldMk cId="3664773059" sldId="337"/>
        </pc:sldMkLst>
        <pc:spChg chg="mod">
          <ac:chgData name="Rae-Clarke, Jennifer" userId="c1065107-c0b2-4218-ac7f-a3decc75a6df" providerId="ADAL" clId="{FBEA24C9-E85B-406D-94DA-1B45C2F1F4E3}" dt="2025-01-17T09:18:55.935" v="8676" actId="20577"/>
          <ac:spMkLst>
            <pc:docMk/>
            <pc:sldMk cId="3664773059" sldId="337"/>
            <ac:spMk id="126" creationId="{43871A44-86A0-EDB0-6BB6-E53CB143C73C}"/>
          </ac:spMkLst>
        </pc:spChg>
        <pc:spChg chg="mod">
          <ac:chgData name="Rae-Clarke, Jennifer" userId="c1065107-c0b2-4218-ac7f-a3decc75a6df" providerId="ADAL" clId="{FBEA24C9-E85B-406D-94DA-1B45C2F1F4E3}" dt="2025-01-17T09:33:44.099" v="9506" actId="255"/>
          <ac:spMkLst>
            <pc:docMk/>
            <pc:sldMk cId="3664773059" sldId="337"/>
            <ac:spMk id="127" creationId="{5C0DF68D-C151-D706-4985-86A3D911D0DF}"/>
          </ac:spMkLst>
        </pc:spChg>
      </pc:sldChg>
      <pc:sldChg chg="modSp add mod modAnim modNotesTx">
        <pc:chgData name="Rae-Clarke, Jennifer" userId="c1065107-c0b2-4218-ac7f-a3decc75a6df" providerId="ADAL" clId="{FBEA24C9-E85B-406D-94DA-1B45C2F1F4E3}" dt="2025-01-17T10:38:46.471" v="16216" actId="20577"/>
        <pc:sldMkLst>
          <pc:docMk/>
          <pc:sldMk cId="70242677" sldId="338"/>
        </pc:sldMkLst>
        <pc:spChg chg="mod">
          <ac:chgData name="Rae-Clarke, Jennifer" userId="c1065107-c0b2-4218-ac7f-a3decc75a6df" providerId="ADAL" clId="{FBEA24C9-E85B-406D-94DA-1B45C2F1F4E3}" dt="2025-01-17T10:33:44.931" v="15471" actId="20577"/>
          <ac:spMkLst>
            <pc:docMk/>
            <pc:sldMk cId="70242677" sldId="338"/>
            <ac:spMk id="126" creationId="{D1964E10-4A8D-0878-4370-AA0E8B63FF0E}"/>
          </ac:spMkLst>
        </pc:spChg>
        <pc:spChg chg="mod">
          <ac:chgData name="Rae-Clarke, Jennifer" userId="c1065107-c0b2-4218-ac7f-a3decc75a6df" providerId="ADAL" clId="{FBEA24C9-E85B-406D-94DA-1B45C2F1F4E3}" dt="2025-01-17T10:38:30.132" v="16138" actId="115"/>
          <ac:spMkLst>
            <pc:docMk/>
            <pc:sldMk cId="70242677" sldId="338"/>
            <ac:spMk id="127" creationId="{CEEFAC47-0131-23F4-103B-E8FAB7DA9ACE}"/>
          </ac:spMkLst>
        </pc:spChg>
      </pc:sldChg>
      <pc:sldChg chg="addSp modSp add mod ord modAnim">
        <pc:chgData name="Rae-Clarke, Jennifer" userId="c1065107-c0b2-4218-ac7f-a3decc75a6df" providerId="ADAL" clId="{FBEA24C9-E85B-406D-94DA-1B45C2F1F4E3}" dt="2025-01-17T10:04:23.809" v="12007"/>
        <pc:sldMkLst>
          <pc:docMk/>
          <pc:sldMk cId="4281556150" sldId="339"/>
        </pc:sldMkLst>
        <pc:spChg chg="add mod">
          <ac:chgData name="Rae-Clarke, Jennifer" userId="c1065107-c0b2-4218-ac7f-a3decc75a6df" providerId="ADAL" clId="{FBEA24C9-E85B-406D-94DA-1B45C2F1F4E3}" dt="2025-01-17T09:29:44.645" v="9290" actId="6549"/>
          <ac:spMkLst>
            <pc:docMk/>
            <pc:sldMk cId="4281556150" sldId="339"/>
            <ac:spMk id="2" creationId="{A9F62BEA-A491-925A-2E31-730A7298E94F}"/>
          </ac:spMkLst>
        </pc:spChg>
        <pc:spChg chg="mod">
          <ac:chgData name="Rae-Clarke, Jennifer" userId="c1065107-c0b2-4218-ac7f-a3decc75a6df" providerId="ADAL" clId="{FBEA24C9-E85B-406D-94DA-1B45C2F1F4E3}" dt="2025-01-17T09:28:26.850" v="9275" actId="20577"/>
          <ac:spMkLst>
            <pc:docMk/>
            <pc:sldMk cId="4281556150" sldId="339"/>
            <ac:spMk id="126" creationId="{096AC209-C932-B2E0-721F-6C9A4BCD30FD}"/>
          </ac:spMkLst>
        </pc:spChg>
        <pc:spChg chg="mod">
          <ac:chgData name="Rae-Clarke, Jennifer" userId="c1065107-c0b2-4218-ac7f-a3decc75a6df" providerId="ADAL" clId="{FBEA24C9-E85B-406D-94DA-1B45C2F1F4E3}" dt="2025-01-17T09:30:23.199" v="9303" actId="20577"/>
          <ac:spMkLst>
            <pc:docMk/>
            <pc:sldMk cId="4281556150" sldId="339"/>
            <ac:spMk id="127" creationId="{5D77F2BB-3A16-4E82-8A27-1A9653032C1B}"/>
          </ac:spMkLst>
        </pc:spChg>
      </pc:sldChg>
      <pc:sldChg chg="addSp delSp modSp add mod delAnim modAnim modNotesTx">
        <pc:chgData name="Rae-Clarke, Jennifer" userId="c1065107-c0b2-4218-ac7f-a3decc75a6df" providerId="ADAL" clId="{FBEA24C9-E85B-406D-94DA-1B45C2F1F4E3}" dt="2025-01-17T10:03:05.861" v="11957" actId="20577"/>
        <pc:sldMkLst>
          <pc:docMk/>
          <pc:sldMk cId="2482684765" sldId="340"/>
        </pc:sldMkLst>
        <pc:spChg chg="mod">
          <ac:chgData name="Rae-Clarke, Jennifer" userId="c1065107-c0b2-4218-ac7f-a3decc75a6df" providerId="ADAL" clId="{FBEA24C9-E85B-406D-94DA-1B45C2F1F4E3}" dt="2025-01-17T10:03:05.861" v="11957" actId="20577"/>
          <ac:spMkLst>
            <pc:docMk/>
            <pc:sldMk cId="2482684765" sldId="340"/>
            <ac:spMk id="126" creationId="{381C80BC-BBB2-F9B4-843E-B1CF144349D6}"/>
          </ac:spMkLst>
        </pc:spChg>
        <pc:picChg chg="add mod">
          <ac:chgData name="Rae-Clarke, Jennifer" userId="c1065107-c0b2-4218-ac7f-a3decc75a6df" providerId="ADAL" clId="{FBEA24C9-E85B-406D-94DA-1B45C2F1F4E3}" dt="2025-01-17T09:46:29.962" v="10558" actId="14100"/>
          <ac:picMkLst>
            <pc:docMk/>
            <pc:sldMk cId="2482684765" sldId="340"/>
            <ac:picMk id="7170" creationId="{75F57477-B3E9-057C-A25B-2C7C099DAC88}"/>
          </ac:picMkLst>
        </pc:picChg>
      </pc:sldChg>
      <pc:sldChg chg="new add del">
        <pc:chgData name="Rae-Clarke, Jennifer" userId="c1065107-c0b2-4218-ac7f-a3decc75a6df" providerId="ADAL" clId="{FBEA24C9-E85B-406D-94DA-1B45C2F1F4E3}" dt="2025-01-17T09:29:10.930" v="9282" actId="47"/>
        <pc:sldMkLst>
          <pc:docMk/>
          <pc:sldMk cId="3820431235" sldId="340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14.106" v="11970" actId="20577"/>
        <pc:sldMkLst>
          <pc:docMk/>
          <pc:sldMk cId="217220331" sldId="341"/>
        </pc:sldMkLst>
        <pc:spChg chg="mod">
          <ac:chgData name="Rae-Clarke, Jennifer" userId="c1065107-c0b2-4218-ac7f-a3decc75a6df" providerId="ADAL" clId="{FBEA24C9-E85B-406D-94DA-1B45C2F1F4E3}" dt="2025-01-17T10:03:14.106" v="11970" actId="20577"/>
          <ac:spMkLst>
            <pc:docMk/>
            <pc:sldMk cId="217220331" sldId="341"/>
            <ac:spMk id="126" creationId="{FECEE071-4D6D-8AF4-E927-8C114E9DB088}"/>
          </ac:spMkLst>
        </pc:spChg>
        <pc:picChg chg="mod">
          <ac:chgData name="Rae-Clarke, Jennifer" userId="c1065107-c0b2-4218-ac7f-a3decc75a6df" providerId="ADAL" clId="{FBEA24C9-E85B-406D-94DA-1B45C2F1F4E3}" dt="2025-01-17T09:45:12.323" v="10411" actId="1076"/>
          <ac:picMkLst>
            <pc:docMk/>
            <pc:sldMk cId="217220331" sldId="341"/>
            <ac:picMk id="7172" creationId="{CFD8E3EC-6E4A-BB38-ABE0-B55CA67913F4}"/>
          </ac:picMkLst>
        </pc:picChg>
      </pc:sldChg>
      <pc:sldChg chg="delSp modSp add mod modNotesTx">
        <pc:chgData name="Rae-Clarke, Jennifer" userId="c1065107-c0b2-4218-ac7f-a3decc75a6df" providerId="ADAL" clId="{FBEA24C9-E85B-406D-94DA-1B45C2F1F4E3}" dt="2025-01-17T10:03:21.560" v="11983" actId="20577"/>
        <pc:sldMkLst>
          <pc:docMk/>
          <pc:sldMk cId="4039586707" sldId="342"/>
        </pc:sldMkLst>
        <pc:spChg chg="mod">
          <ac:chgData name="Rae-Clarke, Jennifer" userId="c1065107-c0b2-4218-ac7f-a3decc75a6df" providerId="ADAL" clId="{FBEA24C9-E85B-406D-94DA-1B45C2F1F4E3}" dt="2025-01-17T10:03:21.560" v="11983" actId="20577"/>
          <ac:spMkLst>
            <pc:docMk/>
            <pc:sldMk cId="4039586707" sldId="342"/>
            <ac:spMk id="126" creationId="{2619CE54-AC58-3699-CBE0-10E246A89863}"/>
          </ac:spMkLst>
        </pc:spChg>
        <pc:picChg chg="mod">
          <ac:chgData name="Rae-Clarke, Jennifer" userId="c1065107-c0b2-4218-ac7f-a3decc75a6df" providerId="ADAL" clId="{FBEA24C9-E85B-406D-94DA-1B45C2F1F4E3}" dt="2025-01-17T09:45:32.770" v="10420" actId="1076"/>
          <ac:picMkLst>
            <pc:docMk/>
            <pc:sldMk cId="4039586707" sldId="342"/>
            <ac:picMk id="7174" creationId="{CC549F4C-8167-3F7D-130C-750B29FD4495}"/>
          </ac:picMkLst>
        </pc:picChg>
      </pc:sldChg>
      <pc:sldChg chg="delSp modSp add mod modNotesTx">
        <pc:chgData name="Rae-Clarke, Jennifer" userId="c1065107-c0b2-4218-ac7f-a3decc75a6df" providerId="ADAL" clId="{FBEA24C9-E85B-406D-94DA-1B45C2F1F4E3}" dt="2025-01-17T10:03:29.210" v="12005" actId="20577"/>
        <pc:sldMkLst>
          <pc:docMk/>
          <pc:sldMk cId="2123516045" sldId="343"/>
        </pc:sldMkLst>
        <pc:spChg chg="mod">
          <ac:chgData name="Rae-Clarke, Jennifer" userId="c1065107-c0b2-4218-ac7f-a3decc75a6df" providerId="ADAL" clId="{FBEA24C9-E85B-406D-94DA-1B45C2F1F4E3}" dt="2025-01-17T10:03:29.210" v="12005" actId="20577"/>
          <ac:spMkLst>
            <pc:docMk/>
            <pc:sldMk cId="2123516045" sldId="343"/>
            <ac:spMk id="126" creationId="{9A0AB6EC-8DF9-7732-F571-D8D23C3C9B21}"/>
          </ac:spMkLst>
        </pc:spChg>
        <pc:picChg chg="mod">
          <ac:chgData name="Rae-Clarke, Jennifer" userId="c1065107-c0b2-4218-ac7f-a3decc75a6df" providerId="ADAL" clId="{FBEA24C9-E85B-406D-94DA-1B45C2F1F4E3}" dt="2025-01-17T09:45:46.690" v="10426" actId="1076"/>
          <ac:picMkLst>
            <pc:docMk/>
            <pc:sldMk cId="2123516045" sldId="343"/>
            <ac:picMk id="7176" creationId="{F19EBA90-3EE0-F6FF-82AE-6F2F82503AF6}"/>
          </ac:picMkLst>
        </pc:picChg>
      </pc:sldChg>
      <pc:sldChg chg="modSp add mod ord modAnim modNotesTx">
        <pc:chgData name="Rae-Clarke, Jennifer" userId="c1065107-c0b2-4218-ac7f-a3decc75a6df" providerId="ADAL" clId="{FBEA24C9-E85B-406D-94DA-1B45C2F1F4E3}" dt="2025-01-17T10:07:15.815" v="12413" actId="20577"/>
        <pc:sldMkLst>
          <pc:docMk/>
          <pc:sldMk cId="2717400277" sldId="344"/>
        </pc:sldMkLst>
        <pc:spChg chg="mod">
          <ac:chgData name="Rae-Clarke, Jennifer" userId="c1065107-c0b2-4218-ac7f-a3decc75a6df" providerId="ADAL" clId="{FBEA24C9-E85B-406D-94DA-1B45C2F1F4E3}" dt="2025-01-17T10:04:39.030" v="12053" actId="20577"/>
          <ac:spMkLst>
            <pc:docMk/>
            <pc:sldMk cId="2717400277" sldId="344"/>
            <ac:spMk id="126" creationId="{8EF389DC-16C4-8250-FF75-8D5667A8F95B}"/>
          </ac:spMkLst>
        </pc:spChg>
        <pc:spChg chg="mod">
          <ac:chgData name="Rae-Clarke, Jennifer" userId="c1065107-c0b2-4218-ac7f-a3decc75a6df" providerId="ADAL" clId="{FBEA24C9-E85B-406D-94DA-1B45C2F1F4E3}" dt="2025-01-17T10:07:15.815" v="12413" actId="20577"/>
          <ac:spMkLst>
            <pc:docMk/>
            <pc:sldMk cId="2717400277" sldId="344"/>
            <ac:spMk id="127" creationId="{C726A0B0-6DD1-CEE0-5716-80E5F653E5A2}"/>
          </ac:spMkLst>
        </pc:spChg>
      </pc:sldChg>
      <pc:sldChg chg="addSp modSp add mod modAnim modNotesTx">
        <pc:chgData name="Rae-Clarke, Jennifer" userId="c1065107-c0b2-4218-ac7f-a3decc75a6df" providerId="ADAL" clId="{FBEA24C9-E85B-406D-94DA-1B45C2F1F4E3}" dt="2025-01-17T10:17:24.500" v="13183" actId="6549"/>
        <pc:sldMkLst>
          <pc:docMk/>
          <pc:sldMk cId="2716479827" sldId="345"/>
        </pc:sldMkLst>
        <pc:spChg chg="add mod">
          <ac:chgData name="Rae-Clarke, Jennifer" userId="c1065107-c0b2-4218-ac7f-a3decc75a6df" providerId="ADAL" clId="{FBEA24C9-E85B-406D-94DA-1B45C2F1F4E3}" dt="2025-01-17T10:17:16.145" v="13182" actId="20577"/>
          <ac:spMkLst>
            <pc:docMk/>
            <pc:sldMk cId="2716479827" sldId="345"/>
            <ac:spMk id="2" creationId="{073DC536-B45B-87FC-9E44-E774ABB423B7}"/>
          </ac:spMkLst>
        </pc:spChg>
        <pc:spChg chg="mod">
          <ac:chgData name="Rae-Clarke, Jennifer" userId="c1065107-c0b2-4218-ac7f-a3decc75a6df" providerId="ADAL" clId="{FBEA24C9-E85B-406D-94DA-1B45C2F1F4E3}" dt="2025-01-17T10:07:45.400" v="12422" actId="20577"/>
          <ac:spMkLst>
            <pc:docMk/>
            <pc:sldMk cId="2716479827" sldId="345"/>
            <ac:spMk id="126" creationId="{3BD10A08-F18B-779C-313E-2ED9DE92093F}"/>
          </ac:spMkLst>
        </pc:spChg>
        <pc:spChg chg="mod">
          <ac:chgData name="Rae-Clarke, Jennifer" userId="c1065107-c0b2-4218-ac7f-a3decc75a6df" providerId="ADAL" clId="{FBEA24C9-E85B-406D-94DA-1B45C2F1F4E3}" dt="2025-01-17T10:16:41.971" v="13113" actId="14100"/>
          <ac:spMkLst>
            <pc:docMk/>
            <pc:sldMk cId="2716479827" sldId="345"/>
            <ac:spMk id="127" creationId="{644E42DA-50E3-2393-A8F9-893ED0812F1D}"/>
          </ac:spMkLst>
        </pc:spChg>
      </pc:sldChg>
      <pc:sldChg chg="add del">
        <pc:chgData name="Rae-Clarke, Jennifer" userId="c1065107-c0b2-4218-ac7f-a3decc75a6df" providerId="ADAL" clId="{FBEA24C9-E85B-406D-94DA-1B45C2F1F4E3}" dt="2025-01-17T10:07:39.970" v="12415"/>
        <pc:sldMkLst>
          <pc:docMk/>
          <pc:sldMk cId="4254849633" sldId="345"/>
        </pc:sldMkLst>
      </pc:sldChg>
      <pc:sldChg chg="addSp delSp modSp add mod ord addAnim delAnim modAnim modNotesTx">
        <pc:chgData name="Rae-Clarke, Jennifer" userId="c1065107-c0b2-4218-ac7f-a3decc75a6df" providerId="ADAL" clId="{FBEA24C9-E85B-406D-94DA-1B45C2F1F4E3}" dt="2025-01-17T10:14:20.247" v="12946" actId="6549"/>
        <pc:sldMkLst>
          <pc:docMk/>
          <pc:sldMk cId="877284931" sldId="346"/>
        </pc:sldMkLst>
        <pc:spChg chg="add del mod">
          <ac:chgData name="Rae-Clarke, Jennifer" userId="c1065107-c0b2-4218-ac7f-a3decc75a6df" providerId="ADAL" clId="{FBEA24C9-E85B-406D-94DA-1B45C2F1F4E3}" dt="2025-01-17T10:14:20.247" v="12946" actId="6549"/>
          <ac:spMkLst>
            <pc:docMk/>
            <pc:sldMk cId="877284931" sldId="346"/>
            <ac:spMk id="6" creationId="{AFCAC975-FA28-51FC-811B-13A7167B32F1}"/>
          </ac:spMkLst>
        </pc:spChg>
        <pc:spChg chg="mod">
          <ac:chgData name="Rae-Clarke, Jennifer" userId="c1065107-c0b2-4218-ac7f-a3decc75a6df" providerId="ADAL" clId="{FBEA24C9-E85B-406D-94DA-1B45C2F1F4E3}" dt="2025-01-17T10:07:50.535" v="12428" actId="20577"/>
          <ac:spMkLst>
            <pc:docMk/>
            <pc:sldMk cId="877284931" sldId="346"/>
            <ac:spMk id="126" creationId="{F79FB758-4CA9-5641-CEA5-E3D0D6DEA2DF}"/>
          </ac:spMkLst>
        </pc:spChg>
        <pc:spChg chg="mod">
          <ac:chgData name="Rae-Clarke, Jennifer" userId="c1065107-c0b2-4218-ac7f-a3decc75a6df" providerId="ADAL" clId="{FBEA24C9-E85B-406D-94DA-1B45C2F1F4E3}" dt="2025-01-17T10:13:24.627" v="12920" actId="14100"/>
          <ac:spMkLst>
            <pc:docMk/>
            <pc:sldMk cId="877284931" sldId="346"/>
            <ac:spMk id="127" creationId="{5F8A465A-6B3B-DF4A-50DA-36617E4047FE}"/>
          </ac:spMkLst>
        </pc:spChg>
        <pc:picChg chg="add mod modCrop">
          <ac:chgData name="Rae-Clarke, Jennifer" userId="c1065107-c0b2-4218-ac7f-a3decc75a6df" providerId="ADAL" clId="{FBEA24C9-E85B-406D-94DA-1B45C2F1F4E3}" dt="2025-01-17T10:14:11.436" v="12941" actId="1076"/>
          <ac:picMkLst>
            <pc:docMk/>
            <pc:sldMk cId="877284931" sldId="346"/>
            <ac:picMk id="5" creationId="{49AAB077-E11C-194F-E347-140752BD6CA4}"/>
          </ac:picMkLst>
        </pc:picChg>
      </pc:sldChg>
      <pc:sldChg chg="delSp modSp add mod delAnim modAnim modNotesTx">
        <pc:chgData name="Rae-Clarke, Jennifer" userId="c1065107-c0b2-4218-ac7f-a3decc75a6df" providerId="ADAL" clId="{FBEA24C9-E85B-406D-94DA-1B45C2F1F4E3}" dt="2025-01-17T10:22:17.696" v="13799" actId="20577"/>
        <pc:sldMkLst>
          <pc:docMk/>
          <pc:sldMk cId="4223198136" sldId="347"/>
        </pc:sldMkLst>
        <pc:spChg chg="mod">
          <ac:chgData name="Rae-Clarke, Jennifer" userId="c1065107-c0b2-4218-ac7f-a3decc75a6df" providerId="ADAL" clId="{FBEA24C9-E85B-406D-94DA-1B45C2F1F4E3}" dt="2025-01-17T10:17:56.501" v="13191" actId="20577"/>
          <ac:spMkLst>
            <pc:docMk/>
            <pc:sldMk cId="4223198136" sldId="347"/>
            <ac:spMk id="126" creationId="{44407E6D-9172-A949-7930-9CAD91FACAF0}"/>
          </ac:spMkLst>
        </pc:spChg>
        <pc:spChg chg="mod">
          <ac:chgData name="Rae-Clarke, Jennifer" userId="c1065107-c0b2-4218-ac7f-a3decc75a6df" providerId="ADAL" clId="{FBEA24C9-E85B-406D-94DA-1B45C2F1F4E3}" dt="2025-01-17T10:21:42.344" v="13795" actId="255"/>
          <ac:spMkLst>
            <pc:docMk/>
            <pc:sldMk cId="4223198136" sldId="347"/>
            <ac:spMk id="127" creationId="{6E36B005-F8A2-2A05-FDF0-A6CFD8390351}"/>
          </ac:spMkLst>
        </pc:spChg>
      </pc:sldChg>
      <pc:sldChg chg="modSp add mod">
        <pc:chgData name="Rae-Clarke, Jennifer" userId="c1065107-c0b2-4218-ac7f-a3decc75a6df" providerId="ADAL" clId="{FBEA24C9-E85B-406D-94DA-1B45C2F1F4E3}" dt="2025-01-17T10:25:52.581" v="14326" actId="20577"/>
        <pc:sldMkLst>
          <pc:docMk/>
          <pc:sldMk cId="1901260677" sldId="348"/>
        </pc:sldMkLst>
        <pc:spChg chg="mod">
          <ac:chgData name="Rae-Clarke, Jennifer" userId="c1065107-c0b2-4218-ac7f-a3decc75a6df" providerId="ADAL" clId="{FBEA24C9-E85B-406D-94DA-1B45C2F1F4E3}" dt="2025-01-17T10:22:31.266" v="13808" actId="20577"/>
          <ac:spMkLst>
            <pc:docMk/>
            <pc:sldMk cId="1901260677" sldId="348"/>
            <ac:spMk id="126" creationId="{B7D2D9F7-8DAC-D017-D6E5-5B56C0CC8B53}"/>
          </ac:spMkLst>
        </pc:spChg>
        <pc:spChg chg="mod">
          <ac:chgData name="Rae-Clarke, Jennifer" userId="c1065107-c0b2-4218-ac7f-a3decc75a6df" providerId="ADAL" clId="{FBEA24C9-E85B-406D-94DA-1B45C2F1F4E3}" dt="2025-01-17T10:25:52.581" v="14326" actId="20577"/>
          <ac:spMkLst>
            <pc:docMk/>
            <pc:sldMk cId="1901260677" sldId="348"/>
            <ac:spMk id="127" creationId="{473E1437-F3A5-6118-518B-81C291746834}"/>
          </ac:spMkLst>
        </pc:spChg>
      </pc:sldChg>
      <pc:sldChg chg="modSp add mod modAnim">
        <pc:chgData name="Rae-Clarke, Jennifer" userId="c1065107-c0b2-4218-ac7f-a3decc75a6df" providerId="ADAL" clId="{FBEA24C9-E85B-406D-94DA-1B45C2F1F4E3}" dt="2025-01-17T10:29:16.141" v="14822" actId="113"/>
        <pc:sldMkLst>
          <pc:docMk/>
          <pc:sldMk cId="1154740590" sldId="349"/>
        </pc:sldMkLst>
        <pc:spChg chg="mod">
          <ac:chgData name="Rae-Clarke, Jennifer" userId="c1065107-c0b2-4218-ac7f-a3decc75a6df" providerId="ADAL" clId="{FBEA24C9-E85B-406D-94DA-1B45C2F1F4E3}" dt="2025-01-17T10:26:42.541" v="14337" actId="20577"/>
          <ac:spMkLst>
            <pc:docMk/>
            <pc:sldMk cId="1154740590" sldId="349"/>
            <ac:spMk id="126" creationId="{759C3AD5-699F-76ED-B5C8-69D153417BEF}"/>
          </ac:spMkLst>
        </pc:spChg>
        <pc:spChg chg="mod">
          <ac:chgData name="Rae-Clarke, Jennifer" userId="c1065107-c0b2-4218-ac7f-a3decc75a6df" providerId="ADAL" clId="{FBEA24C9-E85B-406D-94DA-1B45C2F1F4E3}" dt="2025-01-17T10:29:16.141" v="14822" actId="113"/>
          <ac:spMkLst>
            <pc:docMk/>
            <pc:sldMk cId="1154740590" sldId="349"/>
            <ac:spMk id="127" creationId="{25326849-E77E-C45B-A645-FE6C99AA191D}"/>
          </ac:spMkLst>
        </pc:spChg>
      </pc:sldChg>
      <pc:sldChg chg="modSp add mod modAnim modNotesTx">
        <pc:chgData name="Rae-Clarke, Jennifer" userId="c1065107-c0b2-4218-ac7f-a3decc75a6df" providerId="ADAL" clId="{FBEA24C9-E85B-406D-94DA-1B45C2F1F4E3}" dt="2025-01-17T10:33:20.031" v="15465" actId="20577"/>
        <pc:sldMkLst>
          <pc:docMk/>
          <pc:sldMk cId="268609747" sldId="350"/>
        </pc:sldMkLst>
        <pc:spChg chg="mod">
          <ac:chgData name="Rae-Clarke, Jennifer" userId="c1065107-c0b2-4218-ac7f-a3decc75a6df" providerId="ADAL" clId="{FBEA24C9-E85B-406D-94DA-1B45C2F1F4E3}" dt="2025-01-17T10:30:09.841" v="14834" actId="20577"/>
          <ac:spMkLst>
            <pc:docMk/>
            <pc:sldMk cId="268609747" sldId="350"/>
            <ac:spMk id="126" creationId="{9C8183FE-23C2-C695-1CB4-D7414C92675D}"/>
          </ac:spMkLst>
        </pc:spChg>
        <pc:spChg chg="mod">
          <ac:chgData name="Rae-Clarke, Jennifer" userId="c1065107-c0b2-4218-ac7f-a3decc75a6df" providerId="ADAL" clId="{FBEA24C9-E85B-406D-94DA-1B45C2F1F4E3}" dt="2025-01-17T10:32:44.671" v="15365" actId="20577"/>
          <ac:spMkLst>
            <pc:docMk/>
            <pc:sldMk cId="268609747" sldId="350"/>
            <ac:spMk id="127" creationId="{88964E8E-1215-8101-EBC9-6DF9F57038C1}"/>
          </ac:spMkLst>
        </pc:spChg>
      </pc:sldChg>
    </pc:docChg>
  </pc:docChgLst>
  <pc:docChgLst>
    <pc:chgData name="Rae-Clarke, Jennifer" userId="c1065107-c0b2-4218-ac7f-a3decc75a6df" providerId="ADAL" clId="{AE5397F7-07A3-48E7-97AC-77CBD8481E0F}"/>
    <pc:docChg chg="undo custSel addSld delSld modSld sldOrd">
      <pc:chgData name="Rae-Clarke, Jennifer" userId="c1065107-c0b2-4218-ac7f-a3decc75a6df" providerId="ADAL" clId="{AE5397F7-07A3-48E7-97AC-77CBD8481E0F}" dt="2025-01-07T17:35:14.065" v="9878" actId="962"/>
      <pc:docMkLst>
        <pc:docMk/>
      </pc:docMkLst>
      <pc:sldChg chg="modSp mod">
        <pc:chgData name="Rae-Clarke, Jennifer" userId="c1065107-c0b2-4218-ac7f-a3decc75a6df" providerId="ADAL" clId="{AE5397F7-07A3-48E7-97AC-77CBD8481E0F}" dt="2025-01-07T17:32:04.553" v="9316" actId="962"/>
        <pc:sldMkLst>
          <pc:docMk/>
          <pc:sldMk cId="0" sldId="257"/>
        </pc:sldMkLst>
      </pc:sldChg>
      <pc:sldChg chg="modSp mod">
        <pc:chgData name="Rae-Clarke, Jennifer" userId="c1065107-c0b2-4218-ac7f-a3decc75a6df" providerId="ADAL" clId="{AE5397F7-07A3-48E7-97AC-77CBD8481E0F}" dt="2025-01-07T17:32:11.089" v="9324" actId="962"/>
        <pc:sldMkLst>
          <pc:docMk/>
          <pc:sldMk cId="2964853842" sldId="287"/>
        </pc:sldMkLst>
        <pc:spChg chg="mod">
          <ac:chgData name="Rae-Clarke, Jennifer" userId="c1065107-c0b2-4218-ac7f-a3decc75a6df" providerId="ADAL" clId="{AE5397F7-07A3-48E7-97AC-77CBD8481E0F}" dt="2025-01-07T13:52:35.514" v="21" actId="20577"/>
          <ac:spMkLst>
            <pc:docMk/>
            <pc:sldMk cId="2964853842" sldId="287"/>
            <ac:spMk id="127" creationId="{00000000-0000-0000-0000-000000000000}"/>
          </ac:spMkLst>
        </pc:spChg>
      </pc:sldChg>
      <pc:sldChg chg="modSp mod">
        <pc:chgData name="Rae-Clarke, Jennifer" userId="c1065107-c0b2-4218-ac7f-a3decc75a6df" providerId="ADAL" clId="{AE5397F7-07A3-48E7-97AC-77CBD8481E0F}" dt="2025-01-07T17:32:21.611" v="9346" actId="962"/>
        <pc:sldMkLst>
          <pc:docMk/>
          <pc:sldMk cId="2449272359" sldId="288"/>
        </pc:sldMkLst>
      </pc:sldChg>
      <pc:sldChg chg="modSp add mod modAnim modNotesTx">
        <pc:chgData name="Rae-Clarke, Jennifer" userId="c1065107-c0b2-4218-ac7f-a3decc75a6df" providerId="ADAL" clId="{AE5397F7-07A3-48E7-97AC-77CBD8481E0F}" dt="2025-01-07T13:56:57.542" v="430" actId="6549"/>
        <pc:sldMkLst>
          <pc:docMk/>
          <pc:sldMk cId="2422111148" sldId="290"/>
        </pc:sldMkLst>
      </pc:sldChg>
      <pc:sldChg chg="add del">
        <pc:chgData name="Rae-Clarke, Jennifer" userId="c1065107-c0b2-4218-ac7f-a3decc75a6df" providerId="ADAL" clId="{AE5397F7-07A3-48E7-97AC-77CBD8481E0F}" dt="2025-01-07T14:04:49.737" v="432"/>
        <pc:sldMkLst>
          <pc:docMk/>
          <pc:sldMk cId="2728624911" sldId="291"/>
        </pc:sldMkLst>
      </pc:sldChg>
      <pc:sldChg chg="modSp add mod ord">
        <pc:chgData name="Rae-Clarke, Jennifer" userId="c1065107-c0b2-4218-ac7f-a3decc75a6df" providerId="ADAL" clId="{AE5397F7-07A3-48E7-97AC-77CBD8481E0F}" dt="2025-01-07T14:06:12.132" v="472" actId="20577"/>
        <pc:sldMkLst>
          <pc:docMk/>
          <pc:sldMk cId="2818421968" sldId="291"/>
        </pc:sldMkLst>
        <pc:spChg chg="mod">
          <ac:chgData name="Rae-Clarke, Jennifer" userId="c1065107-c0b2-4218-ac7f-a3decc75a6df" providerId="ADAL" clId="{AE5397F7-07A3-48E7-97AC-77CBD8481E0F}" dt="2025-01-07T14:06:12.132" v="472" actId="20577"/>
          <ac:spMkLst>
            <pc:docMk/>
            <pc:sldMk cId="2818421968" sldId="291"/>
            <ac:spMk id="5121" creationId="{DD06ADEF-AEA6-5E2C-9DC6-95B8BF762C0E}"/>
          </ac:spMkLst>
        </pc:spChg>
      </pc:sldChg>
      <pc:sldChg chg="addSp delSp modSp add mod ord delAnim modAnim">
        <pc:chgData name="Rae-Clarke, Jennifer" userId="c1065107-c0b2-4218-ac7f-a3decc75a6df" providerId="ADAL" clId="{AE5397F7-07A3-48E7-97AC-77CBD8481E0F}" dt="2025-01-07T17:34:04.711" v="9648" actId="962"/>
        <pc:sldMkLst>
          <pc:docMk/>
          <pc:sldMk cId="2930286814" sldId="292"/>
        </pc:sldMkLst>
      </pc:sldChg>
      <pc:sldChg chg="addSp delSp modSp add mod modAnim">
        <pc:chgData name="Rae-Clarke, Jennifer" userId="c1065107-c0b2-4218-ac7f-a3decc75a6df" providerId="ADAL" clId="{AE5397F7-07A3-48E7-97AC-77CBD8481E0F}" dt="2025-01-07T16:27:57.612" v="6555" actId="20577"/>
        <pc:sldMkLst>
          <pc:docMk/>
          <pc:sldMk cId="3600377801" sldId="293"/>
        </pc:sldMkLst>
      </pc:sldChg>
      <pc:sldChg chg="add">
        <pc:chgData name="Rae-Clarke, Jennifer" userId="c1065107-c0b2-4218-ac7f-a3decc75a6df" providerId="ADAL" clId="{AE5397F7-07A3-48E7-97AC-77CBD8481E0F}" dt="2025-01-07T14:06:00.811" v="454"/>
        <pc:sldMkLst>
          <pc:docMk/>
          <pc:sldMk cId="3307521506" sldId="294"/>
        </pc:sldMkLst>
      </pc:sldChg>
      <pc:sldChg chg="modSp add mod ord modNotesTx">
        <pc:chgData name="Rae-Clarke, Jennifer" userId="c1065107-c0b2-4218-ac7f-a3decc75a6df" providerId="ADAL" clId="{AE5397F7-07A3-48E7-97AC-77CBD8481E0F}" dt="2025-01-07T14:07:22.721" v="607" actId="2057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AE5397F7-07A3-48E7-97AC-77CBD8481E0F}" dt="2025-01-07T14:06:28.562" v="476"/>
        <pc:sldMkLst>
          <pc:docMk/>
          <pc:sldMk cId="2890594363" sldId="295"/>
        </pc:sldMkLst>
      </pc:sldChg>
      <pc:sldChg chg="add del">
        <pc:chgData name="Rae-Clarke, Jennifer" userId="c1065107-c0b2-4218-ac7f-a3decc75a6df" providerId="ADAL" clId="{AE5397F7-07A3-48E7-97AC-77CBD8481E0F}" dt="2025-01-07T14:23:50.338" v="877" actId="47"/>
        <pc:sldMkLst>
          <pc:docMk/>
          <pc:sldMk cId="2369576224" sldId="296"/>
        </pc:sldMkLst>
      </pc:sldChg>
      <pc:sldChg chg="add del">
        <pc:chgData name="Rae-Clarke, Jennifer" userId="c1065107-c0b2-4218-ac7f-a3decc75a6df" providerId="ADAL" clId="{AE5397F7-07A3-48E7-97AC-77CBD8481E0F}" dt="2025-01-07T14:40:36.025" v="1766" actId="47"/>
        <pc:sldMkLst>
          <pc:docMk/>
          <pc:sldMk cId="4115514236" sldId="297"/>
        </pc:sldMkLst>
      </pc:sldChg>
      <pc:sldChg chg="addSp delSp modSp add mod modAnim modNotesTx">
        <pc:chgData name="Rae-Clarke, Jennifer" userId="c1065107-c0b2-4218-ac7f-a3decc75a6df" providerId="ADAL" clId="{AE5397F7-07A3-48E7-97AC-77CBD8481E0F}" dt="2025-01-07T17:33:00.665" v="9378" actId="962"/>
        <pc:sldMkLst>
          <pc:docMk/>
          <pc:sldMk cId="4043324339" sldId="298"/>
        </pc:sldMkLst>
      </pc:sldChg>
      <pc:sldChg chg="delSp modSp add mod modAnim">
        <pc:chgData name="Rae-Clarke, Jennifer" userId="c1065107-c0b2-4218-ac7f-a3decc75a6df" providerId="ADAL" clId="{AE5397F7-07A3-48E7-97AC-77CBD8481E0F}" dt="2025-01-07T15:46:27.005" v="5449" actId="20577"/>
        <pc:sldMkLst>
          <pc:docMk/>
          <pc:sldMk cId="2891795075" sldId="299"/>
        </pc:sldMkLst>
      </pc:sldChg>
      <pc:sldChg chg="modSp add mod">
        <pc:chgData name="Rae-Clarke, Jennifer" userId="c1065107-c0b2-4218-ac7f-a3decc75a6df" providerId="ADAL" clId="{AE5397F7-07A3-48E7-97AC-77CBD8481E0F}" dt="2025-01-07T17:34:23.825" v="9722" actId="962"/>
        <pc:sldMkLst>
          <pc:docMk/>
          <pc:sldMk cId="3590880307" sldId="300"/>
        </pc:sldMkLst>
      </pc:sldChg>
      <pc:sldChg chg="addSp delSp modSp add mod">
        <pc:chgData name="Rae-Clarke, Jennifer" userId="c1065107-c0b2-4218-ac7f-a3decc75a6df" providerId="ADAL" clId="{AE5397F7-07A3-48E7-97AC-77CBD8481E0F}" dt="2025-01-07T17:34:31.358" v="9754" actId="962"/>
        <pc:sldMkLst>
          <pc:docMk/>
          <pc:sldMk cId="863060352" sldId="301"/>
        </pc:sldMkLst>
      </pc:sldChg>
      <pc:sldChg chg="modSp add mod modAnim">
        <pc:chgData name="Rae-Clarke, Jennifer" userId="c1065107-c0b2-4218-ac7f-a3decc75a6df" providerId="ADAL" clId="{AE5397F7-07A3-48E7-97AC-77CBD8481E0F}" dt="2025-01-07T15:59:28.784" v="6175" actId="27636"/>
        <pc:sldMkLst>
          <pc:docMk/>
          <pc:sldMk cId="1102778243" sldId="302"/>
        </pc:sldMkLst>
      </pc:sldChg>
      <pc:sldChg chg="addSp delSp modSp add mod">
        <pc:chgData name="Rae-Clarke, Jennifer" userId="c1065107-c0b2-4218-ac7f-a3decc75a6df" providerId="ADAL" clId="{AE5397F7-07A3-48E7-97AC-77CBD8481E0F}" dt="2025-01-07T17:34:41.652" v="9786" actId="962"/>
        <pc:sldMkLst>
          <pc:docMk/>
          <pc:sldMk cId="1934744955" sldId="303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1:13.618" v="4186" actId="20577"/>
        <pc:sldMkLst>
          <pc:docMk/>
          <pc:sldMk cId="3005502213" sldId="304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2:59.693" v="4306" actId="113"/>
        <pc:sldMkLst>
          <pc:docMk/>
          <pc:sldMk cId="231883636" sldId="305"/>
        </pc:sldMkLst>
      </pc:sldChg>
      <pc:sldChg chg="modSp add mod">
        <pc:chgData name="Rae-Clarke, Jennifer" userId="c1065107-c0b2-4218-ac7f-a3decc75a6df" providerId="ADAL" clId="{AE5397F7-07A3-48E7-97AC-77CBD8481E0F}" dt="2025-01-07T17:34:50.344" v="9788" actId="962"/>
        <pc:sldMkLst>
          <pc:docMk/>
          <pc:sldMk cId="165172125" sldId="306"/>
        </pc:sldMkLst>
      </pc:sldChg>
      <pc:sldChg chg="modSp add mod ord modAnim">
        <pc:chgData name="Rae-Clarke, Jennifer" userId="c1065107-c0b2-4218-ac7f-a3decc75a6df" providerId="ADAL" clId="{AE5397F7-07A3-48E7-97AC-77CBD8481E0F}" dt="2025-01-07T15:54:56.457" v="5929" actId="14100"/>
        <pc:sldMkLst>
          <pc:docMk/>
          <pc:sldMk cId="2023982237" sldId="307"/>
        </pc:sldMkLst>
      </pc:sldChg>
      <pc:sldChg chg="modSp add mod ord modAnim modNotesTx">
        <pc:chgData name="Rae-Clarke, Jennifer" userId="c1065107-c0b2-4218-ac7f-a3decc75a6df" providerId="ADAL" clId="{AE5397F7-07A3-48E7-97AC-77CBD8481E0F}" dt="2025-01-07T16:57:11.090" v="8166" actId="20577"/>
        <pc:sldMkLst>
          <pc:docMk/>
          <pc:sldMk cId="79258168" sldId="308"/>
        </pc:sldMkLst>
      </pc:sldChg>
      <pc:sldChg chg="modSp add mod ord modAnim">
        <pc:chgData name="Rae-Clarke, Jennifer" userId="c1065107-c0b2-4218-ac7f-a3decc75a6df" providerId="ADAL" clId="{AE5397F7-07A3-48E7-97AC-77CBD8481E0F}" dt="2025-01-07T15:45:15.774" v="5384" actId="20577"/>
        <pc:sldMkLst>
          <pc:docMk/>
          <pc:sldMk cId="2420251688" sldId="309"/>
        </pc:sldMkLst>
      </pc:sldChg>
      <pc:sldChg chg="modSp add mod modAnim">
        <pc:chgData name="Rae-Clarke, Jennifer" userId="c1065107-c0b2-4218-ac7f-a3decc75a6df" providerId="ADAL" clId="{AE5397F7-07A3-48E7-97AC-77CBD8481E0F}" dt="2025-01-07T16:56:41.779" v="8131" actId="108"/>
        <pc:sldMkLst>
          <pc:docMk/>
          <pc:sldMk cId="1893965080" sldId="310"/>
        </pc:sldMkLst>
      </pc:sldChg>
      <pc:sldChg chg="addSp delSp modSp add mod modNotesTx">
        <pc:chgData name="Rae-Clarke, Jennifer" userId="c1065107-c0b2-4218-ac7f-a3decc75a6df" providerId="ADAL" clId="{AE5397F7-07A3-48E7-97AC-77CBD8481E0F}" dt="2025-01-07T17:00:51.878" v="8188" actId="20577"/>
        <pc:sldMkLst>
          <pc:docMk/>
          <pc:sldMk cId="1011874990" sldId="311"/>
        </pc:sldMkLst>
      </pc:sldChg>
      <pc:sldChg chg="delSp modSp add mod">
        <pc:chgData name="Rae-Clarke, Jennifer" userId="c1065107-c0b2-4218-ac7f-a3decc75a6df" providerId="ADAL" clId="{AE5397F7-07A3-48E7-97AC-77CBD8481E0F}" dt="2025-01-07T17:34:53.013" v="9790" actId="962"/>
        <pc:sldMkLst>
          <pc:docMk/>
          <pc:sldMk cId="658350980" sldId="312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662047622" sldId="313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1730039431" sldId="314"/>
        </pc:sldMkLst>
      </pc:sldChg>
      <pc:sldChg chg="modSp add del mod ord">
        <pc:chgData name="Rae-Clarke, Jennifer" userId="c1065107-c0b2-4218-ac7f-a3decc75a6df" providerId="ADAL" clId="{AE5397F7-07A3-48E7-97AC-77CBD8481E0F}" dt="2025-01-07T16:34:08.811" v="6987" actId="47"/>
        <pc:sldMkLst>
          <pc:docMk/>
          <pc:sldMk cId="840455864" sldId="315"/>
        </pc:sldMkLst>
      </pc:sldChg>
      <pc:sldChg chg="addSp delSp modSp add mod ord">
        <pc:chgData name="Rae-Clarke, Jennifer" userId="c1065107-c0b2-4218-ac7f-a3decc75a6df" providerId="ADAL" clId="{AE5397F7-07A3-48E7-97AC-77CBD8481E0F}" dt="2025-01-07T17:35:14.065" v="9878" actId="962"/>
        <pc:sldMkLst>
          <pc:docMk/>
          <pc:sldMk cId="2771569154" sldId="316"/>
        </pc:sldMkLst>
      </pc:sldChg>
      <pc:sldChg chg="modSp add mod ord">
        <pc:chgData name="Rae-Clarke, Jennifer" userId="c1065107-c0b2-4218-ac7f-a3decc75a6df" providerId="ADAL" clId="{AE5397F7-07A3-48E7-97AC-77CBD8481E0F}" dt="2025-01-07T17:18:26.088" v="9257" actId="20577"/>
        <pc:sldMkLst>
          <pc:docMk/>
          <pc:sldMk cId="1978794710" sldId="317"/>
        </pc:sldMkLst>
      </pc:sldChg>
      <pc:sldChg chg="modSp add mod ord">
        <pc:chgData name="Rae-Clarke, Jennifer" userId="c1065107-c0b2-4218-ac7f-a3decc75a6df" providerId="ADAL" clId="{AE5397F7-07A3-48E7-97AC-77CBD8481E0F}" dt="2025-01-07T17:18:41.018" v="9258" actId="14100"/>
        <pc:sldMkLst>
          <pc:docMk/>
          <pc:sldMk cId="2121618808" sldId="318"/>
        </pc:sldMkLst>
      </pc:sldChg>
      <pc:sldChg chg="addSp delSp modSp add mod">
        <pc:chgData name="Rae-Clarke, Jennifer" userId="c1065107-c0b2-4218-ac7f-a3decc75a6df" providerId="ADAL" clId="{AE5397F7-07A3-48E7-97AC-77CBD8481E0F}" dt="2025-01-07T17:35:10.933" v="9876" actId="962"/>
        <pc:sldMkLst>
          <pc:docMk/>
          <pc:sldMk cId="4197510029" sldId="319"/>
        </pc:sldMkLst>
      </pc:sldChg>
      <pc:sldChg chg="modSp add mod ord modAnim">
        <pc:chgData name="Rae-Clarke, Jennifer" userId="c1065107-c0b2-4218-ac7f-a3decc75a6df" providerId="ADAL" clId="{AE5397F7-07A3-48E7-97AC-77CBD8481E0F}" dt="2025-01-07T17:35:08.128" v="9874" actId="962"/>
        <pc:sldMkLst>
          <pc:docMk/>
          <pc:sldMk cId="598571661" sldId="320"/>
        </pc:sldMkLst>
      </pc:sldChg>
      <pc:sldChg chg="delSp modSp add mod modAnim">
        <pc:chgData name="Rae-Clarke, Jennifer" userId="c1065107-c0b2-4218-ac7f-a3decc75a6df" providerId="ADAL" clId="{AE5397F7-07A3-48E7-97AC-77CBD8481E0F}" dt="2025-01-07T16:55:59.487" v="8127" actId="313"/>
        <pc:sldMkLst>
          <pc:docMk/>
          <pc:sldMk cId="411253903" sldId="321"/>
        </pc:sldMkLst>
      </pc:sldChg>
      <pc:sldChg chg="modSp add mod ord modAnim">
        <pc:chgData name="Rae-Clarke, Jennifer" userId="c1065107-c0b2-4218-ac7f-a3decc75a6df" providerId="ADAL" clId="{AE5397F7-07A3-48E7-97AC-77CBD8481E0F}" dt="2025-01-07T17:07:36.950" v="8684" actId="20577"/>
        <pc:sldMkLst>
          <pc:docMk/>
          <pc:sldMk cId="2300452724" sldId="322"/>
        </pc:sldMkLst>
      </pc:sldChg>
      <pc:sldChg chg="add del">
        <pc:chgData name="Rae-Clarke, Jennifer" userId="c1065107-c0b2-4218-ac7f-a3decc75a6df" providerId="ADAL" clId="{AE5397F7-07A3-48E7-97AC-77CBD8481E0F}" dt="2025-01-07T17:05:16.106" v="8209" actId="47"/>
        <pc:sldMkLst>
          <pc:docMk/>
          <pc:sldMk cId="145070453" sldId="323"/>
        </pc:sldMkLst>
      </pc:sldChg>
      <pc:sldChg chg="modSp add ord modAnim">
        <pc:chgData name="Rae-Clarke, Jennifer" userId="c1065107-c0b2-4218-ac7f-a3decc75a6df" providerId="ADAL" clId="{AE5397F7-07A3-48E7-97AC-77CBD8481E0F}" dt="2025-01-07T17:10:10.353" v="8876" actId="20577"/>
        <pc:sldMkLst>
          <pc:docMk/>
          <pc:sldMk cId="3468168022" sldId="323"/>
        </pc:sldMkLst>
      </pc:sldChg>
      <pc:sldChg chg="modSp add mod modAnim modNotesTx">
        <pc:chgData name="Rae-Clarke, Jennifer" userId="c1065107-c0b2-4218-ac7f-a3decc75a6df" providerId="ADAL" clId="{AE5397F7-07A3-48E7-97AC-77CBD8481E0F}" dt="2025-01-07T17:16:18.832" v="9235" actId="20577"/>
        <pc:sldMkLst>
          <pc:docMk/>
          <pc:sldMk cId="2629461233" sldId="324"/>
        </pc:sldMkLst>
      </pc:sldChg>
    </pc:docChg>
  </pc:docChgLst>
  <pc:docChgLst>
    <pc:chgData name="Rae-Clarke, Jennifer" userId="c1065107-c0b2-4218-ac7f-a3decc75a6df" providerId="ADAL" clId="{95A35D52-8ABF-4B20-B31E-1382797241A1}"/>
    <pc:docChg chg="custSel addSld delSld modSld sldOrd delMainMaster">
      <pc:chgData name="Rae-Clarke, Jennifer" userId="c1065107-c0b2-4218-ac7f-a3decc75a6df" providerId="ADAL" clId="{95A35D52-8ABF-4B20-B31E-1382797241A1}" dt="2023-12-20T10:45:51.721" v="1390" actId="20577"/>
      <pc:docMkLst>
        <pc:docMk/>
      </pc:docMkLst>
      <pc:sldChg chg="del">
        <pc:chgData name="Rae-Clarke, Jennifer" userId="c1065107-c0b2-4218-ac7f-a3decc75a6df" providerId="ADAL" clId="{95A35D52-8ABF-4B20-B31E-1382797241A1}" dt="2023-12-20T10:14:23.094" v="13" actId="47"/>
        <pc:sldMkLst>
          <pc:docMk/>
          <pc:sldMk cId="0" sldId="256"/>
        </pc:sldMkLst>
      </pc:sldChg>
      <pc:sldChg chg="modSp mod modAnim">
        <pc:chgData name="Rae-Clarke, Jennifer" userId="c1065107-c0b2-4218-ac7f-a3decc75a6df" providerId="ADAL" clId="{95A35D52-8ABF-4B20-B31E-1382797241A1}" dt="2023-12-20T10:27:00.671" v="376"/>
        <pc:sldMkLst>
          <pc:docMk/>
          <pc:sldMk cId="0" sldId="257"/>
        </pc:sldMkLst>
      </pc:sldChg>
      <pc:sldChg chg="modSp mod modAnim modNotesTx">
        <pc:chgData name="Rae-Clarke, Jennifer" userId="c1065107-c0b2-4218-ac7f-a3decc75a6df" providerId="ADAL" clId="{95A35D52-8ABF-4B20-B31E-1382797241A1}" dt="2023-12-20T10:26:56.700" v="375"/>
        <pc:sldMkLst>
          <pc:docMk/>
          <pc:sldMk cId="0" sldId="258"/>
        </pc:sldMkLst>
      </pc:sldChg>
      <pc:sldChg chg="modSp mod modAnim modNotesTx">
        <pc:chgData name="Rae-Clarke, Jennifer" userId="c1065107-c0b2-4218-ac7f-a3decc75a6df" providerId="ADAL" clId="{95A35D52-8ABF-4B20-B31E-1382797241A1}" dt="2023-12-20T10:26:49.824" v="374"/>
        <pc:sldMkLst>
          <pc:docMk/>
          <pc:sldMk cId="0" sldId="259"/>
        </pc:sldMkLst>
      </pc:sldChg>
      <pc:sldChg chg="modAnim">
        <pc:chgData name="Rae-Clarke, Jennifer" userId="c1065107-c0b2-4218-ac7f-a3decc75a6df" providerId="ADAL" clId="{95A35D52-8ABF-4B20-B31E-1382797241A1}" dt="2023-12-20T10:27:11.747" v="377"/>
        <pc:sldMkLst>
          <pc:docMk/>
          <pc:sldMk cId="0" sldId="260"/>
        </pc:sldMkLst>
      </pc:sldChg>
      <pc:sldChg chg="modSp mod modNotesTx">
        <pc:chgData name="Rae-Clarke, Jennifer" userId="c1065107-c0b2-4218-ac7f-a3decc75a6df" providerId="ADAL" clId="{95A35D52-8ABF-4B20-B31E-1382797241A1}" dt="2023-12-20T10:34:06.350" v="811" actId="6549"/>
        <pc:sldMkLst>
          <pc:docMk/>
          <pc:sldMk cId="0" sldId="261"/>
        </pc:sldMkLst>
      </pc:sldChg>
      <pc:sldChg chg="del">
        <pc:chgData name="Rae-Clarke, Jennifer" userId="c1065107-c0b2-4218-ac7f-a3decc75a6df" providerId="ADAL" clId="{95A35D52-8ABF-4B20-B31E-1382797241A1}" dt="2023-12-20T10:35:05.849" v="882" actId="47"/>
        <pc:sldMkLst>
          <pc:docMk/>
          <pc:sldMk cId="0" sldId="262"/>
        </pc:sldMkLst>
      </pc:sldChg>
      <pc:sldChg chg="del">
        <pc:chgData name="Rae-Clarke, Jennifer" userId="c1065107-c0b2-4218-ac7f-a3decc75a6df" providerId="ADAL" clId="{95A35D52-8ABF-4B20-B31E-1382797241A1}" dt="2023-12-20T10:45:46.536" v="1389" actId="47"/>
        <pc:sldMkLst>
          <pc:docMk/>
          <pc:sldMk cId="0" sldId="263"/>
        </pc:sldMkLst>
      </pc:sldChg>
      <pc:sldChg chg="ord">
        <pc:chgData name="Rae-Clarke, Jennifer" userId="c1065107-c0b2-4218-ac7f-a3decc75a6df" providerId="ADAL" clId="{95A35D52-8ABF-4B20-B31E-1382797241A1}" dt="2023-12-20T10:16:03.772" v="30"/>
        <pc:sldMkLst>
          <pc:docMk/>
          <pc:sldMk cId="226373693" sldId="264"/>
        </pc:sldMkLst>
      </pc:sldChg>
      <pc:sldChg chg="modSp add mod">
        <pc:chgData name="Rae-Clarke, Jennifer" userId="c1065107-c0b2-4218-ac7f-a3decc75a6df" providerId="ADAL" clId="{95A35D52-8ABF-4B20-B31E-1382797241A1}" dt="2023-12-20T10:14:20.163" v="12" actId="20577"/>
        <pc:sldMkLst>
          <pc:docMk/>
          <pc:sldMk cId="0" sldId="284"/>
        </pc:sldMkLst>
      </pc:sldChg>
      <pc:sldChg chg="addSp modSp add mod modNotesTx">
        <pc:chgData name="Rae-Clarke, Jennifer" userId="c1065107-c0b2-4218-ac7f-a3decc75a6df" providerId="ADAL" clId="{95A35D52-8ABF-4B20-B31E-1382797241A1}" dt="2023-12-20T10:41:01.882" v="1248" actId="20577"/>
        <pc:sldMkLst>
          <pc:docMk/>
          <pc:sldMk cId="2063785450" sldId="285"/>
        </pc:sldMkLst>
      </pc:sldChg>
      <pc:sldChg chg="addSp modSp add mod modNotesTx">
        <pc:chgData name="Rae-Clarke, Jennifer" userId="c1065107-c0b2-4218-ac7f-a3decc75a6df" providerId="ADAL" clId="{95A35D52-8ABF-4B20-B31E-1382797241A1}" dt="2023-12-20T10:45:51.721" v="1390" actId="20577"/>
        <pc:sldMkLst>
          <pc:docMk/>
          <pc:sldMk cId="3217541491" sldId="286"/>
        </pc:sldMkLst>
      </pc:sldChg>
      <pc:sldMasterChg chg="del delSldLayout">
        <pc:chgData name="Rae-Clarke, Jennifer" userId="c1065107-c0b2-4218-ac7f-a3decc75a6df" providerId="ADAL" clId="{95A35D52-8ABF-4B20-B31E-1382797241A1}" dt="2023-12-20T10:45:46.536" v="1389" actId="47"/>
        <pc:sldMasterMkLst>
          <pc:docMk/>
          <pc:sldMasterMk cId="0" sldId="2147483674"/>
        </pc:sldMasterMkLst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6E4C9-BCF1-41D0-809B-83DF180333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81AF06AD-EA78-2FD1-7C7B-D163C4AD0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E91B931F-71F1-52CB-15AD-99469B8B2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2D222FA-7E64-C0D0-77B0-8744A9FF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BE80-CCB9-0292-A99B-9408FC76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DD99E-5F0D-272C-9BBD-E9844AF8C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741F6-9A1E-8716-022B-163F621AC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636D-2EDB-51E0-3015-33D2AFECF24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10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07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641A6-50FC-AA92-BF40-DE05E1BD7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DDADD2C2-8EC6-77F8-CFD4-375256AE4D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11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B834AD3A-AC5C-ADDD-D273-00845131C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EAF7E06-08E6-3A47-4A97-A174142A8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39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56A96-377A-FD6B-F803-3C2A4BD6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0D534-6AAC-5DAF-6B26-4268F7352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74A8E-2E2F-94CA-E28A-76BD0913D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will need to create at least a risk matrix for your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6889-07B2-BFE7-1F16-E5D42C5A791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023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930A-A4AD-DC76-BCC0-E1FE20755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E3BCF-39B0-B90C-A5A8-93C78A2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8495F-AE87-E677-C1A5-0AD5FD65C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CFBF-B1BE-1753-93B2-885D98AB5E45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89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5A2EE-0BC2-8BD1-EAA7-565A94741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D1339E-C57A-BFE4-30F9-122EC16F8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9E577-0DFD-D0DA-F361-0E4BC53A4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E204-0A37-0A68-6E98-6A15D35ED72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832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840EF-946C-0E4D-0178-C039BE9E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C9A-3800-DA79-08C1-C37770584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85570C-F48A-F6DF-B361-3F1C2666C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there can be completely wrong answers (a category 5 hurricane is NOT a minor impact!) but there is no exact right answer.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8A14D-FDEF-762A-22B4-9AEB18DC552F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71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61BCA6-7C14-5017-5052-43387914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26BBF9A9-5F1D-28F6-E994-06A9ACC8AF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16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1ECCCC18-FE31-234E-54B9-39EB56CFC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062D61C-F14E-5112-523F-B230F1FA8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0878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A3FC-7A8D-7985-66E7-1815FF50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BB53F-08A0-3D8D-DAE1-02A063725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F0BFF-8841-506B-9F67-F483E937E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DA8C-4375-93C0-FD7A-CD5700C2D0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5643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F2AB-621A-0814-9454-C87B8662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2F11FB-109A-8E57-7AAB-9C832AEA2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C9D03-EE3F-CAB7-5D29-D730C2E6B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Waterfall was the original, the first, the one that has long since fall out of favour.</a:t>
            </a:r>
          </a:p>
          <a:p>
            <a:endParaRPr lang="en-GB" dirty="0"/>
          </a:p>
          <a:p>
            <a:r>
              <a:rPr lang="en-GB" b="1" dirty="0"/>
              <a:t>Pros: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Clear structure and requirements defined early.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Easy to manage and track.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Usually extensive documentation for future work.</a:t>
            </a:r>
          </a:p>
          <a:p>
            <a:endParaRPr lang="en-GB" b="1" dirty="0"/>
          </a:p>
          <a:p>
            <a:r>
              <a:rPr lang="en-GB" b="1" dirty="0"/>
              <a:t>Cons: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Not great at coping with change so assumes requirements won’t change halfway through.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Tests at the end so could find this but be unable to fix. 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Customers only involved at the start.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Long projects could be obsolete before complete.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28C6-A12F-E9EC-D580-FA4388DF316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28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6A93-F2F4-0ADC-EE8B-62602D4B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20D18-D3A4-1AAE-9B7B-D0D6B8852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23EE7-20BE-2509-1ECC-BB7F4BF98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up was V-Model.</a:t>
            </a:r>
          </a:p>
          <a:p>
            <a:endParaRPr lang="en-GB" dirty="0"/>
          </a:p>
          <a:p>
            <a:r>
              <a:rPr lang="en-GB" b="1" dirty="0"/>
              <a:t>Pros: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Easy to understand and manage.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Testing works in parallel with development phases, allowing for early detection of bugs.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Focus on validation to meet requirements and standards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Extensive documentation for future reference.</a:t>
            </a:r>
          </a:p>
          <a:p>
            <a:endParaRPr lang="en-GB" dirty="0"/>
          </a:p>
          <a:p>
            <a:r>
              <a:rPr lang="en-GB" b="1" dirty="0"/>
              <a:t>Cons: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Doesn’t cope well with change and assumes requirements won’t change halfway.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Integration is done late which can mean hard to fix issues.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/>
              <a:t>Customers only involved at the start.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D951-A8C0-22A4-E8D1-079284BCB8A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19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86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345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79C6-4B1E-5B89-2C06-D2BECE5C7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54CE5-3AB6-9C26-C67E-81A6864B9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D931E-073F-67F1-5D53-777C1843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Pros: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Allows for changes in requirements even late in the development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Regular feedback and iterative development ensure that the product evolves based on user needs.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Lots of customer involvement, ensuring that the final product meets their expectations.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Faster more regular releases.</a:t>
            </a:r>
          </a:p>
          <a:p>
            <a:endParaRPr lang="en-GB" dirty="0"/>
          </a:p>
          <a:p>
            <a:r>
              <a:rPr lang="en-GB" b="1" dirty="0"/>
              <a:t>Cons: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Hard to predict timelines, costs, and resource requirements.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Requires a lot of customer involvement.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Doesn’t always consider documentation for future reference.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Relies heavily on a good team, not great if they don’t like each other.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Faster more regular releases – not every customer wants this!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04E7-6DDC-5C69-AD67-77724DF95A7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20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673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756CB-299A-C58E-3D80-210110CD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5B87B-2AB9-E841-553A-C327C727E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7AB3F-87D4-73E1-F0A3-8F9911B08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Pros: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Best of both worlds, including the structure of Waterfall with the flexibility of Scrum.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Development is flexible and iterative so can adapt to change.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Clear milestones and initial planning help ensure that the project stays on track.</a:t>
            </a:r>
          </a:p>
          <a:p>
            <a:endParaRPr lang="en-GB" b="1" dirty="0"/>
          </a:p>
          <a:p>
            <a:r>
              <a:rPr lang="en-GB" b="1" dirty="0"/>
              <a:t>Cons: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Hard to manage merging 2 methodologies, especially if over multiple teams.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Need to balancing the documentation requirements of Waterfall with the working software focus of Agile.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9C8E-5199-F03C-1EE0-EF6046E7CAA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046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D728C-9E31-135F-B270-42113201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82C5B-5614-8F9D-786A-2C51B8F9F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62B81-DB4D-7FB5-05D7-D66BBC82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look at Scrum and Kanban more in a bit because we’re using both of their processes for this project – they work well together.</a:t>
            </a:r>
          </a:p>
          <a:p>
            <a:endParaRPr lang="en-GB" dirty="0"/>
          </a:p>
          <a:p>
            <a:r>
              <a:rPr lang="en-GB" dirty="0"/>
              <a:t>Feature-driven development is a focus on developing a program one feature at a time. Imagine a first-person-shooter game. FDD means you would first work on making the character move, then release. Next maybe make them shoot, then release. Then implement health, then release.</a:t>
            </a:r>
          </a:p>
          <a:p>
            <a:endParaRPr lang="en-GB" dirty="0"/>
          </a:p>
          <a:p>
            <a:r>
              <a:rPr lang="en-GB" dirty="0"/>
              <a:t>Extreme programming development is a method with very specific ways of coding such as teams sat together and pair-programming, a focus on testing and refactoring code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8A984-2AE9-6FCC-1CB5-AD6E454F14F4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354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EF06-AB39-2CD7-0BE0-EB517494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BFCDFC-6700-E511-0509-514BEA2BC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9CBF0-A694-F61F-351D-FAC72A0CA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A1AD-AB6A-139C-7305-CFE37B7985F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149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3645-66FD-7B72-6CD7-AC915006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514E6-EF64-2E4F-5FFA-E7856A48D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CA35F-2ACF-9DDC-CAF6-928DA60F5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look at Kanban as we’ll use it more next week – you will be making your own board to keep track of your workload.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C1A0-0C1D-83AC-2725-16EA64F280D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0498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38D3-BF52-D414-3FAE-25A18EDA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CC78B-B598-DC34-8558-B2F714AAB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214FA2-0BC5-8571-7CDF-F2383B161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57593-DC95-E3FB-1E13-E3F4551169A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31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1480-DAFE-EABC-2499-C784EAFFC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DB89C-D6AD-AF02-13CE-FF1AEE654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0624D-C166-5F13-5C50-99D58EB18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C8F73-6F40-98B3-C19C-BBDC2E1646E4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785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1806-F941-F8C2-D99C-13F326FF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0C7AF9-99F2-2C1B-AB48-3A569D1A9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C9BC8-F56E-6341-CC40-01D12BD5B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9E7BD-1F33-6F8B-4ED8-46B81A7B045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2876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5CFD-3C24-63B9-2FB3-77182A6F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4F804-6D83-A5AF-0740-43AC8B9F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B1EAE-0CE0-1327-2A31-F6053EE70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548E6-CA6B-45D2-0A16-AA8DCEF5CC41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5544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DB0A6-43B5-2CF9-271C-75D8A30D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F8ADC-086E-BCA1-84D5-DF6AF4B1F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CE7E1-9136-30A5-3855-AB9BE5181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news! Everyone is going to take a turn at being Scrum Master for at least a week!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407E-5941-9374-7CA3-C02BF6C367C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92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EF6B-658A-308B-835A-F947896E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AD5A36-711D-D2B9-6CF5-63948BBDE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7E972-3926-B151-8416-487F7CE84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FC6E-73CF-68DC-4C1E-9F059140DE6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6458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82CD-D2A8-D3F3-401D-88D39F74E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089CC-1A35-581F-1837-F4E5FCFCB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645A3D-4717-4BBC-6604-1B0FBA1B5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happen and people get sick for example. If the Scrum Master gets sick, the deputy takes over for that week.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46D2-CA37-30EE-36DC-9F7ABDA9301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30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00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9566-7B3D-91C9-E80D-9129407E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1E883-3575-C9A8-5623-E811C08A8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5C909-C885-A50A-4AC8-402E2596A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pc="-1" dirty="0">
                <a:solidFill>
                  <a:schemeClr val="tx2">
                    <a:lumMod val="75000"/>
                  </a:schemeClr>
                </a:solidFill>
              </a:rPr>
              <a:t>You will do this next week but expect it to be a long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3B822-2FBA-3066-06AE-6DDF737E677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78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7254-8322-01E0-4BFC-B27C4673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572C1-CEC1-7F39-B543-B1E36F19D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D315A-C09C-A0C6-7C68-7897F871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ignoring physical or monetary resources for this.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6CB5-F011-7BCC-A602-9EA92425E36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24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1408-0F17-4637-D7CE-FE6404CD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07ABC-30E1-1733-3ADA-6F8E4D778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F06B3-3652-A984-C6FE-52375684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4C9C6-9D52-A778-12F0-CE7E1BECD96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927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6E92E-1F62-12C4-0379-A9D74F74D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9F043-CEB0-FB52-A3FF-B7A7456AE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7361D-05C7-C375-6EFE-0F06886B7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ignoring physical or monetary resources for this.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B772D-B301-90B1-9F20-4BE9FB13E43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21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C932D-8560-617B-F864-7B27A1F2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5B4BA-6873-E151-B909-0222EA631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FFA5B-96A6-9EBF-4F1C-34DD26B9C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row is a task.</a:t>
            </a:r>
          </a:p>
          <a:p>
            <a:r>
              <a:rPr lang="en-GB" dirty="0"/>
              <a:t>Each coloured bar is a timescale.</a:t>
            </a:r>
          </a:p>
          <a:p>
            <a:r>
              <a:rPr lang="en-GB" dirty="0"/>
              <a:t>Tasks can run one after the other (testing cannot start before development is complete).</a:t>
            </a:r>
          </a:p>
          <a:p>
            <a:r>
              <a:rPr lang="en-GB" dirty="0"/>
              <a:t>Tasks can run concurrently (developing a database can happen at the same time as a website).</a:t>
            </a:r>
          </a:p>
          <a:p>
            <a:endParaRPr lang="en-GB" dirty="0"/>
          </a:p>
          <a:p>
            <a:r>
              <a:rPr lang="en-GB" dirty="0"/>
              <a:t>You will need to create one of these for your project to keep things on track.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D103-7D4A-040F-4441-762A1BFF8A0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25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5EB22-A46E-BA5D-9EC3-7D55C0710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59652-985C-265F-4FCF-15473C853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4E99A-B2A0-6DE7-F67E-202B067EE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A2090-DD54-311A-9C89-26ABE608214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93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6300000" y="4474440"/>
            <a:ext cx="5891760" cy="238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1172600" y="5580000"/>
            <a:ext cx="1019160" cy="12546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027C63C-F115-5210-5AAB-C49F6CC0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Project Planning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885DF18-3AC0-697E-D15B-7FC0F7FA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1E0-E892-749E-5D70-BC2733774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0218D907-4300-4CEE-25F8-821F41F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Activity 1 (Teams - 15 minutes)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5DF88836-CACE-3D70-BE59-6D1E0CC4C8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Here is the task list and schedule for a planned university event. Convert it into a Gantt chart: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Book Venue – Start 20</a:t>
            </a:r>
            <a:r>
              <a:rPr lang="en-GB" sz="2100" spc="-1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 Jan, duration 3 days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Arrange Catering – Start after booking venue, duration 3 days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Invite Guest Speaker – Start after booking venue, duration 5 days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Promote Event – Start after both catering and speaker sorted, duration 11 days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Manage Registrations – Start with promoting event, duration 16 days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Set Up Venue – Start 11</a:t>
            </a:r>
            <a:r>
              <a:rPr lang="en-GB" sz="2100" spc="-1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 Feb, duration 1 day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Run Event – Start 12</a:t>
            </a:r>
            <a:r>
              <a:rPr lang="en-GB" sz="2100" spc="-1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 Feb, duration 1 day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Clean Up After – Start day after event is run, duration 1 day</a:t>
            </a:r>
          </a:p>
        </p:txBody>
      </p:sp>
    </p:spTree>
    <p:extLst>
      <p:ext uri="{BB962C8B-B14F-4D97-AF65-F5344CB8AC3E}">
        <p14:creationId xmlns:p14="http://schemas.microsoft.com/office/powerpoint/2010/main" val="26315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DCE59-B833-1A78-FC7A-972BDD8D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DD06ADEF-AEA6-5E2C-9DC6-95B8BF76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Risk Management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D485930E-7DEC-F287-CEBA-33890FAC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  <p:extLst>
      <p:ext uri="{BB962C8B-B14F-4D97-AF65-F5344CB8AC3E}">
        <p14:creationId xmlns:p14="http://schemas.microsoft.com/office/powerpoint/2010/main" val="2818421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38A3-62B3-9C12-1C63-27958CFB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209C54F5-A076-9789-1D40-0C35450A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What is Risk Management?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A685CCF7-C4E4-FA12-D3DD-F6BAA3A8FD5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926770"/>
            <a:ext cx="10624577" cy="45528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All projects have risks. Small risks might just be accepted. Big risks need mitigating to make them small risks.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risk matrix helps you list and document the risks and how big they are.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SWOT analysis can help you identify additional risks.</a:t>
            </a:r>
          </a:p>
        </p:txBody>
      </p:sp>
    </p:spTree>
    <p:extLst>
      <p:ext uri="{BB962C8B-B14F-4D97-AF65-F5344CB8AC3E}">
        <p14:creationId xmlns:p14="http://schemas.microsoft.com/office/powerpoint/2010/main" val="13764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B6726-7847-B09A-23D9-D182B3D2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0418908E-11DD-9F64-0744-70CA0153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SWOT Analysis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AA5BB1E-CBE0-31BE-106A-7DF356A44994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99466616"/>
              </p:ext>
            </p:extLst>
          </p:nvPr>
        </p:nvGraphicFramePr>
        <p:xfrm>
          <a:off x="838079" y="1926770"/>
          <a:ext cx="10514880" cy="2107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20">
                  <a:extLst>
                    <a:ext uri="{9D8B030D-6E8A-4147-A177-3AD203B41FA5}">
                      <a16:colId xmlns:a16="http://schemas.microsoft.com/office/drawing/2014/main" val="2487007081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1545061865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1579755824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3975448251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/>
                        <a:t>S</a:t>
                      </a:r>
                      <a:r>
                        <a:rPr lang="en-GB" sz="2200" b="0" dirty="0"/>
                        <a:t>trengths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/>
                        <a:t>W</a:t>
                      </a:r>
                      <a:r>
                        <a:rPr lang="en-GB" sz="2200" b="0" dirty="0"/>
                        <a:t>eaknesses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/>
                        <a:t>O</a:t>
                      </a:r>
                      <a:r>
                        <a:rPr lang="en-GB" sz="2200" b="0" dirty="0"/>
                        <a:t>pportunities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/>
                        <a:t>T</a:t>
                      </a:r>
                      <a:r>
                        <a:rPr lang="en-GB" sz="2200" b="0" dirty="0"/>
                        <a:t>hreats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54926"/>
                  </a:ext>
                </a:extLst>
              </a:tr>
              <a:tr h="1619583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What are you all good at?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What skills are you missing?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What could go great?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What could go wrong?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584809"/>
                  </a:ext>
                </a:extLst>
              </a:tr>
            </a:tbl>
          </a:graphicData>
        </a:graphic>
      </p:graphicFrame>
      <p:sp>
        <p:nvSpPr>
          <p:cNvPr id="3" name="PlaceHolder 2">
            <a:extLst>
              <a:ext uri="{FF2B5EF4-FFF2-40B4-BE49-F238E27FC236}">
                <a16:creationId xmlns:a16="http://schemas.microsoft.com/office/drawing/2014/main" id="{985F0F3E-9FF9-E374-637E-BF88F3E03EE0}"/>
              </a:ext>
            </a:extLst>
          </p:cNvPr>
          <p:cNvSpPr txBox="1">
            <a:spLocks/>
          </p:cNvSpPr>
          <p:nvPr/>
        </p:nvSpPr>
        <p:spPr>
          <a:xfrm>
            <a:off x="838080" y="4778829"/>
            <a:ext cx="10624577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The Weaknesses and Threats columns are your risks.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There are many templates for SWOT analysis, but a table is simplest to create.</a:t>
            </a:r>
          </a:p>
        </p:txBody>
      </p:sp>
    </p:spTree>
    <p:extLst>
      <p:ext uri="{BB962C8B-B14F-4D97-AF65-F5344CB8AC3E}">
        <p14:creationId xmlns:p14="http://schemas.microsoft.com/office/powerpoint/2010/main" val="42102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DA33A-9BD1-A43F-53F3-9AA6BF1A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406160F1-1EF1-3437-76E8-2993EE81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Risk Matrix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3AF729D-FB14-A1F7-156E-E7F26C44511B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43503715"/>
              </p:ext>
            </p:extLst>
          </p:nvPr>
        </p:nvGraphicFramePr>
        <p:xfrm>
          <a:off x="838080" y="1578429"/>
          <a:ext cx="10514880" cy="44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976">
                  <a:extLst>
                    <a:ext uri="{9D8B030D-6E8A-4147-A177-3AD203B41FA5}">
                      <a16:colId xmlns:a16="http://schemas.microsoft.com/office/drawing/2014/main" val="786658124"/>
                    </a:ext>
                  </a:extLst>
                </a:gridCol>
                <a:gridCol w="2102976">
                  <a:extLst>
                    <a:ext uri="{9D8B030D-6E8A-4147-A177-3AD203B41FA5}">
                      <a16:colId xmlns:a16="http://schemas.microsoft.com/office/drawing/2014/main" val="2460413416"/>
                    </a:ext>
                  </a:extLst>
                </a:gridCol>
                <a:gridCol w="2102976">
                  <a:extLst>
                    <a:ext uri="{9D8B030D-6E8A-4147-A177-3AD203B41FA5}">
                      <a16:colId xmlns:a16="http://schemas.microsoft.com/office/drawing/2014/main" val="2587163062"/>
                    </a:ext>
                  </a:extLst>
                </a:gridCol>
                <a:gridCol w="2102976">
                  <a:extLst>
                    <a:ext uri="{9D8B030D-6E8A-4147-A177-3AD203B41FA5}">
                      <a16:colId xmlns:a16="http://schemas.microsoft.com/office/drawing/2014/main" val="1098877606"/>
                    </a:ext>
                  </a:extLst>
                </a:gridCol>
                <a:gridCol w="2102976">
                  <a:extLst>
                    <a:ext uri="{9D8B030D-6E8A-4147-A177-3AD203B41FA5}">
                      <a16:colId xmlns:a16="http://schemas.microsoft.com/office/drawing/2014/main" val="3762428338"/>
                    </a:ext>
                  </a:extLst>
                </a:gridCol>
              </a:tblGrid>
              <a:tr h="49766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Likelihood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Overall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Mitigation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94891"/>
                  </a:ext>
                </a:extLst>
              </a:tr>
              <a:tr h="136379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What is the risk?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How likely is it to happen?</a:t>
                      </a:r>
                    </a:p>
                    <a:p>
                      <a:pPr algn="ctr"/>
                      <a:endParaRPr lang="en-GB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 (low) - 5 (high)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How bad would it be if it happened?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 (ok) - 5 (bad)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Likelihood x Impact</a:t>
                      </a:r>
                    </a:p>
                    <a:p>
                      <a:pPr algn="ctr"/>
                      <a:endParaRPr lang="en-GB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 (low) - 25 (high)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How can we avoid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92175"/>
                  </a:ext>
                </a:extLst>
              </a:tr>
              <a:tr h="49766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Meteor Strike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09653"/>
                  </a:ext>
                </a:extLst>
              </a:tr>
              <a:tr h="888693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Team member taken ill.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Build in buffer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85136"/>
                  </a:ext>
                </a:extLst>
              </a:tr>
              <a:tr h="888693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Report file corrupts.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Regular backups.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A020-B96F-0E8F-10D0-4DBE163F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52D81EDF-DE63-FCBB-8750-D8CD6EA5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Activity 2 (Teams - 15 minutes)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B520236C-6AD7-A393-7242-AAE735A8B6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Create a Risk Matrix and categories each of the following hypothetical risks to a business project. Include methods to mitigate it if applicable: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Team member goes off long term sick.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Servers get hacked and all work is lost.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Competitors learn of the project and start their own.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Team does not have the coding knowledge required.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Customer brings deadlines forward.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Delivery of required hardware to site is delayed.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Asbestos is found in the client site.</a:t>
            </a:r>
          </a:p>
          <a:p>
            <a:pPr marL="892175" indent="-457200">
              <a:lnSpc>
                <a:spcPct val="10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Pandemic declared with lockdown procedures.</a:t>
            </a:r>
          </a:p>
        </p:txBody>
      </p:sp>
    </p:spTree>
    <p:extLst>
      <p:ext uri="{BB962C8B-B14F-4D97-AF65-F5344CB8AC3E}">
        <p14:creationId xmlns:p14="http://schemas.microsoft.com/office/powerpoint/2010/main" val="23959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D04AD-F833-C20C-B7AC-9500BC9F2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173F9BB9-C227-F3B6-4C29-CB8D7FC25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Agile Development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E3B822B4-D4D6-B471-DE91-BE95C7FBD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  <p:extLst>
      <p:ext uri="{BB962C8B-B14F-4D97-AF65-F5344CB8AC3E}">
        <p14:creationId xmlns:p14="http://schemas.microsoft.com/office/powerpoint/2010/main" val="33075215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03C2-DD57-B226-E324-2E071139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8EF389DC-16C4-8250-FF75-8D5667A8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What are Software Dev Lifecycles?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C726A0B0-6DD1-CEE0-5716-80E5F653E5A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600" spc="-1" dirty="0">
                <a:solidFill>
                  <a:schemeClr val="tx2">
                    <a:lumMod val="75000"/>
                  </a:schemeClr>
                </a:solidFill>
              </a:rPr>
              <a:t>A software development lifecycle is the overall process used to run a software project from initial idea through to deployment.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6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600" spc="-1" dirty="0">
                <a:solidFill>
                  <a:schemeClr val="tx2">
                    <a:lumMod val="75000"/>
                  </a:schemeClr>
                </a:solidFill>
              </a:rPr>
              <a:t>There are 3 major ones and 1 hybrid monster (which is used more than people admit!):</a:t>
            </a:r>
          </a:p>
          <a:p>
            <a:pPr marL="1082675" indent="-441325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GB" sz="2600" spc="-1" dirty="0">
                <a:solidFill>
                  <a:schemeClr val="tx2">
                    <a:lumMod val="75000"/>
                  </a:schemeClr>
                </a:solidFill>
              </a:rPr>
              <a:t>Waterfall</a:t>
            </a:r>
          </a:p>
          <a:p>
            <a:pPr marL="1082675" indent="-441325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GB" sz="2600" spc="-1" dirty="0">
                <a:solidFill>
                  <a:schemeClr val="tx2">
                    <a:lumMod val="75000"/>
                  </a:schemeClr>
                </a:solidFill>
              </a:rPr>
              <a:t>V-Model</a:t>
            </a:r>
          </a:p>
          <a:p>
            <a:pPr marL="1082675" indent="-441325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GB" sz="2600" spc="-1" dirty="0">
                <a:solidFill>
                  <a:schemeClr val="tx2">
                    <a:lumMod val="75000"/>
                  </a:schemeClr>
                </a:solidFill>
              </a:rPr>
              <a:t>Agile</a:t>
            </a:r>
          </a:p>
          <a:p>
            <a:pPr marL="1082675" indent="-441325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GB" sz="2600" spc="-1" dirty="0">
                <a:solidFill>
                  <a:schemeClr val="tx2">
                    <a:lumMod val="75000"/>
                  </a:schemeClr>
                </a:solidFill>
              </a:rPr>
              <a:t>Water-Scrum-Fall</a:t>
            </a:r>
          </a:p>
        </p:txBody>
      </p:sp>
    </p:spTree>
    <p:extLst>
      <p:ext uri="{BB962C8B-B14F-4D97-AF65-F5344CB8AC3E}">
        <p14:creationId xmlns:p14="http://schemas.microsoft.com/office/powerpoint/2010/main" val="27174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68632-A7D8-17EC-F93C-24B4022E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381C80BC-BBB2-F9B4-843E-B1CF144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spc="-1" dirty="0">
                <a:solidFill>
                  <a:schemeClr val="tx2">
                    <a:lumMod val="75000"/>
                  </a:schemeClr>
                </a:solidFill>
              </a:rPr>
              <a:t>SDLC: Waterfall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7170" name="Picture 2" descr="What is the Waterfall Model? Definition and Guide | Definition ...">
            <a:extLst>
              <a:ext uri="{FF2B5EF4-FFF2-40B4-BE49-F238E27FC236}">
                <a16:creationId xmlns:a16="http://schemas.microsoft.com/office/drawing/2014/main" id="{75F57477-B3E9-057C-A25B-2C7C099DA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19813" r="3908" b="9346"/>
          <a:stretch/>
        </p:blipFill>
        <p:spPr bwMode="auto">
          <a:xfrm>
            <a:off x="1621852" y="1689840"/>
            <a:ext cx="8681228" cy="45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8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62699-6184-CB65-AE93-83AFC7E4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FECEE071-4D6D-8AF4-E927-8C114E9D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spc="-1" dirty="0">
                <a:solidFill>
                  <a:schemeClr val="tx2">
                    <a:lumMod val="75000"/>
                  </a:schemeClr>
                </a:solidFill>
              </a:rPr>
              <a:t>SDLC: V-Model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7172" name="Picture 4" descr="What Is the V-Model? (Definition, Examples) | Built In">
            <a:extLst>
              <a:ext uri="{FF2B5EF4-FFF2-40B4-BE49-F238E27FC236}">
                <a16:creationId xmlns:a16="http://schemas.microsoft.com/office/drawing/2014/main" id="{CFD8E3EC-6E4A-BB38-ABE0-B55CA67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26" y="1552207"/>
            <a:ext cx="7327388" cy="494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Project Planning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Project Planning is when you define the project’s objectives, scope, and procedures and creating a plan of how the project will be executed.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0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u="sng" spc="-1" dirty="0">
                <a:solidFill>
                  <a:schemeClr val="tx2">
                    <a:lumMod val="75000"/>
                  </a:schemeClr>
                </a:solidFill>
              </a:rPr>
              <a:t>Key Factors:</a:t>
            </a:r>
          </a:p>
          <a:p>
            <a:pPr marL="804863" indent="-446088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Scope: 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Clearly outlining the boundaries (or limits) of the project.</a:t>
            </a:r>
          </a:p>
          <a:p>
            <a:pPr marL="804863" indent="-446088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Task Breakdown: 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Identifying all the tasks required to complete the project.</a:t>
            </a:r>
          </a:p>
          <a:p>
            <a:pPr marL="804863" indent="-446088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Scheduling: 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Establishing timelines for each task.</a:t>
            </a:r>
          </a:p>
          <a:p>
            <a:pPr marL="804863" indent="-446088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Resource Allocation: 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Determining the resources needed for each task.</a:t>
            </a:r>
          </a:p>
          <a:p>
            <a:pPr marL="804863" indent="-446088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Milestones and Deliverables: 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Establishing key milestones to track progress.</a:t>
            </a:r>
          </a:p>
          <a:p>
            <a:pPr marL="804863" indent="-446088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Risk Management: 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Identifying potential risks and finding ways to mitigate them.</a:t>
            </a:r>
          </a:p>
        </p:txBody>
      </p:sp>
    </p:spTree>
    <p:extLst>
      <p:ext uri="{BB962C8B-B14F-4D97-AF65-F5344CB8AC3E}">
        <p14:creationId xmlns:p14="http://schemas.microsoft.com/office/powerpoint/2010/main" val="29648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C03E-56F1-F239-547E-FCA27825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2619CE54-AC58-3699-CBE0-10E246A8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SDLC: Agile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7174" name="Picture 6" descr="SDLC Agile Model-The Best Choice For Software Development">
            <a:extLst>
              <a:ext uri="{FF2B5EF4-FFF2-40B4-BE49-F238E27FC236}">
                <a16:creationId xmlns:a16="http://schemas.microsoft.com/office/drawing/2014/main" id="{CC549F4C-8167-3F7D-130C-750B29FD4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4"/>
          <a:stretch/>
        </p:blipFill>
        <p:spPr bwMode="auto">
          <a:xfrm>
            <a:off x="1275604" y="1951461"/>
            <a:ext cx="9640792" cy="40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8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281CD-9214-F398-CD92-17513D08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9A0AB6EC-8DF9-7732-F571-D8D23C3C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spc="-1" dirty="0">
                <a:solidFill>
                  <a:schemeClr val="tx2">
                    <a:lumMod val="75000"/>
                  </a:schemeClr>
                </a:solidFill>
              </a:rPr>
              <a:t>SDLC: Water-Scrum-Fall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7176" name="Picture 8" descr="Water-Scrum-Fall is a Real, Prevalent Phenomenon">
            <a:extLst>
              <a:ext uri="{FF2B5EF4-FFF2-40B4-BE49-F238E27FC236}">
                <a16:creationId xmlns:a16="http://schemas.microsoft.com/office/drawing/2014/main" id="{F19EBA90-3EE0-F6FF-82AE-6F2F8250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89" y="1689840"/>
            <a:ext cx="8194221" cy="42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1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DEBF7-4A64-826D-2603-2EC421C7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43871A44-86A0-EDB0-6BB6-E53CB143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What is Agile Development?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5C0DF68D-C151-D706-4985-86A3D911D0D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Agile is a software development methodology with a focus on adaptability and being able to respond to changes throughout a project: </a:t>
            </a:r>
            <a:r>
              <a:rPr lang="en-GB" sz="2300" b="1" spc="-1" dirty="0">
                <a:solidFill>
                  <a:schemeClr val="tx2">
                    <a:lumMod val="75000"/>
                  </a:schemeClr>
                </a:solidFill>
              </a:rPr>
              <a:t>www.agilealliance.org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3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There are many sub-methods of Agile used in industry, both standalone and in a pick-n-mix format: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Scrum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Kanban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Feature-Driven Development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Extreme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47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2535-F6C5-2A07-BAF8-0679427A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096AC209-C932-B2E0-721F-6C9A4BCD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12 Principles of Agile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5D77F2BB-3A16-4E82-8A27-1A9653032C1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1" y="1689840"/>
            <a:ext cx="5105520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Early and continuous delivery of valuable software.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Welcome changing requirements, even late in development.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Deliver working software frequently, preferring a shorter timescale.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Businessmen and developers must work together daily.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Have motivated team members.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The best communication is face-to-face.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A9F62BEA-A491-925A-2E31-730A7298E94F}"/>
              </a:ext>
            </a:extLst>
          </p:cNvPr>
          <p:cNvSpPr txBox="1">
            <a:spLocks/>
          </p:cNvSpPr>
          <p:nvPr/>
        </p:nvSpPr>
        <p:spPr>
          <a:xfrm>
            <a:off x="6248401" y="1689840"/>
            <a:ext cx="5366176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Working software is the primary measure of progress.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Sustainable development.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Continuous attention to technical excellence and good design.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Simplicity is essential.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Have self-organising teams.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en-GB" sz="2100" spc="-1" dirty="0">
                <a:solidFill>
                  <a:schemeClr val="tx2">
                    <a:lumMod val="75000"/>
                  </a:schemeClr>
                </a:solidFill>
              </a:rPr>
              <a:t>At regular intervals, reflect and adjust.</a:t>
            </a:r>
          </a:p>
        </p:txBody>
      </p:sp>
    </p:spTree>
    <p:extLst>
      <p:ext uri="{BB962C8B-B14F-4D97-AF65-F5344CB8AC3E}">
        <p14:creationId xmlns:p14="http://schemas.microsoft.com/office/powerpoint/2010/main" val="42815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C0D58-6B9F-370C-AE37-59DFF9A1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F79FB758-4CA9-5641-CEA5-E3D0D6DE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Kanban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5F8A465A-6B3B-DF4A-50DA-36617E4047F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1"/>
            <a:ext cx="10624577" cy="9683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Kanban was started by Toyota in Japan. They used cards to show the flow of tasks from start to finish through production.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AB077-E11C-194F-E347-140752BD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26"/>
          <a:stretch/>
        </p:blipFill>
        <p:spPr>
          <a:xfrm>
            <a:off x="5932968" y="2919589"/>
            <a:ext cx="4963024" cy="3443587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AFCAC975-FA28-51FC-811B-13A7167B32F1}"/>
              </a:ext>
            </a:extLst>
          </p:cNvPr>
          <p:cNvSpPr txBox="1">
            <a:spLocks/>
          </p:cNvSpPr>
          <p:nvPr/>
        </p:nvSpPr>
        <p:spPr>
          <a:xfrm>
            <a:off x="838080" y="2919589"/>
            <a:ext cx="4846794" cy="34435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This is used in a lot of software development companies as it is very easy and simple to see the status of tasks and identify bottlenecks.</a:t>
            </a:r>
          </a:p>
        </p:txBody>
      </p:sp>
    </p:spTree>
    <p:extLst>
      <p:ext uri="{BB962C8B-B14F-4D97-AF65-F5344CB8AC3E}">
        <p14:creationId xmlns:p14="http://schemas.microsoft.com/office/powerpoint/2010/main" val="8772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FDB1A-EB26-5F6F-F2C6-9EDFD275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3BD10A08-F18B-779C-313E-2ED9DE9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Scrum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644E42DA-50E3-2393-A8F9-893ED0812F1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500982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The Scrum method uses specific processes to manage their agile-ness: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Sprints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Sprint Planning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Daily Scrum (AKA standup)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Retrospectives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Backlogs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073DC536-B45B-87FC-9E44-E774ABB423B7}"/>
              </a:ext>
            </a:extLst>
          </p:cNvPr>
          <p:cNvSpPr txBox="1">
            <a:spLocks/>
          </p:cNvSpPr>
          <p:nvPr/>
        </p:nvSpPr>
        <p:spPr>
          <a:xfrm>
            <a:off x="6343133" y="1689840"/>
            <a:ext cx="500982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The Scrum method has specific team roles: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Product Owner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Scrum Master</a:t>
            </a:r>
          </a:p>
          <a:p>
            <a:pPr marL="1077913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300" spc="-1" dirty="0">
                <a:solidFill>
                  <a:schemeClr val="tx2">
                    <a:lumMod val="75000"/>
                  </a:schemeClr>
                </a:solidFill>
              </a:rPr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7164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CEF6-0921-7CB6-8FD1-E802D0A17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44407E6D-9172-A949-7930-9CAD91FA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Sprints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6E36B005-F8A2-2A05-FDF0-A6CFD839035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514880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Sprint: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short period time in which to complete development tasks.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Sprint Planning: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meeting just before the start of a sprint, where the team agrees what tasks go into the Sprint.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Daily Standup: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quick get together of all team members to update each other on how their tasks are going, and an opportunity to request help if needed.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Retrospective: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meeting where the team discuss what worked and what went wrong, with the aim to improve it next time.</a:t>
            </a:r>
          </a:p>
        </p:txBody>
      </p:sp>
    </p:spTree>
    <p:extLst>
      <p:ext uri="{BB962C8B-B14F-4D97-AF65-F5344CB8AC3E}">
        <p14:creationId xmlns:p14="http://schemas.microsoft.com/office/powerpoint/2010/main" val="42231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1A9A-CBED-7E78-2E2C-7C786F7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B7D2D9F7-8DAC-D017-D6E5-5B56C0CC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Sprints And You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473E1437-F3A5-6118-518B-81C2917468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514880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Sprint: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Your sprints will be 1 week in duration, starting in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Week 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Sprint Planning: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You will (normally) do sprint planning in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Lesson 1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 each week throughout the project, starting in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Week 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Daily Standup: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You won’t do a daily standup, but you will have a quick standup including your manager (lecturer)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every Lesson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, starting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Week 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Retrospective: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You will do a short retrospective each week before the start of your sprint planning (normally) in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Lesson 1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 each week, starting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Week 4.</a:t>
            </a:r>
          </a:p>
        </p:txBody>
      </p:sp>
    </p:spTree>
    <p:extLst>
      <p:ext uri="{BB962C8B-B14F-4D97-AF65-F5344CB8AC3E}">
        <p14:creationId xmlns:p14="http://schemas.microsoft.com/office/powerpoint/2010/main" val="1901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1A91-9C35-2261-679F-B13BD3F4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759C3AD5-699F-76ED-B5C8-69D15341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Backlogs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25326849-E77E-C45B-A645-FE6C99AA191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514880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backlog is purely a list of all the tasks left to be completed in your project.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project backlog is everything left to do in the entire project.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 sprint backlog is everything assigned to the sprint left to 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You will create your backlogs in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Week 2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 and use Kanban board tools to manage it.</a:t>
            </a:r>
          </a:p>
        </p:txBody>
      </p:sp>
    </p:spTree>
    <p:extLst>
      <p:ext uri="{BB962C8B-B14F-4D97-AF65-F5344CB8AC3E}">
        <p14:creationId xmlns:p14="http://schemas.microsoft.com/office/powerpoint/2010/main" val="1154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75163-C57C-AEE5-B053-02B90E5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9C8183FE-23C2-C695-1CB4-D7414C92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Scrum Roles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88964E8E-1215-8101-EBC9-6DF9F57038C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514880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Product Owner: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Person in charge of the backlog and advocating for the customers when deciding what features or tasks get done next.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Scrum Master: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The person responsible for making sure the team are following the Scrum processes and generally get charged with running the meetings.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Development Team Member: 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Anyone. You can be a test specialist, a network installer, or a coder. If you are in the team, you are a “developer”.</a:t>
            </a:r>
          </a:p>
        </p:txBody>
      </p:sp>
    </p:spTree>
    <p:extLst>
      <p:ext uri="{BB962C8B-B14F-4D97-AF65-F5344CB8AC3E}">
        <p14:creationId xmlns:p14="http://schemas.microsoft.com/office/powerpoint/2010/main" val="2686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117C2-23CC-E569-8D7F-55228107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1ACDCFE4-3EE7-FBE2-2EE2-C1CA9A9E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Scope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36360ADD-0B01-92FE-AE15-718E6167276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Scope is the definition of what is included in the project, and what is excluded in the project.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Usually, the client can give you scope, or your employer can set the scope.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0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In this instance the client is giving you the scope of the project. However – you need to decide the limits of the learning content you make.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Start small, you can expand if you have time.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Your manager (lecturer) can help you in judging this.</a:t>
            </a:r>
          </a:p>
        </p:txBody>
      </p:sp>
    </p:spTree>
    <p:extLst>
      <p:ext uri="{BB962C8B-B14F-4D97-AF65-F5344CB8AC3E}">
        <p14:creationId xmlns:p14="http://schemas.microsoft.com/office/powerpoint/2010/main" val="27865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0911D-40ED-F77B-E12B-36EAC749B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D1964E10-4A8D-0878-4370-AA0E8B63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Activity 3 (Teams - 20 minutes)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CEEFAC47-0131-23F4-103B-E8FAB7DA9AC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In your teams, go through everyone’s schedule and create a rota of who will be Scrum Master each week, </a:t>
            </a:r>
            <a:r>
              <a:rPr lang="en-GB" sz="2400" u="sng" spc="-1" dirty="0">
                <a:solidFill>
                  <a:schemeClr val="tx2">
                    <a:lumMod val="75000"/>
                  </a:schemeClr>
                </a:solidFill>
              </a:rPr>
              <a:t>including a deputy</a:t>
            </a: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715963" indent="-357188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Scrum Master will be responsible for leading the retrospective, sprint planning, and the standup meetings with the manager (lecturer).</a:t>
            </a:r>
          </a:p>
          <a:p>
            <a:pPr marL="715963" indent="-357188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If team members are away, the Scrum Master will provide that person’s update during the standup.</a:t>
            </a:r>
          </a:p>
          <a:p>
            <a:pPr marL="0" indent="0">
              <a:lnSpc>
                <a:spcPct val="120000"/>
              </a:lnSpc>
              <a:spcBef>
                <a:spcPts val="2500"/>
              </a:spcBef>
              <a:buClr>
                <a:srgbClr val="000000"/>
              </a:buClr>
              <a:buSzPct val="100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Email your rota to your manager (lecturer) for reference.</a:t>
            </a:r>
          </a:p>
          <a:p>
            <a:pPr marL="0" indent="0">
              <a:lnSpc>
                <a:spcPct val="120000"/>
              </a:lnSpc>
              <a:spcBef>
                <a:spcPts val="2500"/>
              </a:spcBef>
              <a:buClr>
                <a:srgbClr val="000000"/>
              </a:buClr>
              <a:buSzPct val="100000"/>
              <a:buNone/>
            </a:pPr>
            <a:r>
              <a:rPr lang="en-GB" sz="2400" b="1" u="sng" spc="-1" dirty="0">
                <a:solidFill>
                  <a:schemeClr val="tx2">
                    <a:lumMod val="75000"/>
                  </a:schemeClr>
                </a:solidFill>
              </a:rPr>
              <a:t>Everyone must be Scrum Master at least once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702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9701-020A-1BC1-2CFF-E7A2D7FA4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DA4D7ABA-0AAD-0E0E-CD86-B920A18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Task Breakdown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BA1A8DC1-2EF3-54CB-FAF1-D9387E4A5C5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The first step is creating a requirements specification which we covered in lesson 1.</a:t>
            </a:r>
          </a:p>
          <a:p>
            <a:pPr marL="719138" indent="-358775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Initial “setup tasks” or research might be identified and need listing.</a:t>
            </a:r>
          </a:p>
          <a:p>
            <a:pPr marL="719138" indent="-358775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Each requirement from the specification is then broken down into individual tasks and listed.</a:t>
            </a:r>
          </a:p>
          <a:p>
            <a:pPr marL="719138" indent="-358775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Finally, any “takedown” tasks might be identified and listed.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000" u="sng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u="sng" spc="-1" dirty="0">
                <a:solidFill>
                  <a:schemeClr val="tx2">
                    <a:lumMod val="75000"/>
                  </a:schemeClr>
                </a:solidFill>
              </a:rPr>
              <a:t>Example: Contract to make a website to register for university.</a:t>
            </a:r>
          </a:p>
          <a:p>
            <a:pPr marL="719138" indent="-358775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Setup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 – hosting, coding language, design work…</a:t>
            </a:r>
          </a:p>
          <a:p>
            <a:pPr marL="719138" indent="-358775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 – code login, code home page, code database connection, testing…</a:t>
            </a:r>
          </a:p>
          <a:p>
            <a:pPr marL="719138" indent="-358775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Takedown</a:t>
            </a: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 – copyright handover, help and development documentation…</a:t>
            </a:r>
          </a:p>
        </p:txBody>
      </p:sp>
    </p:spTree>
    <p:extLst>
      <p:ext uri="{BB962C8B-B14F-4D97-AF65-F5344CB8AC3E}">
        <p14:creationId xmlns:p14="http://schemas.microsoft.com/office/powerpoint/2010/main" val="28268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E524-27B4-A663-C585-A1C2C5D0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267F1651-826A-D9BE-6B6C-D99056A0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Scheduling and Resource Allocation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2F34DA82-763F-B2DD-2188-64D96F31E7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Scheduling is the hardest part to get right, or close to right, and it ties in with your human resource availability.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0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“Connecting 3 new classrooms to the network will take 5 hours per room.”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5 x 3 = 15 man-hours to complete the task.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The workload can be shared between 3 people. This will take 5 hours real time.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endParaRPr lang="en-GB" sz="20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“Painting the hallway will take 15 hours for one person.”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We have 3 people available, but only 2 can fit in the hallway at any one time.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The workload can be shared between only 2 people. This will take 7.5 hours real time.</a:t>
            </a:r>
          </a:p>
        </p:txBody>
      </p:sp>
    </p:spTree>
    <p:extLst>
      <p:ext uri="{BB962C8B-B14F-4D97-AF65-F5344CB8AC3E}">
        <p14:creationId xmlns:p14="http://schemas.microsoft.com/office/powerpoint/2010/main" val="19628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099F-7546-7637-C894-1226A6E8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5295F945-C3F8-F053-8F5F-46B9A8DA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Timescales and Buffer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C2FAF68C-83B3-5332-C869-6CE16043CE8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2984520"/>
            <a:ext cx="10624577" cy="34951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0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Useful Tips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Add a safety buffer to the timescale for every task (or group of tasks).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The average appears to be about 20% extra time.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For mission critical tasks (e.g. legal requirements) you might increase it.</a:t>
            </a:r>
          </a:p>
          <a:p>
            <a:pPr marL="719138" indent="-358775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If somehow you don’t use that buffer time – expand the project!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D188F-419D-6E47-FDCD-5A80FEFDE15D}"/>
              </a:ext>
            </a:extLst>
          </p:cNvPr>
          <p:cNvSpPr txBox="1"/>
          <p:nvPr/>
        </p:nvSpPr>
        <p:spPr>
          <a:xfrm>
            <a:off x="2449285" y="2056238"/>
            <a:ext cx="7772400" cy="56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800" i="1" spc="-1" dirty="0">
                <a:solidFill>
                  <a:schemeClr val="tx2">
                    <a:lumMod val="75000"/>
                  </a:schemeClr>
                </a:solidFill>
              </a:rPr>
              <a:t>“No plan survives first contact with the enemy.”</a:t>
            </a:r>
          </a:p>
        </p:txBody>
      </p:sp>
    </p:spTree>
    <p:extLst>
      <p:ext uri="{BB962C8B-B14F-4D97-AF65-F5344CB8AC3E}">
        <p14:creationId xmlns:p14="http://schemas.microsoft.com/office/powerpoint/2010/main" val="42593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11BC7-CB8C-1026-D633-2B6FC72A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6FF1CC67-BEFF-9B14-12FC-1F535175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Milestones and Deliverables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3695E29D-7CD0-CDC4-16B4-2FC9AE19D2E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926770"/>
            <a:ext cx="10624577" cy="45528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On your project schedule you mark on any dates for major milestones or deadlines to deliver content.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This lets you check your plan will complete within the required times (e.g. if implementation isn’t complete by Software Handover milestone, something is wrong).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It also gives you visibility and reminders of major planned events.</a:t>
            </a:r>
          </a:p>
        </p:txBody>
      </p:sp>
    </p:spTree>
    <p:extLst>
      <p:ext uri="{BB962C8B-B14F-4D97-AF65-F5344CB8AC3E}">
        <p14:creationId xmlns:p14="http://schemas.microsoft.com/office/powerpoint/2010/main" val="13208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34627-76ED-2747-E46B-80643BFA3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107E944E-273E-7878-F102-DD68A8D2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Gantt Charts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8DA3A-A7CB-FD7A-E018-6B583F5F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551758"/>
            <a:ext cx="9509760" cy="47777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63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D8B54-C24D-B90C-A618-5995EF11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6305F668-FC46-9475-1E4F-EC27E062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Gantt Charts in Excel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19AC4710-2334-9FE1-7FA9-6505BB01E1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1" y="2320946"/>
            <a:ext cx="5007428" cy="41586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Excel has simple built-in Gantt charts.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0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000" spc="-1" dirty="0">
                <a:solidFill>
                  <a:schemeClr val="tx2">
                    <a:lumMod val="75000"/>
                  </a:schemeClr>
                </a:solidFill>
              </a:rPr>
              <a:t>You can then just rename the tasks and change the start and ends.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9C02E-999A-8459-7B05-2701BA03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508" y="1653230"/>
            <a:ext cx="5138177" cy="2431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202FC-D34A-570E-7B2B-C6DF57E5C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194" y="4537054"/>
            <a:ext cx="9274628" cy="17449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705530-BBF4-437B-AB0E-C26E92B14353}"/>
              </a:ext>
            </a:extLst>
          </p:cNvPr>
          <p:cNvCxnSpPr/>
          <p:nvPr/>
        </p:nvCxnSpPr>
        <p:spPr>
          <a:xfrm>
            <a:off x="5268686" y="2514600"/>
            <a:ext cx="3102428" cy="5225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96DAA-1ED9-6FD2-65D6-3545CC49169B}"/>
              </a:ext>
            </a:extLst>
          </p:cNvPr>
          <p:cNvCxnSpPr>
            <a:cxnSpLocks/>
          </p:cNvCxnSpPr>
          <p:nvPr/>
        </p:nvCxnSpPr>
        <p:spPr>
          <a:xfrm>
            <a:off x="3777343" y="4084739"/>
            <a:ext cx="2068165" cy="1401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88537-91A2-A5F9-1C23-02B201308276}"/>
              </a:ext>
            </a:extLst>
          </p:cNvPr>
          <p:cNvCxnSpPr>
            <a:cxnSpLocks/>
          </p:cNvCxnSpPr>
          <p:nvPr/>
        </p:nvCxnSpPr>
        <p:spPr>
          <a:xfrm flipH="1">
            <a:off x="2013857" y="4028454"/>
            <a:ext cx="555172" cy="11763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82D0E3AB70A4880A2156F314AE52F" ma:contentTypeVersion="20" ma:contentTypeDescription="Create a new document." ma:contentTypeScope="" ma:versionID="6ddbb38034f190dbf755aa3583f52c7e">
  <xsd:schema xmlns:xsd="http://www.w3.org/2001/XMLSchema" xmlns:xs="http://www.w3.org/2001/XMLSchema" xmlns:p="http://schemas.microsoft.com/office/2006/metadata/properties" xmlns:ns2="7622ab6d-30cb-4892-8c6f-8ae40003e781" xmlns:ns3="e10b4767-5a49-4c59-9b64-a305f5df8fa7" xmlns:ns4="efc3e123-a60a-4a17-aaf1-487e28d9a3b3" targetNamespace="http://schemas.microsoft.com/office/2006/metadata/properties" ma:root="true" ma:fieldsID="76d7173ae78d538ebd7b9cfddd14c8fe" ns2:_="" ns3:_="" ns4:_="">
    <xsd:import namespace="7622ab6d-30cb-4892-8c6f-8ae40003e781"/>
    <xsd:import namespace="e10b4767-5a49-4c59-9b64-a305f5df8fa7"/>
    <xsd:import namespace="efc3e123-a60a-4a17-aaf1-487e28d9a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delivery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2ab6d-30cb-4892-8c6f-8ae40003e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41a27b9-f0cd-4770-b911-d8e1525d18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livery" ma:index="25" nillable="true" ma:displayName="delivery" ma:description="please select either apprenticeship or fulltime option " ma:format="Dropdown" ma:internalName="delivery">
      <xsd:simpleType>
        <xsd:restriction base="dms:Choice">
          <xsd:enumeration value="Apprenticeship "/>
          <xsd:enumeration value="Fulltime"/>
          <xsd:enumeration value="Choice 3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b4767-5a49-4c59-9b64-a305f5df8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3e123-a60a-4a17-aaf1-487e28d9a3b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2aac4c5-f08e-4df2-b69c-8f55bd54a179}" ma:internalName="TaxCatchAll" ma:showField="CatchAllData" ma:web="e10b4767-5a49-4c59-9b64-a305f5df8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3e123-a60a-4a17-aaf1-487e28d9a3b3" xsi:nil="true"/>
    <lcf76f155ced4ddcb4097134ff3c332f xmlns="7622ab6d-30cb-4892-8c6f-8ae40003e781">
      <Terms xmlns="http://schemas.microsoft.com/office/infopath/2007/PartnerControls"/>
    </lcf76f155ced4ddcb4097134ff3c332f>
    <delivery xmlns="7622ab6d-30cb-4892-8c6f-8ae40003e7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0A3770-86FB-4F1B-B0D7-4C9A1A529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2ab6d-30cb-4892-8c6f-8ae40003e781"/>
    <ds:schemaRef ds:uri="e10b4767-5a49-4c59-9b64-a305f5df8fa7"/>
    <ds:schemaRef ds:uri="efc3e123-a60a-4a17-aaf1-487e28d9a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D17DC6-E553-48F2-A06D-AB328305BF41}">
  <ds:schemaRefs>
    <ds:schemaRef ds:uri="http://schemas.microsoft.com/office/2006/metadata/properties"/>
    <ds:schemaRef ds:uri="http://schemas.microsoft.com/office/infopath/2007/PartnerControls"/>
    <ds:schemaRef ds:uri="efc3e123-a60a-4a17-aaf1-487e28d9a3b3"/>
    <ds:schemaRef ds:uri="7622ab6d-30cb-4892-8c6f-8ae40003e781"/>
  </ds:schemaRefs>
</ds:datastoreItem>
</file>

<file path=customXml/itemProps3.xml><?xml version="1.0" encoding="utf-8"?>
<ds:datastoreItem xmlns:ds="http://schemas.openxmlformats.org/officeDocument/2006/customXml" ds:itemID="{755957BA-2752-40BC-A846-BEB77D56F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2445</Words>
  <Application>Microsoft Office PowerPoint</Application>
  <PresentationFormat>Widescreen</PresentationFormat>
  <Paragraphs>297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ARU Raleway</vt:lpstr>
      <vt:lpstr>Symbol</vt:lpstr>
      <vt:lpstr>Times New Roman</vt:lpstr>
      <vt:lpstr>Wingdings</vt:lpstr>
      <vt:lpstr>Office Theme</vt:lpstr>
      <vt:lpstr>Office Theme</vt:lpstr>
      <vt:lpstr>PowerPoint Presentation</vt:lpstr>
      <vt:lpstr>Project Planning</vt:lpstr>
      <vt:lpstr>Scope</vt:lpstr>
      <vt:lpstr>Task Breakdown</vt:lpstr>
      <vt:lpstr>Scheduling and Resource Allocation</vt:lpstr>
      <vt:lpstr>Timescales and Buffer</vt:lpstr>
      <vt:lpstr>Milestones and Deliverables</vt:lpstr>
      <vt:lpstr>Gantt Charts</vt:lpstr>
      <vt:lpstr>Gantt Charts in Excel</vt:lpstr>
      <vt:lpstr>Activity 1 (Teams - 15 minutes)</vt:lpstr>
      <vt:lpstr>PowerPoint Presentation</vt:lpstr>
      <vt:lpstr>What is Risk Management?</vt:lpstr>
      <vt:lpstr>SWOT Analysis</vt:lpstr>
      <vt:lpstr>Risk Matrix</vt:lpstr>
      <vt:lpstr>Activity 2 (Teams - 15 minutes)</vt:lpstr>
      <vt:lpstr>PowerPoint Presentation</vt:lpstr>
      <vt:lpstr>What are Software Dev Lifecycles?</vt:lpstr>
      <vt:lpstr>SDLC: Waterfall</vt:lpstr>
      <vt:lpstr>SDLC: V-Model</vt:lpstr>
      <vt:lpstr>SDLC: Agile</vt:lpstr>
      <vt:lpstr>SDLC: Water-Scrum-Fall</vt:lpstr>
      <vt:lpstr>What is Agile Development?</vt:lpstr>
      <vt:lpstr>12 Principles of Agile</vt:lpstr>
      <vt:lpstr>Kanban</vt:lpstr>
      <vt:lpstr>Scrum</vt:lpstr>
      <vt:lpstr>Sprints</vt:lpstr>
      <vt:lpstr>Sprints And You</vt:lpstr>
      <vt:lpstr>Backlogs</vt:lpstr>
      <vt:lpstr>Scrum Roles</vt:lpstr>
      <vt:lpstr>Activity 3 (Teams - 20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ARUMaster</dc:title>
  <dc:subject/>
  <dc:creator/>
  <dc:description/>
  <cp:lastModifiedBy>Rae-Clarke, Jennifer</cp:lastModifiedBy>
  <cp:revision>10</cp:revision>
  <dcterms:created xsi:type="dcterms:W3CDTF">2022-10-03T17:48:36Z</dcterms:created>
  <dcterms:modified xsi:type="dcterms:W3CDTF">2025-01-27T13:55:33Z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0x010100E2E82D0E3AB70A4880A2156F314AE52F</vt:lpwstr>
  </property>
  <property fmtid="{D5CDD505-2E9C-101B-9397-08002B2CF9AE}" pid="3" name="HiddenSlides">
    <vt:r8>11</vt:r8>
  </property>
  <property fmtid="{D5CDD505-2E9C-101B-9397-08002B2CF9AE}" pid="4" name="Notes">
    <vt:r8>50</vt:r8>
  </property>
  <property fmtid="{D5CDD505-2E9C-101B-9397-08002B2CF9AE}" pid="5" name="PresentationFormat">
    <vt:lpwstr>Widescreen</vt:lpwstr>
  </property>
  <property fmtid="{D5CDD505-2E9C-101B-9397-08002B2CF9AE}" pid="6" name="Slides">
    <vt:r8>80</vt:r8>
  </property>
</Properties>
</file>