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3"/>
  </p:notesMasterIdLst>
  <p:sldIdLst>
    <p:sldId id="284" r:id="rId6"/>
    <p:sldId id="326" r:id="rId7"/>
    <p:sldId id="330" r:id="rId8"/>
    <p:sldId id="287" r:id="rId9"/>
    <p:sldId id="331" r:id="rId10"/>
    <p:sldId id="328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4DF67-EA3D-4AE3-BFD9-2B1D34796870}" v="171" dt="2025-01-28T09:59:08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87" autoAdjust="0"/>
  </p:normalViewPr>
  <p:slideViewPr>
    <p:cSldViewPr snapToGrid="0">
      <p:cViewPr varScale="1">
        <p:scale>
          <a:sx n="58" d="100"/>
          <a:sy n="58" d="100"/>
        </p:scale>
        <p:origin x="15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-Clarke, Jennifer" userId="c1065107-c0b2-4218-ac7f-a3decc75a6df" providerId="ADAL" clId="{DA64DF67-EA3D-4AE3-BFD9-2B1D34796870}"/>
    <pc:docChg chg="undo redo custSel addSld delSld modSld sldOrd">
      <pc:chgData name="Rae-Clarke, Jennifer" userId="c1065107-c0b2-4218-ac7f-a3decc75a6df" providerId="ADAL" clId="{DA64DF67-EA3D-4AE3-BFD9-2B1D34796870}" dt="2025-01-28T09:59:08.422" v="637" actId="20577"/>
      <pc:docMkLst>
        <pc:docMk/>
      </pc:docMkLst>
      <pc:sldChg chg="modSp mod">
        <pc:chgData name="Rae-Clarke, Jennifer" userId="c1065107-c0b2-4218-ac7f-a3decc75a6df" providerId="ADAL" clId="{DA64DF67-EA3D-4AE3-BFD9-2B1D34796870}" dt="2025-01-28T09:50:57.245" v="59" actId="20577"/>
        <pc:sldMkLst>
          <pc:docMk/>
          <pc:sldMk cId="0" sldId="284"/>
        </pc:sldMkLst>
        <pc:spChg chg="mod">
          <ac:chgData name="Rae-Clarke, Jennifer" userId="c1065107-c0b2-4218-ac7f-a3decc75a6df" providerId="ADAL" clId="{DA64DF67-EA3D-4AE3-BFD9-2B1D34796870}" dt="2025-01-28T09:50:57.245" v="59" actId="20577"/>
          <ac:spMkLst>
            <pc:docMk/>
            <pc:sldMk cId="0" sldId="284"/>
            <ac:spMk id="5121" creationId="{E027C63C-F115-5210-5AAB-C49F6CC03F29}"/>
          </ac:spMkLst>
        </pc:spChg>
        <pc:spChg chg="mod">
          <ac:chgData name="Rae-Clarke, Jennifer" userId="c1065107-c0b2-4218-ac7f-a3decc75a6df" providerId="ADAL" clId="{DA64DF67-EA3D-4AE3-BFD9-2B1D34796870}" dt="2025-01-28T09:50:53.305" v="58" actId="20577"/>
          <ac:spMkLst>
            <pc:docMk/>
            <pc:sldMk cId="0" sldId="284"/>
            <ac:spMk id="5123" creationId="{B885DF18-3AC0-697E-D15B-7FC0F7FACBDA}"/>
          </ac:spMkLst>
        </pc:spChg>
      </pc:sldChg>
      <pc:sldChg chg="modSp mod">
        <pc:chgData name="Rae-Clarke, Jennifer" userId="c1065107-c0b2-4218-ac7f-a3decc75a6df" providerId="ADAL" clId="{DA64DF67-EA3D-4AE3-BFD9-2B1D34796870}" dt="2025-01-28T09:57:48.422" v="476" actId="404"/>
        <pc:sldMkLst>
          <pc:docMk/>
          <pc:sldMk cId="2964853842" sldId="287"/>
        </pc:sldMkLst>
        <pc:spChg chg="mod">
          <ac:chgData name="Rae-Clarke, Jennifer" userId="c1065107-c0b2-4218-ac7f-a3decc75a6df" providerId="ADAL" clId="{DA64DF67-EA3D-4AE3-BFD9-2B1D34796870}" dt="2025-01-28T09:55:11.899" v="371" actId="20577"/>
          <ac:spMkLst>
            <pc:docMk/>
            <pc:sldMk cId="2964853842" sldId="287"/>
            <ac:spMk id="126" creationId="{00000000-0000-0000-0000-000000000000}"/>
          </ac:spMkLst>
        </pc:spChg>
        <pc:graphicFrameChg chg="mod modGraphic">
          <ac:chgData name="Rae-Clarke, Jennifer" userId="c1065107-c0b2-4218-ac7f-a3decc75a6df" providerId="ADAL" clId="{DA64DF67-EA3D-4AE3-BFD9-2B1D34796870}" dt="2025-01-28T09:57:48.422" v="476" actId="404"/>
          <ac:graphicFrameMkLst>
            <pc:docMk/>
            <pc:sldMk cId="2964853842" sldId="287"/>
            <ac:graphicFrameMk id="2" creationId="{7E229077-206E-762A-3A40-CC1E45177A73}"/>
          </ac:graphicFrameMkLst>
        </pc:graphicFrameChg>
      </pc:sldChg>
      <pc:sldChg chg="del">
        <pc:chgData name="Rae-Clarke, Jennifer" userId="c1065107-c0b2-4218-ac7f-a3decc75a6df" providerId="ADAL" clId="{DA64DF67-EA3D-4AE3-BFD9-2B1D34796870}" dt="2025-01-28T09:57:52.341" v="477" actId="47"/>
        <pc:sldMkLst>
          <pc:docMk/>
          <pc:sldMk cId="2786517487" sldId="325"/>
        </pc:sldMkLst>
      </pc:sldChg>
      <pc:sldChg chg="modSp mod">
        <pc:chgData name="Rae-Clarke, Jennifer" userId="c1065107-c0b2-4218-ac7f-a3decc75a6df" providerId="ADAL" clId="{DA64DF67-EA3D-4AE3-BFD9-2B1D34796870}" dt="2025-01-28T09:52:37.511" v="208" actId="255"/>
        <pc:sldMkLst>
          <pc:docMk/>
          <pc:sldMk cId="2826898296" sldId="326"/>
        </pc:sldMkLst>
        <pc:spChg chg="mod">
          <ac:chgData name="Rae-Clarke, Jennifer" userId="c1065107-c0b2-4218-ac7f-a3decc75a6df" providerId="ADAL" clId="{DA64DF67-EA3D-4AE3-BFD9-2B1D34796870}" dt="2025-01-28T09:51:07.766" v="76" actId="20577"/>
          <ac:spMkLst>
            <pc:docMk/>
            <pc:sldMk cId="2826898296" sldId="326"/>
            <ac:spMk id="126" creationId="{DA4D7ABA-0AAD-0E0E-CD86-B920A18F13AA}"/>
          </ac:spMkLst>
        </pc:spChg>
        <pc:graphicFrameChg chg="mod modGraphic">
          <ac:chgData name="Rae-Clarke, Jennifer" userId="c1065107-c0b2-4218-ac7f-a3decc75a6df" providerId="ADAL" clId="{DA64DF67-EA3D-4AE3-BFD9-2B1D34796870}" dt="2025-01-28T09:52:37.511" v="208" actId="255"/>
          <ac:graphicFrameMkLst>
            <pc:docMk/>
            <pc:sldMk cId="2826898296" sldId="326"/>
            <ac:graphicFrameMk id="2" creationId="{566F258E-660E-58CC-8602-99E77482EB2F}"/>
          </ac:graphicFrameMkLst>
        </pc:graphicFrameChg>
      </pc:sldChg>
      <pc:sldChg chg="del ord">
        <pc:chgData name="Rae-Clarke, Jennifer" userId="c1065107-c0b2-4218-ac7f-a3decc75a6df" providerId="ADAL" clId="{DA64DF67-EA3D-4AE3-BFD9-2B1D34796870}" dt="2025-01-28T09:57:52.341" v="477" actId="47"/>
        <pc:sldMkLst>
          <pc:docMk/>
          <pc:sldMk cId="1962826012" sldId="327"/>
        </pc:sldMkLst>
      </pc:sldChg>
      <pc:sldChg chg="modSp">
        <pc:chgData name="Rae-Clarke, Jennifer" userId="c1065107-c0b2-4218-ac7f-a3decc75a6df" providerId="ADAL" clId="{DA64DF67-EA3D-4AE3-BFD9-2B1D34796870}" dt="2025-01-28T09:58:37.281" v="570" actId="20577"/>
        <pc:sldMkLst>
          <pc:docMk/>
          <pc:sldMk cId="2363390985" sldId="328"/>
        </pc:sldMkLst>
        <pc:spChg chg="mod">
          <ac:chgData name="Rae-Clarke, Jennifer" userId="c1065107-c0b2-4218-ac7f-a3decc75a6df" providerId="ADAL" clId="{DA64DF67-EA3D-4AE3-BFD9-2B1D34796870}" dt="2025-01-28T09:58:37.281" v="570" actId="20577"/>
          <ac:spMkLst>
            <pc:docMk/>
            <pc:sldMk cId="2363390985" sldId="328"/>
            <ac:spMk id="127" creationId="{A4E2E75D-E027-21E8-C0E3-CFC1DF457CA9}"/>
          </ac:spMkLst>
        </pc:spChg>
      </pc:sldChg>
      <pc:sldChg chg="modSp">
        <pc:chgData name="Rae-Clarke, Jennifer" userId="c1065107-c0b2-4218-ac7f-a3decc75a6df" providerId="ADAL" clId="{DA64DF67-EA3D-4AE3-BFD9-2B1D34796870}" dt="2025-01-28T09:59:08.422" v="637" actId="20577"/>
        <pc:sldMkLst>
          <pc:docMk/>
          <pc:sldMk cId="1953323610" sldId="329"/>
        </pc:sldMkLst>
        <pc:spChg chg="mod">
          <ac:chgData name="Rae-Clarke, Jennifer" userId="c1065107-c0b2-4218-ac7f-a3decc75a6df" providerId="ADAL" clId="{DA64DF67-EA3D-4AE3-BFD9-2B1D34796870}" dt="2025-01-28T09:59:08.422" v="637" actId="20577"/>
          <ac:spMkLst>
            <pc:docMk/>
            <pc:sldMk cId="1953323610" sldId="329"/>
            <ac:spMk id="127" creationId="{802D1D17-2B20-347E-935E-BA93093A65AC}"/>
          </ac:spMkLst>
        </pc:spChg>
      </pc:sldChg>
      <pc:sldChg chg="modSp add mod">
        <pc:chgData name="Rae-Clarke, Jennifer" userId="c1065107-c0b2-4218-ac7f-a3decc75a6df" providerId="ADAL" clId="{DA64DF67-EA3D-4AE3-BFD9-2B1D34796870}" dt="2025-01-28T09:52:30.018" v="207"/>
        <pc:sldMkLst>
          <pc:docMk/>
          <pc:sldMk cId="3084367559" sldId="330"/>
        </pc:sldMkLst>
        <pc:spChg chg="mod">
          <ac:chgData name="Rae-Clarke, Jennifer" userId="c1065107-c0b2-4218-ac7f-a3decc75a6df" providerId="ADAL" clId="{DA64DF67-EA3D-4AE3-BFD9-2B1D34796870}" dt="2025-01-28T09:52:18.989" v="206" actId="20577"/>
          <ac:spMkLst>
            <pc:docMk/>
            <pc:sldMk cId="3084367559" sldId="330"/>
            <ac:spMk id="126" creationId="{953DBBB6-5533-7B3E-F0E0-DD2971E207C6}"/>
          </ac:spMkLst>
        </pc:spChg>
        <pc:graphicFrameChg chg="mod">
          <ac:chgData name="Rae-Clarke, Jennifer" userId="c1065107-c0b2-4218-ac7f-a3decc75a6df" providerId="ADAL" clId="{DA64DF67-EA3D-4AE3-BFD9-2B1D34796870}" dt="2025-01-28T09:52:30.018" v="207"/>
          <ac:graphicFrameMkLst>
            <pc:docMk/>
            <pc:sldMk cId="3084367559" sldId="330"/>
            <ac:graphicFrameMk id="2" creationId="{8ECC809F-C375-49D8-0C43-62CE7BFFF724}"/>
          </ac:graphicFrameMkLst>
        </pc:graphicFrameChg>
      </pc:sldChg>
      <pc:sldChg chg="add">
        <pc:chgData name="Rae-Clarke, Jennifer" userId="c1065107-c0b2-4218-ac7f-a3decc75a6df" providerId="ADAL" clId="{DA64DF67-EA3D-4AE3-BFD9-2B1D34796870}" dt="2025-01-28T09:55:01.351" v="342"/>
        <pc:sldMkLst>
          <pc:docMk/>
          <pc:sldMk cId="587737310" sldId="331"/>
        </pc:sldMkLst>
      </pc:sldChg>
    </pc:docChg>
  </pc:docChgLst>
  <pc:docChgLst>
    <pc:chgData name="Chadwick, Hugh" userId="7f621143-9bdb-4319-9ea6-91e9653eb6ea" providerId="ADAL" clId="{DB6B7169-9A61-4F03-8041-ABBBD0FBAEB5}"/>
    <pc:docChg chg="modSld">
      <pc:chgData name="Chadwick, Hugh" userId="7f621143-9bdb-4319-9ea6-91e9653eb6ea" providerId="ADAL" clId="{DB6B7169-9A61-4F03-8041-ABBBD0FBAEB5}" dt="2023-01-03T10:55:09.931" v="2" actId="20577"/>
      <pc:docMkLst>
        <pc:docMk/>
      </pc:docMkLst>
      <pc:sldChg chg="modSp mod">
        <pc:chgData name="Chadwick, Hugh" userId="7f621143-9bdb-4319-9ea6-91e9653eb6ea" providerId="ADAL" clId="{DB6B7169-9A61-4F03-8041-ABBBD0FBAEB5}" dt="2023-01-03T10:55:09.931" v="2" actId="20577"/>
        <pc:sldMkLst>
          <pc:docMk/>
          <pc:sldMk cId="0" sldId="256"/>
        </pc:sldMkLst>
      </pc:sldChg>
    </pc:docChg>
  </pc:docChgLst>
  <pc:docChgLst>
    <pc:chgData name="Rae-Clarke, Jennifer" userId="c1065107-c0b2-4218-ac7f-a3decc75a6df" providerId="ADAL" clId="{EBA155F5-205D-4646-B914-31CDD709C230}"/>
    <pc:docChg chg="custSel addSld delSld modSld sldOrd">
      <pc:chgData name="Rae-Clarke, Jennifer" userId="c1065107-c0b2-4218-ac7f-a3decc75a6df" providerId="ADAL" clId="{EBA155F5-205D-4646-B914-31CDD709C230}" dt="2024-01-04T09:19:52.132" v="1915"/>
      <pc:docMkLst>
        <pc:docMk/>
      </pc:docMkLst>
      <pc:sldChg chg="addSp modSp mod modAnim">
        <pc:chgData name="Rae-Clarke, Jennifer" userId="c1065107-c0b2-4218-ac7f-a3decc75a6df" providerId="ADAL" clId="{EBA155F5-205D-4646-B914-31CDD709C230}" dt="2024-01-04T09:19:43.992" v="1913"/>
        <pc:sldMkLst>
          <pc:docMk/>
          <pc:sldMk cId="0" sldId="257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8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9"/>
        </pc:sldMkLst>
      </pc:sldChg>
      <pc:sldChg chg="modSp mod ord modAnim modNotesTx">
        <pc:chgData name="Rae-Clarke, Jennifer" userId="c1065107-c0b2-4218-ac7f-a3decc75a6df" providerId="ADAL" clId="{EBA155F5-205D-4646-B914-31CDD709C230}" dt="2024-01-04T09:19:07.695" v="1912" actId="20577"/>
        <pc:sldMkLst>
          <pc:docMk/>
          <pc:sldMk cId="0" sldId="260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61"/>
        </pc:sldMkLst>
      </pc:sldChg>
      <pc:sldChg chg="del">
        <pc:chgData name="Rae-Clarke, Jennifer" userId="c1065107-c0b2-4218-ac7f-a3decc75a6df" providerId="ADAL" clId="{EBA155F5-205D-4646-B914-31CDD709C230}" dt="2024-01-03T13:17:41.200" v="68" actId="47"/>
        <pc:sldMkLst>
          <pc:docMk/>
          <pc:sldMk cId="226373693" sldId="264"/>
        </pc:sldMkLst>
      </pc:sldChg>
      <pc:sldChg chg="modSp mod">
        <pc:chgData name="Rae-Clarke, Jennifer" userId="c1065107-c0b2-4218-ac7f-a3decc75a6df" providerId="ADAL" clId="{EBA155F5-205D-4646-B914-31CDD709C230}" dt="2024-01-03T13:17:34.371" v="67" actId="20577"/>
        <pc:sldMkLst>
          <pc:docMk/>
          <pc:sldMk cId="0" sldId="284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2063785450" sldId="285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3217541491" sldId="286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49.249" v="1914"/>
        <pc:sldMkLst>
          <pc:docMk/>
          <pc:sldMk cId="2964853842" sldId="287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52.132" v="1915"/>
        <pc:sldMkLst>
          <pc:docMk/>
          <pc:sldMk cId="2449272359" sldId="288"/>
        </pc:sldMkLst>
      </pc:sldChg>
      <pc:sldChg chg="addSp delSp modSp add mod delAnim modNotesTx">
        <pc:chgData name="Rae-Clarke, Jennifer" userId="c1065107-c0b2-4218-ac7f-a3decc75a6df" providerId="ADAL" clId="{EBA155F5-205D-4646-B914-31CDD709C230}" dt="2024-01-03T13:46:37.922" v="1848" actId="20577"/>
        <pc:sldMkLst>
          <pc:docMk/>
          <pc:sldMk cId="2626601334" sldId="289"/>
        </pc:sldMkLst>
      </pc:sldChg>
    </pc:docChg>
  </pc:docChgLst>
  <pc:docChgLst>
    <pc:chgData name="Rae-Clarke, Jennifer" userId="c1065107-c0b2-4218-ac7f-a3decc75a6df" providerId="ADAL" clId="{FBEA24C9-E85B-406D-94DA-1B45C2F1F4E3}"/>
    <pc:docChg chg="undo custSel addSld delSld modSld sldOrd">
      <pc:chgData name="Rae-Clarke, Jennifer" userId="c1065107-c0b2-4218-ac7f-a3decc75a6df" providerId="ADAL" clId="{FBEA24C9-E85B-406D-94DA-1B45C2F1F4E3}" dt="2025-01-17T10:38:46.471" v="16216" actId="20577"/>
      <pc:docMkLst>
        <pc:docMk/>
      </pc:docMkLst>
      <pc:sldChg chg="delSp del mod delAnim modNotesTx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0" sldId="257"/>
        </pc:sldMkLst>
      </pc:sldChg>
      <pc:sldChg chg="modSp del mod modAnim modNotesTx">
        <pc:chgData name="Rae-Clarke, Jennifer" userId="c1065107-c0b2-4218-ac7f-a3decc75a6df" providerId="ADAL" clId="{FBEA24C9-E85B-406D-94DA-1B45C2F1F4E3}" dt="2025-01-16T14:38:59.073" v="1651" actId="47"/>
        <pc:sldMkLst>
          <pc:docMk/>
          <pc:sldMk cId="0" sldId="260"/>
        </pc:sldMkLst>
      </pc:sldChg>
      <pc:sldChg chg="modSp mod">
        <pc:chgData name="Rae-Clarke, Jennifer" userId="c1065107-c0b2-4218-ac7f-a3decc75a6df" providerId="ADAL" clId="{FBEA24C9-E85B-406D-94DA-1B45C2F1F4E3}" dt="2025-01-16T14:22:21.328" v="15" actId="20577"/>
        <pc:sldMkLst>
          <pc:docMk/>
          <pc:sldMk cId="0" sldId="284"/>
        </pc:sldMkLst>
        <pc:spChg chg="mod">
          <ac:chgData name="Rae-Clarke, Jennifer" userId="c1065107-c0b2-4218-ac7f-a3decc75a6df" providerId="ADAL" clId="{FBEA24C9-E85B-406D-94DA-1B45C2F1F4E3}" dt="2025-01-16T14:22:21.328" v="15" actId="20577"/>
          <ac:spMkLst>
            <pc:docMk/>
            <pc:sldMk cId="0" sldId="284"/>
            <ac:spMk id="5121" creationId="{E027C63C-F115-5210-5AAB-C49F6CC03F29}"/>
          </ac:spMkLst>
        </pc:spChg>
      </pc:sldChg>
      <pc:sldChg chg="addSp delSp modSp mod ord delAnim modAnim">
        <pc:chgData name="Rae-Clarke, Jennifer" userId="c1065107-c0b2-4218-ac7f-a3decc75a6df" providerId="ADAL" clId="{FBEA24C9-E85B-406D-94DA-1B45C2F1F4E3}" dt="2025-01-16T15:07:42.001" v="4119" actId="6549"/>
        <pc:sldMkLst>
          <pc:docMk/>
          <pc:sldMk cId="2964853842" sldId="287"/>
        </pc:sldMkLst>
        <pc:spChg chg="mod">
          <ac:chgData name="Rae-Clarke, Jennifer" userId="c1065107-c0b2-4218-ac7f-a3decc75a6df" providerId="ADAL" clId="{FBEA24C9-E85B-406D-94DA-1B45C2F1F4E3}" dt="2025-01-16T14:32:19.231" v="819" actId="6549"/>
          <ac:spMkLst>
            <pc:docMk/>
            <pc:sldMk cId="2964853842" sldId="287"/>
            <ac:spMk id="126" creationId="{00000000-0000-0000-0000-000000000000}"/>
          </ac:spMkLst>
        </pc:spChg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49272359" sldId="288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626601334" sldId="289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22111148" sldId="290"/>
        </pc:sldMkLst>
      </pc:sldChg>
      <pc:sldChg chg="modSp mod">
        <pc:chgData name="Rae-Clarke, Jennifer" userId="c1065107-c0b2-4218-ac7f-a3decc75a6df" providerId="ADAL" clId="{FBEA24C9-E85B-406D-94DA-1B45C2F1F4E3}" dt="2025-01-17T08:42:30.279" v="6094" actId="20577"/>
        <pc:sldMkLst>
          <pc:docMk/>
          <pc:sldMk cId="2818421968" sldId="291"/>
        </pc:sldMkLst>
      </pc:sldChg>
      <pc:sldChg chg="del">
        <pc:chgData name="Rae-Clarke, Jennifer" userId="c1065107-c0b2-4218-ac7f-a3decc75a6df" providerId="ADAL" clId="{FBEA24C9-E85B-406D-94DA-1B45C2F1F4E3}" dt="2025-01-17T08:43:51.173" v="6095" actId="47"/>
        <pc:sldMkLst>
          <pc:docMk/>
          <pc:sldMk cId="2930286814" sldId="292"/>
        </pc:sldMkLst>
      </pc:sldChg>
      <pc:sldChg chg="del">
        <pc:chgData name="Rae-Clarke, Jennifer" userId="c1065107-c0b2-4218-ac7f-a3decc75a6df" providerId="ADAL" clId="{FBEA24C9-E85B-406D-94DA-1B45C2F1F4E3}" dt="2025-01-17T09:18:39.718" v="8645" actId="47"/>
        <pc:sldMkLst>
          <pc:docMk/>
          <pc:sldMk cId="3600377801" sldId="293"/>
        </pc:sldMkLst>
      </pc:sldChg>
      <pc:sldChg chg="modSp mod">
        <pc:chgData name="Rae-Clarke, Jennifer" userId="c1065107-c0b2-4218-ac7f-a3decc75a6df" providerId="ADAL" clId="{FBEA24C9-E85B-406D-94DA-1B45C2F1F4E3}" dt="2025-01-17T09:18:30.999" v="8642" actId="20577"/>
        <pc:sldMkLst>
          <pc:docMk/>
          <pc:sldMk cId="3307521506" sldId="294"/>
        </pc:sldMkLst>
      </pc:sldChg>
      <pc:sldChg chg="del">
        <pc:chgData name="Rae-Clarke, Jennifer" userId="c1065107-c0b2-4218-ac7f-a3decc75a6df" providerId="ADAL" clId="{FBEA24C9-E85B-406D-94DA-1B45C2F1F4E3}" dt="2025-01-17T08:45:35.099" v="6098" actId="4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FBEA24C9-E85B-406D-94DA-1B45C2F1F4E3}" dt="2025-01-17T09:11:27.802" v="7654" actId="47"/>
        <pc:sldMkLst>
          <pc:docMk/>
          <pc:sldMk cId="4043324339" sldId="29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891795075" sldId="29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590880307" sldId="30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863060352" sldId="30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102778243" sldId="30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34744955" sldId="30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005502213" sldId="30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1883636" sldId="305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65172125" sldId="30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023982237" sldId="30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79258168" sldId="30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420251688" sldId="30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893965080" sldId="31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011874990" sldId="31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58350980" sldId="31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62047622" sldId="31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730039431" sldId="31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771569154" sldId="31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78794710" sldId="31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121618808" sldId="31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97510029" sldId="31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598571661" sldId="32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1253903" sldId="32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00452724" sldId="32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468168022" sldId="32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629461233" sldId="324"/>
        </pc:sldMkLst>
      </pc:sldChg>
      <pc:sldChg chg="addSp modSp add mod modAnim">
        <pc:chgData name="Rae-Clarke, Jennifer" userId="c1065107-c0b2-4218-ac7f-a3decc75a6df" providerId="ADAL" clId="{FBEA24C9-E85B-406D-94DA-1B45C2F1F4E3}" dt="2025-01-16T15:07:11.820" v="4112" actId="1076"/>
        <pc:sldMkLst>
          <pc:docMk/>
          <pc:sldMk cId="2786517487" sldId="325"/>
        </pc:sldMkLst>
        <pc:spChg chg="mod">
          <ac:chgData name="Rae-Clarke, Jennifer" userId="c1065107-c0b2-4218-ac7f-a3decc75a6df" providerId="ADAL" clId="{FBEA24C9-E85B-406D-94DA-1B45C2F1F4E3}" dt="2025-01-16T14:34:23.877" v="893" actId="20577"/>
          <ac:spMkLst>
            <pc:docMk/>
            <pc:sldMk cId="2786517487" sldId="325"/>
            <ac:spMk id="126" creationId="{1ACDCFE4-3EE7-FBE2-2EE2-C1CA9A9EB581}"/>
          </ac:spMkLst>
        </pc:spChg>
      </pc:sldChg>
      <pc:sldChg chg="addSp delSp modSp add mod modAnim modNotesTx">
        <pc:chgData name="Rae-Clarke, Jennifer" userId="c1065107-c0b2-4218-ac7f-a3decc75a6df" providerId="ADAL" clId="{FBEA24C9-E85B-406D-94DA-1B45C2F1F4E3}" dt="2025-01-16T15:07:16.335" v="4114"/>
        <pc:sldMkLst>
          <pc:docMk/>
          <pc:sldMk cId="2826898296" sldId="326"/>
        </pc:sldMkLst>
        <pc:spChg chg="mod">
          <ac:chgData name="Rae-Clarke, Jennifer" userId="c1065107-c0b2-4218-ac7f-a3decc75a6df" providerId="ADAL" clId="{FBEA24C9-E85B-406D-94DA-1B45C2F1F4E3}" dt="2025-01-16T14:39:12.509" v="1667" actId="20577"/>
          <ac:spMkLst>
            <pc:docMk/>
            <pc:sldMk cId="2826898296" sldId="326"/>
            <ac:spMk id="126" creationId="{DA4D7ABA-0AAD-0E0E-CD86-B920A18F13AA}"/>
          </ac:spMkLst>
        </pc:spChg>
      </pc:sldChg>
      <pc:sldChg chg="modSp add mod modAnim modNotesTx">
        <pc:chgData name="Rae-Clarke, Jennifer" userId="c1065107-c0b2-4218-ac7f-a3decc75a6df" providerId="ADAL" clId="{FBEA24C9-E85B-406D-94DA-1B45C2F1F4E3}" dt="2025-01-16T14:53:54.506" v="3517" actId="113"/>
        <pc:sldMkLst>
          <pc:docMk/>
          <pc:sldMk cId="1962826012" sldId="327"/>
        </pc:sldMkLst>
        <pc:spChg chg="mod">
          <ac:chgData name="Rae-Clarke, Jennifer" userId="c1065107-c0b2-4218-ac7f-a3decc75a6df" providerId="ADAL" clId="{FBEA24C9-E85B-406D-94DA-1B45C2F1F4E3}" dt="2025-01-16T14:47:19.568" v="2753" actId="20577"/>
          <ac:spMkLst>
            <pc:docMk/>
            <pc:sldMk cId="1962826012" sldId="327"/>
            <ac:spMk id="126" creationId="{267F1651-826A-D9BE-6B6C-D99056A0B8E3}"/>
          </ac:spMkLst>
        </pc:spChg>
      </pc:sldChg>
      <pc:sldChg chg="addSp modSp add mod ord modAnim modNotesTx">
        <pc:chgData name="Rae-Clarke, Jennifer" userId="c1065107-c0b2-4218-ac7f-a3decc75a6df" providerId="ADAL" clId="{FBEA24C9-E85B-406D-94DA-1B45C2F1F4E3}" dt="2025-01-16T15:30:10.995" v="6079"/>
        <pc:sldMkLst>
          <pc:docMk/>
          <pc:sldMk cId="4259330494" sldId="328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6T15:17:50.357" v="4898" actId="20577"/>
        <pc:sldMkLst>
          <pc:docMk/>
          <pc:sldMk cId="236631770" sldId="329"/>
        </pc:sldMkLst>
      </pc:sldChg>
      <pc:sldChg chg="add del">
        <pc:chgData name="Rae-Clarke, Jennifer" userId="c1065107-c0b2-4218-ac7f-a3decc75a6df" providerId="ADAL" clId="{FBEA24C9-E85B-406D-94DA-1B45C2F1F4E3}" dt="2025-01-16T15:11:51.506" v="4452"/>
        <pc:sldMkLst>
          <pc:docMk/>
          <pc:sldMk cId="713274007" sldId="330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6T15:21:36.463" v="5181"/>
        <pc:sldMkLst>
          <pc:docMk/>
          <pc:sldMk cId="771001695" sldId="330"/>
        </pc:sldMkLst>
      </pc:sldChg>
      <pc:sldChg chg="delSp add del mod">
        <pc:chgData name="Rae-Clarke, Jennifer" userId="c1065107-c0b2-4218-ac7f-a3decc75a6df" providerId="ADAL" clId="{FBEA24C9-E85B-406D-94DA-1B45C2F1F4E3}" dt="2025-01-16T15:11:50.587" v="4450" actId="47"/>
        <pc:sldMkLst>
          <pc:docMk/>
          <pc:sldMk cId="2182254939" sldId="330"/>
        </pc:sldMkLst>
      </pc:sldChg>
      <pc:sldChg chg="modSp add mod modAnim modNotesTx">
        <pc:chgData name="Rae-Clarke, Jennifer" userId="c1065107-c0b2-4218-ac7f-a3decc75a6df" providerId="ADAL" clId="{FBEA24C9-E85B-406D-94DA-1B45C2F1F4E3}" dt="2025-01-16T15:27:18.752" v="5502" actId="20577"/>
        <pc:sldMkLst>
          <pc:docMk/>
          <pc:sldMk cId="2631528540" sldId="331"/>
        </pc:sldMkLst>
      </pc:sldChg>
      <pc:sldChg chg="modSp add mod ord modAnim">
        <pc:chgData name="Rae-Clarke, Jennifer" userId="c1065107-c0b2-4218-ac7f-a3decc75a6df" providerId="ADAL" clId="{FBEA24C9-E85B-406D-94DA-1B45C2F1F4E3}" dt="2025-01-16T15:30:04.528" v="6077"/>
        <pc:sldMkLst>
          <pc:docMk/>
          <pc:sldMk cId="1320844155" sldId="332"/>
        </pc:sldMkLst>
      </pc:sldChg>
      <pc:sldChg chg="add del">
        <pc:chgData name="Rae-Clarke, Jennifer" userId="c1065107-c0b2-4218-ac7f-a3decc75a6df" providerId="ADAL" clId="{FBEA24C9-E85B-406D-94DA-1B45C2F1F4E3}" dt="2025-01-16T15:16:35.975" v="4697" actId="47"/>
        <pc:sldMkLst>
          <pc:docMk/>
          <pc:sldMk cId="2575206096" sldId="332"/>
        </pc:sldMkLst>
      </pc:sldChg>
      <pc:sldChg chg="modSp add mod modAnim modNotesTx">
        <pc:chgData name="Rae-Clarke, Jennifer" userId="c1065107-c0b2-4218-ac7f-a3decc75a6df" providerId="ADAL" clId="{FBEA24C9-E85B-406D-94DA-1B45C2F1F4E3}" dt="2025-01-17T09:17:46.649" v="8625" actId="20577"/>
        <pc:sldMkLst>
          <pc:docMk/>
          <pc:sldMk cId="2395977980" sldId="333"/>
        </pc:sldMkLst>
      </pc:sldChg>
      <pc:sldChg chg="modSp add mod modAnim modNotesTx">
        <pc:chgData name="Rae-Clarke, Jennifer" userId="c1065107-c0b2-4218-ac7f-a3decc75a6df" providerId="ADAL" clId="{FBEA24C9-E85B-406D-94DA-1B45C2F1F4E3}" dt="2025-01-17T08:54:22.678" v="6584" actId="6549"/>
        <pc:sldMkLst>
          <pc:docMk/>
          <pc:sldMk cId="1376477848" sldId="334"/>
        </pc:sldMkLst>
      </pc:sldChg>
      <pc:sldChg chg="addSp delSp modSp add mod delAnim modAnim modNotesTx">
        <pc:chgData name="Rae-Clarke, Jennifer" userId="c1065107-c0b2-4218-ac7f-a3decc75a6df" providerId="ADAL" clId="{FBEA24C9-E85B-406D-94DA-1B45C2F1F4E3}" dt="2025-01-17T09:04:19.199" v="7282"/>
        <pc:sldMkLst>
          <pc:docMk/>
          <pc:sldMk cId="4210252498" sldId="335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7T09:08:40.399" v="7512" actId="6549"/>
        <pc:sldMkLst>
          <pc:docMk/>
          <pc:sldMk cId="144610633" sldId="336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4:23.809" v="12007"/>
        <pc:sldMkLst>
          <pc:docMk/>
          <pc:sldMk cId="3664773059" sldId="337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8:46.471" v="16216" actId="20577"/>
        <pc:sldMkLst>
          <pc:docMk/>
          <pc:sldMk cId="70242677" sldId="338"/>
        </pc:sldMkLst>
      </pc:sldChg>
      <pc:sldChg chg="addSp modSp add mod ord modAnim">
        <pc:chgData name="Rae-Clarke, Jennifer" userId="c1065107-c0b2-4218-ac7f-a3decc75a6df" providerId="ADAL" clId="{FBEA24C9-E85B-406D-94DA-1B45C2F1F4E3}" dt="2025-01-17T10:04:23.809" v="12007"/>
        <pc:sldMkLst>
          <pc:docMk/>
          <pc:sldMk cId="4281556150" sldId="339"/>
        </pc:sldMkLst>
      </pc:sldChg>
      <pc:sldChg chg="addSp delSp modSp add mod delAnim modAnim modNotesTx">
        <pc:chgData name="Rae-Clarke, Jennifer" userId="c1065107-c0b2-4218-ac7f-a3decc75a6df" providerId="ADAL" clId="{FBEA24C9-E85B-406D-94DA-1B45C2F1F4E3}" dt="2025-01-17T10:03:05.861" v="11957" actId="20577"/>
        <pc:sldMkLst>
          <pc:docMk/>
          <pc:sldMk cId="2482684765" sldId="340"/>
        </pc:sldMkLst>
      </pc:sldChg>
      <pc:sldChg chg="new add del">
        <pc:chgData name="Rae-Clarke, Jennifer" userId="c1065107-c0b2-4218-ac7f-a3decc75a6df" providerId="ADAL" clId="{FBEA24C9-E85B-406D-94DA-1B45C2F1F4E3}" dt="2025-01-17T09:29:10.930" v="9282" actId="47"/>
        <pc:sldMkLst>
          <pc:docMk/>
          <pc:sldMk cId="3820431235" sldId="340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14.106" v="11970" actId="20577"/>
        <pc:sldMkLst>
          <pc:docMk/>
          <pc:sldMk cId="217220331" sldId="341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1.560" v="11983" actId="20577"/>
        <pc:sldMkLst>
          <pc:docMk/>
          <pc:sldMk cId="4039586707" sldId="342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9.210" v="12005" actId="20577"/>
        <pc:sldMkLst>
          <pc:docMk/>
          <pc:sldMk cId="2123516045" sldId="343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7:15.815" v="12413" actId="20577"/>
        <pc:sldMkLst>
          <pc:docMk/>
          <pc:sldMk cId="2717400277" sldId="344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7T10:17:24.500" v="13183" actId="6549"/>
        <pc:sldMkLst>
          <pc:docMk/>
          <pc:sldMk cId="2716479827" sldId="345"/>
        </pc:sldMkLst>
      </pc:sldChg>
      <pc:sldChg chg="add del">
        <pc:chgData name="Rae-Clarke, Jennifer" userId="c1065107-c0b2-4218-ac7f-a3decc75a6df" providerId="ADAL" clId="{FBEA24C9-E85B-406D-94DA-1B45C2F1F4E3}" dt="2025-01-17T10:07:39.970" v="12415"/>
        <pc:sldMkLst>
          <pc:docMk/>
          <pc:sldMk cId="4254849633" sldId="345"/>
        </pc:sldMkLst>
      </pc:sldChg>
      <pc:sldChg chg="addSp delSp modSp add mod ord addAnim delAnim modAnim modNotesTx">
        <pc:chgData name="Rae-Clarke, Jennifer" userId="c1065107-c0b2-4218-ac7f-a3decc75a6df" providerId="ADAL" clId="{FBEA24C9-E85B-406D-94DA-1B45C2F1F4E3}" dt="2025-01-17T10:14:20.247" v="12946" actId="6549"/>
        <pc:sldMkLst>
          <pc:docMk/>
          <pc:sldMk cId="877284931" sldId="346"/>
        </pc:sldMkLst>
      </pc:sldChg>
      <pc:sldChg chg="delSp modSp add mod delAnim modAnim modNotesTx">
        <pc:chgData name="Rae-Clarke, Jennifer" userId="c1065107-c0b2-4218-ac7f-a3decc75a6df" providerId="ADAL" clId="{FBEA24C9-E85B-406D-94DA-1B45C2F1F4E3}" dt="2025-01-17T10:22:17.696" v="13799" actId="20577"/>
        <pc:sldMkLst>
          <pc:docMk/>
          <pc:sldMk cId="4223198136" sldId="347"/>
        </pc:sldMkLst>
      </pc:sldChg>
      <pc:sldChg chg="modSp add mod">
        <pc:chgData name="Rae-Clarke, Jennifer" userId="c1065107-c0b2-4218-ac7f-a3decc75a6df" providerId="ADAL" clId="{FBEA24C9-E85B-406D-94DA-1B45C2F1F4E3}" dt="2025-01-17T10:25:52.581" v="14326" actId="20577"/>
        <pc:sldMkLst>
          <pc:docMk/>
          <pc:sldMk cId="1901260677" sldId="348"/>
        </pc:sldMkLst>
      </pc:sldChg>
      <pc:sldChg chg="modSp add mod modAnim">
        <pc:chgData name="Rae-Clarke, Jennifer" userId="c1065107-c0b2-4218-ac7f-a3decc75a6df" providerId="ADAL" clId="{FBEA24C9-E85B-406D-94DA-1B45C2F1F4E3}" dt="2025-01-17T10:29:16.141" v="14822" actId="113"/>
        <pc:sldMkLst>
          <pc:docMk/>
          <pc:sldMk cId="1154740590" sldId="349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3:20.031" v="15465" actId="2057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AD799667-FA5B-4528-9CDD-99CA2074DE3E}"/>
    <pc:docChg chg="custSel addSld delSld modSld sldOrd">
      <pc:chgData name="Rae-Clarke, Jennifer" userId="c1065107-c0b2-4218-ac7f-a3decc75a6df" providerId="ADAL" clId="{AD799667-FA5B-4528-9CDD-99CA2074DE3E}" dt="2025-01-22T13:31:20.592" v="1270" actId="20577"/>
      <pc:docMkLst>
        <pc:docMk/>
      </pc:docMkLst>
      <pc:sldChg chg="modSp mod">
        <pc:chgData name="Rae-Clarke, Jennifer" userId="c1065107-c0b2-4218-ac7f-a3decc75a6df" providerId="ADAL" clId="{AD799667-FA5B-4528-9CDD-99CA2074DE3E}" dt="2025-01-22T13:31:20.592" v="1270" actId="20577"/>
        <pc:sldMkLst>
          <pc:docMk/>
          <pc:sldMk cId="0" sldId="284"/>
        </pc:sldMkLst>
        <pc:spChg chg="mod">
          <ac:chgData name="Rae-Clarke, Jennifer" userId="c1065107-c0b2-4218-ac7f-a3decc75a6df" providerId="ADAL" clId="{AD799667-FA5B-4528-9CDD-99CA2074DE3E}" dt="2025-01-22T13:31:20.592" v="1270" actId="20577"/>
          <ac:spMkLst>
            <pc:docMk/>
            <pc:sldMk cId="0" sldId="284"/>
            <ac:spMk id="5121" creationId="{E027C63C-F115-5210-5AAB-C49F6CC03F29}"/>
          </ac:spMkLst>
        </pc:spChg>
        <pc:spChg chg="mod">
          <ac:chgData name="Rae-Clarke, Jennifer" userId="c1065107-c0b2-4218-ac7f-a3decc75a6df" providerId="ADAL" clId="{AD799667-FA5B-4528-9CDD-99CA2074DE3E}" dt="2025-01-22T12:15:53.450" v="63" actId="20577"/>
          <ac:spMkLst>
            <pc:docMk/>
            <pc:sldMk cId="0" sldId="284"/>
            <ac:spMk id="5123" creationId="{B885DF18-3AC0-697E-D15B-7FC0F7FACBDA}"/>
          </ac:spMkLst>
        </pc:spChg>
      </pc:sldChg>
      <pc:sldChg chg="addSp delSp modSp mod delAnim">
        <pc:chgData name="Rae-Clarke, Jennifer" userId="c1065107-c0b2-4218-ac7f-a3decc75a6df" providerId="ADAL" clId="{AD799667-FA5B-4528-9CDD-99CA2074DE3E}" dt="2025-01-22T13:27:00.193" v="1249" actId="1076"/>
        <pc:sldMkLst>
          <pc:docMk/>
          <pc:sldMk cId="2964853842" sldId="287"/>
        </pc:sldMkLst>
        <pc:spChg chg="mod">
          <ac:chgData name="Rae-Clarke, Jennifer" userId="c1065107-c0b2-4218-ac7f-a3decc75a6df" providerId="ADAL" clId="{AD799667-FA5B-4528-9CDD-99CA2074DE3E}" dt="2025-01-22T12:16:38.183" v="104" actId="20577"/>
          <ac:spMkLst>
            <pc:docMk/>
            <pc:sldMk cId="2964853842" sldId="287"/>
            <ac:spMk id="126" creationId="{00000000-0000-0000-0000-000000000000}"/>
          </ac:spMkLst>
        </pc:spChg>
        <pc:graphicFrameChg chg="add mod">
          <ac:chgData name="Rae-Clarke, Jennifer" userId="c1065107-c0b2-4218-ac7f-a3decc75a6df" providerId="ADAL" clId="{AD799667-FA5B-4528-9CDD-99CA2074DE3E}" dt="2025-01-22T13:27:00.193" v="1249" actId="1076"/>
          <ac:graphicFrameMkLst>
            <pc:docMk/>
            <pc:sldMk cId="2964853842" sldId="287"/>
            <ac:graphicFrameMk id="2" creationId="{7E229077-206E-762A-3A40-CC1E45177A73}"/>
          </ac:graphicFrameMkLst>
        </pc:graphicFrameChg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818421968" sldId="291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3307521506" sldId="294"/>
        </pc:sldMkLst>
      </pc:sldChg>
      <pc:sldChg chg="addSp delSp modSp mod delAnim">
        <pc:chgData name="Rae-Clarke, Jennifer" userId="c1065107-c0b2-4218-ac7f-a3decc75a6df" providerId="ADAL" clId="{AD799667-FA5B-4528-9CDD-99CA2074DE3E}" dt="2025-01-22T13:27:42.449" v="1258" actId="255"/>
        <pc:sldMkLst>
          <pc:docMk/>
          <pc:sldMk cId="2786517487" sldId="325"/>
        </pc:sldMkLst>
        <pc:spChg chg="mod">
          <ac:chgData name="Rae-Clarke, Jennifer" userId="c1065107-c0b2-4218-ac7f-a3decc75a6df" providerId="ADAL" clId="{AD799667-FA5B-4528-9CDD-99CA2074DE3E}" dt="2025-01-22T12:16:58.962" v="134" actId="20577"/>
          <ac:spMkLst>
            <pc:docMk/>
            <pc:sldMk cId="2786517487" sldId="325"/>
            <ac:spMk id="126" creationId="{1ACDCFE4-3EE7-FBE2-2EE2-C1CA9A9EB581}"/>
          </ac:spMkLst>
        </pc:spChg>
        <pc:graphicFrameChg chg="add mod modGraphic">
          <ac:chgData name="Rae-Clarke, Jennifer" userId="c1065107-c0b2-4218-ac7f-a3decc75a6df" providerId="ADAL" clId="{AD799667-FA5B-4528-9CDD-99CA2074DE3E}" dt="2025-01-22T13:27:42.449" v="1258" actId="255"/>
          <ac:graphicFrameMkLst>
            <pc:docMk/>
            <pc:sldMk cId="2786517487" sldId="325"/>
            <ac:graphicFrameMk id="3" creationId="{AF9A7265-4C5C-2EE3-53BA-C06239689045}"/>
          </ac:graphicFrameMkLst>
        </pc:graphicFrameChg>
      </pc:sldChg>
      <pc:sldChg chg="addSp delSp modSp mod ord delAnim modAnim modNotesTx">
        <pc:chgData name="Rae-Clarke, Jennifer" userId="c1065107-c0b2-4218-ac7f-a3decc75a6df" providerId="ADAL" clId="{AD799667-FA5B-4528-9CDD-99CA2074DE3E}" dt="2025-01-22T13:26:42.288" v="1246"/>
        <pc:sldMkLst>
          <pc:docMk/>
          <pc:sldMk cId="2826898296" sldId="326"/>
        </pc:sldMkLst>
        <pc:spChg chg="mod">
          <ac:chgData name="Rae-Clarke, Jennifer" userId="c1065107-c0b2-4218-ac7f-a3decc75a6df" providerId="ADAL" clId="{AD799667-FA5B-4528-9CDD-99CA2074DE3E}" dt="2025-01-22T12:17:42.703" v="153" actId="20577"/>
          <ac:spMkLst>
            <pc:docMk/>
            <pc:sldMk cId="2826898296" sldId="326"/>
            <ac:spMk id="126" creationId="{DA4D7ABA-0AAD-0E0E-CD86-B920A18F13AA}"/>
          </ac:spMkLst>
        </pc:spChg>
        <pc:graphicFrameChg chg="add mod modGraphic">
          <ac:chgData name="Rae-Clarke, Jennifer" userId="c1065107-c0b2-4218-ac7f-a3decc75a6df" providerId="ADAL" clId="{AD799667-FA5B-4528-9CDD-99CA2074DE3E}" dt="2025-01-22T13:26:42.288" v="1246"/>
          <ac:graphicFrameMkLst>
            <pc:docMk/>
            <pc:sldMk cId="2826898296" sldId="326"/>
            <ac:graphicFrameMk id="2" creationId="{566F258E-660E-58CC-8602-99E77482EB2F}"/>
          </ac:graphicFrameMkLst>
        </pc:graphicFrameChg>
      </pc:sldChg>
      <pc:sldChg chg="addSp delSp modSp mod ord delAnim modNotesTx">
        <pc:chgData name="Rae-Clarke, Jennifer" userId="c1065107-c0b2-4218-ac7f-a3decc75a6df" providerId="ADAL" clId="{AD799667-FA5B-4528-9CDD-99CA2074DE3E}" dt="2025-01-22T13:28:47.107" v="1260" actId="255"/>
        <pc:sldMkLst>
          <pc:docMk/>
          <pc:sldMk cId="1962826012" sldId="327"/>
        </pc:sldMkLst>
        <pc:spChg chg="mod">
          <ac:chgData name="Rae-Clarke, Jennifer" userId="c1065107-c0b2-4218-ac7f-a3decc75a6df" providerId="ADAL" clId="{AD799667-FA5B-4528-9CDD-99CA2074DE3E}" dt="2025-01-22T12:21:03.584" v="168" actId="20577"/>
          <ac:spMkLst>
            <pc:docMk/>
            <pc:sldMk cId="1962826012" sldId="327"/>
            <ac:spMk id="126" creationId="{267F1651-826A-D9BE-6B6C-D99056A0B8E3}"/>
          </ac:spMkLst>
        </pc:spChg>
        <pc:graphicFrameChg chg="add mod modGraphic">
          <ac:chgData name="Rae-Clarke, Jennifer" userId="c1065107-c0b2-4218-ac7f-a3decc75a6df" providerId="ADAL" clId="{AD799667-FA5B-4528-9CDD-99CA2074DE3E}" dt="2025-01-22T13:28:47.107" v="1260" actId="255"/>
          <ac:graphicFrameMkLst>
            <pc:docMk/>
            <pc:sldMk cId="1962826012" sldId="327"/>
            <ac:graphicFrameMk id="2" creationId="{BB2B42A9-701A-1043-6AAA-C2701102C71E}"/>
          </ac:graphicFrameMkLst>
        </pc:graphicFrameChg>
      </pc:sldChg>
      <pc:sldChg chg="modSp add mod modAnim">
        <pc:chgData name="Rae-Clarke, Jennifer" userId="c1065107-c0b2-4218-ac7f-a3decc75a6df" providerId="ADAL" clId="{AD799667-FA5B-4528-9CDD-99CA2074DE3E}" dt="2025-01-22T12:39:49.098" v="717" actId="6549"/>
        <pc:sldMkLst>
          <pc:docMk/>
          <pc:sldMk cId="2363390985" sldId="328"/>
        </pc:sldMkLst>
        <pc:spChg chg="mod">
          <ac:chgData name="Rae-Clarke, Jennifer" userId="c1065107-c0b2-4218-ac7f-a3decc75a6df" providerId="ADAL" clId="{AD799667-FA5B-4528-9CDD-99CA2074DE3E}" dt="2025-01-22T12:34:30.726" v="192" actId="20577"/>
          <ac:spMkLst>
            <pc:docMk/>
            <pc:sldMk cId="2363390985" sldId="328"/>
            <ac:spMk id="126" creationId="{F59C2784-A4E4-1E87-B50A-8243837E269C}"/>
          </ac:spMkLst>
        </pc:spChg>
        <pc:spChg chg="mod">
          <ac:chgData name="Rae-Clarke, Jennifer" userId="c1065107-c0b2-4218-ac7f-a3decc75a6df" providerId="ADAL" clId="{AD799667-FA5B-4528-9CDD-99CA2074DE3E}" dt="2025-01-22T12:39:49.098" v="717" actId="6549"/>
          <ac:spMkLst>
            <pc:docMk/>
            <pc:sldMk cId="2363390985" sldId="328"/>
            <ac:spMk id="127" creationId="{A4E2E75D-E027-21E8-C0E3-CFC1DF457CA9}"/>
          </ac:spMkLst>
        </pc:spChg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4259330494" sldId="328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36631770" sldId="329"/>
        </pc:sldMkLst>
      </pc:sldChg>
      <pc:sldChg chg="modSp add mod modAnim">
        <pc:chgData name="Rae-Clarke, Jennifer" userId="c1065107-c0b2-4218-ac7f-a3decc75a6df" providerId="ADAL" clId="{AD799667-FA5B-4528-9CDD-99CA2074DE3E}" dt="2025-01-22T12:42:19.473" v="960" actId="6549"/>
        <pc:sldMkLst>
          <pc:docMk/>
          <pc:sldMk cId="1953323610" sldId="329"/>
        </pc:sldMkLst>
        <pc:spChg chg="mod">
          <ac:chgData name="Rae-Clarke, Jennifer" userId="c1065107-c0b2-4218-ac7f-a3decc75a6df" providerId="ADAL" clId="{AD799667-FA5B-4528-9CDD-99CA2074DE3E}" dt="2025-01-22T12:40:07.885" v="735" actId="20577"/>
          <ac:spMkLst>
            <pc:docMk/>
            <pc:sldMk cId="1953323610" sldId="329"/>
            <ac:spMk id="126" creationId="{3A68DDCB-EE26-6AE2-9C8B-8E48F19DAE97}"/>
          </ac:spMkLst>
        </pc:spChg>
        <pc:spChg chg="mod">
          <ac:chgData name="Rae-Clarke, Jennifer" userId="c1065107-c0b2-4218-ac7f-a3decc75a6df" providerId="ADAL" clId="{AD799667-FA5B-4528-9CDD-99CA2074DE3E}" dt="2025-01-22T12:42:19.473" v="960" actId="6549"/>
          <ac:spMkLst>
            <pc:docMk/>
            <pc:sldMk cId="1953323610" sldId="329"/>
            <ac:spMk id="127" creationId="{802D1D17-2B20-347E-935E-BA93093A65AC}"/>
          </ac:spMkLst>
        </pc:spChg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771001695" sldId="330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631528540" sldId="331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1320844155" sldId="332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395977980" sldId="333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1376477848" sldId="334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4210252498" sldId="335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144610633" sldId="336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3664773059" sldId="337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70242677" sldId="338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4281556150" sldId="339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482684765" sldId="340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17220331" sldId="341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4039586707" sldId="342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123516045" sldId="343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717400277" sldId="344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716479827" sldId="345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877284931" sldId="346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4223198136" sldId="347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1901260677" sldId="348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1154740590" sldId="349"/>
        </pc:sldMkLst>
      </pc:sldChg>
      <pc:sldChg chg="del">
        <pc:chgData name="Rae-Clarke, Jennifer" userId="c1065107-c0b2-4218-ac7f-a3decc75a6df" providerId="ADAL" clId="{AD799667-FA5B-4528-9CDD-99CA2074DE3E}" dt="2025-01-22T12:24:25.113" v="175" actId="4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AE5397F7-07A3-48E7-97AC-77CBD8481E0F}"/>
    <pc:docChg chg="undo custSel addSld delSld modSld sldOrd">
      <pc:chgData name="Rae-Clarke, Jennifer" userId="c1065107-c0b2-4218-ac7f-a3decc75a6df" providerId="ADAL" clId="{AE5397F7-07A3-48E7-97AC-77CBD8481E0F}" dt="2025-01-07T17:35:14.065" v="9878" actId="962"/>
      <pc:docMkLst>
        <pc:docMk/>
      </pc:docMkLst>
      <pc:sldChg chg="modSp mod">
        <pc:chgData name="Rae-Clarke, Jennifer" userId="c1065107-c0b2-4218-ac7f-a3decc75a6df" providerId="ADAL" clId="{AE5397F7-07A3-48E7-97AC-77CBD8481E0F}" dt="2025-01-07T17:32:04.553" v="9316" actId="962"/>
        <pc:sldMkLst>
          <pc:docMk/>
          <pc:sldMk cId="0" sldId="257"/>
        </pc:sldMkLst>
      </pc:sldChg>
      <pc:sldChg chg="modSp mod">
        <pc:chgData name="Rae-Clarke, Jennifer" userId="c1065107-c0b2-4218-ac7f-a3decc75a6df" providerId="ADAL" clId="{AE5397F7-07A3-48E7-97AC-77CBD8481E0F}" dt="2025-01-07T17:32:11.089" v="9324" actId="962"/>
        <pc:sldMkLst>
          <pc:docMk/>
          <pc:sldMk cId="2964853842" sldId="287"/>
        </pc:sldMkLst>
      </pc:sldChg>
      <pc:sldChg chg="modSp mod">
        <pc:chgData name="Rae-Clarke, Jennifer" userId="c1065107-c0b2-4218-ac7f-a3decc75a6df" providerId="ADAL" clId="{AE5397F7-07A3-48E7-97AC-77CBD8481E0F}" dt="2025-01-07T17:32:21.611" v="9346" actId="962"/>
        <pc:sldMkLst>
          <pc:docMk/>
          <pc:sldMk cId="2449272359" sldId="288"/>
        </pc:sldMkLst>
      </pc:sldChg>
      <pc:sldChg chg="modSp add mod modAnim modNotesTx">
        <pc:chgData name="Rae-Clarke, Jennifer" userId="c1065107-c0b2-4218-ac7f-a3decc75a6df" providerId="ADAL" clId="{AE5397F7-07A3-48E7-97AC-77CBD8481E0F}" dt="2025-01-07T13:56:57.542" v="430" actId="6549"/>
        <pc:sldMkLst>
          <pc:docMk/>
          <pc:sldMk cId="2422111148" sldId="290"/>
        </pc:sldMkLst>
      </pc:sldChg>
      <pc:sldChg chg="add del">
        <pc:chgData name="Rae-Clarke, Jennifer" userId="c1065107-c0b2-4218-ac7f-a3decc75a6df" providerId="ADAL" clId="{AE5397F7-07A3-48E7-97AC-77CBD8481E0F}" dt="2025-01-07T14:04:49.737" v="432"/>
        <pc:sldMkLst>
          <pc:docMk/>
          <pc:sldMk cId="2728624911" sldId="291"/>
        </pc:sldMkLst>
      </pc:sldChg>
      <pc:sldChg chg="modSp add mod ord">
        <pc:chgData name="Rae-Clarke, Jennifer" userId="c1065107-c0b2-4218-ac7f-a3decc75a6df" providerId="ADAL" clId="{AE5397F7-07A3-48E7-97AC-77CBD8481E0F}" dt="2025-01-07T14:06:12.132" v="472" actId="20577"/>
        <pc:sldMkLst>
          <pc:docMk/>
          <pc:sldMk cId="2818421968" sldId="291"/>
        </pc:sldMkLst>
      </pc:sldChg>
      <pc:sldChg chg="addSp delSp modSp add mod ord delAnim modAnim">
        <pc:chgData name="Rae-Clarke, Jennifer" userId="c1065107-c0b2-4218-ac7f-a3decc75a6df" providerId="ADAL" clId="{AE5397F7-07A3-48E7-97AC-77CBD8481E0F}" dt="2025-01-07T17:34:04.711" v="9648" actId="962"/>
        <pc:sldMkLst>
          <pc:docMk/>
          <pc:sldMk cId="2930286814" sldId="292"/>
        </pc:sldMkLst>
      </pc:sldChg>
      <pc:sldChg chg="addSp delSp modSp add mod modAnim">
        <pc:chgData name="Rae-Clarke, Jennifer" userId="c1065107-c0b2-4218-ac7f-a3decc75a6df" providerId="ADAL" clId="{AE5397F7-07A3-48E7-97AC-77CBD8481E0F}" dt="2025-01-07T16:27:57.612" v="6555" actId="20577"/>
        <pc:sldMkLst>
          <pc:docMk/>
          <pc:sldMk cId="3600377801" sldId="293"/>
        </pc:sldMkLst>
      </pc:sldChg>
      <pc:sldChg chg="add">
        <pc:chgData name="Rae-Clarke, Jennifer" userId="c1065107-c0b2-4218-ac7f-a3decc75a6df" providerId="ADAL" clId="{AE5397F7-07A3-48E7-97AC-77CBD8481E0F}" dt="2025-01-07T14:06:00.811" v="454"/>
        <pc:sldMkLst>
          <pc:docMk/>
          <pc:sldMk cId="3307521506" sldId="294"/>
        </pc:sldMkLst>
      </pc:sldChg>
      <pc:sldChg chg="modSp add mod ord modNotesTx">
        <pc:chgData name="Rae-Clarke, Jennifer" userId="c1065107-c0b2-4218-ac7f-a3decc75a6df" providerId="ADAL" clId="{AE5397F7-07A3-48E7-97AC-77CBD8481E0F}" dt="2025-01-07T14:07:22.721" v="607" actId="2057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AE5397F7-07A3-48E7-97AC-77CBD8481E0F}" dt="2025-01-07T14:06:28.562" v="476"/>
        <pc:sldMkLst>
          <pc:docMk/>
          <pc:sldMk cId="2890594363" sldId="295"/>
        </pc:sldMkLst>
      </pc:sldChg>
      <pc:sldChg chg="add del">
        <pc:chgData name="Rae-Clarke, Jennifer" userId="c1065107-c0b2-4218-ac7f-a3decc75a6df" providerId="ADAL" clId="{AE5397F7-07A3-48E7-97AC-77CBD8481E0F}" dt="2025-01-07T14:23:50.338" v="877" actId="47"/>
        <pc:sldMkLst>
          <pc:docMk/>
          <pc:sldMk cId="2369576224" sldId="296"/>
        </pc:sldMkLst>
      </pc:sldChg>
      <pc:sldChg chg="add del">
        <pc:chgData name="Rae-Clarke, Jennifer" userId="c1065107-c0b2-4218-ac7f-a3decc75a6df" providerId="ADAL" clId="{AE5397F7-07A3-48E7-97AC-77CBD8481E0F}" dt="2025-01-07T14:40:36.025" v="1766" actId="47"/>
        <pc:sldMkLst>
          <pc:docMk/>
          <pc:sldMk cId="4115514236" sldId="297"/>
        </pc:sldMkLst>
      </pc:sldChg>
      <pc:sldChg chg="addSp delSp modSp add mod modAnim modNotesTx">
        <pc:chgData name="Rae-Clarke, Jennifer" userId="c1065107-c0b2-4218-ac7f-a3decc75a6df" providerId="ADAL" clId="{AE5397F7-07A3-48E7-97AC-77CBD8481E0F}" dt="2025-01-07T17:33:00.665" v="9378" actId="962"/>
        <pc:sldMkLst>
          <pc:docMk/>
          <pc:sldMk cId="4043324339" sldId="298"/>
        </pc:sldMkLst>
      </pc:sldChg>
      <pc:sldChg chg="delSp modSp add mod modAnim">
        <pc:chgData name="Rae-Clarke, Jennifer" userId="c1065107-c0b2-4218-ac7f-a3decc75a6df" providerId="ADAL" clId="{AE5397F7-07A3-48E7-97AC-77CBD8481E0F}" dt="2025-01-07T15:46:27.005" v="5449" actId="20577"/>
        <pc:sldMkLst>
          <pc:docMk/>
          <pc:sldMk cId="2891795075" sldId="299"/>
        </pc:sldMkLst>
      </pc:sldChg>
      <pc:sldChg chg="modSp add mod">
        <pc:chgData name="Rae-Clarke, Jennifer" userId="c1065107-c0b2-4218-ac7f-a3decc75a6df" providerId="ADAL" clId="{AE5397F7-07A3-48E7-97AC-77CBD8481E0F}" dt="2025-01-07T17:34:23.825" v="9722" actId="962"/>
        <pc:sldMkLst>
          <pc:docMk/>
          <pc:sldMk cId="3590880307" sldId="300"/>
        </pc:sldMkLst>
      </pc:sldChg>
      <pc:sldChg chg="addSp delSp modSp add mod">
        <pc:chgData name="Rae-Clarke, Jennifer" userId="c1065107-c0b2-4218-ac7f-a3decc75a6df" providerId="ADAL" clId="{AE5397F7-07A3-48E7-97AC-77CBD8481E0F}" dt="2025-01-07T17:34:31.358" v="9754" actId="962"/>
        <pc:sldMkLst>
          <pc:docMk/>
          <pc:sldMk cId="863060352" sldId="301"/>
        </pc:sldMkLst>
      </pc:sldChg>
      <pc:sldChg chg="modSp add mod modAnim">
        <pc:chgData name="Rae-Clarke, Jennifer" userId="c1065107-c0b2-4218-ac7f-a3decc75a6df" providerId="ADAL" clId="{AE5397F7-07A3-48E7-97AC-77CBD8481E0F}" dt="2025-01-07T15:59:28.784" v="6175" actId="27636"/>
        <pc:sldMkLst>
          <pc:docMk/>
          <pc:sldMk cId="1102778243" sldId="302"/>
        </pc:sldMkLst>
      </pc:sldChg>
      <pc:sldChg chg="addSp delSp modSp add mod">
        <pc:chgData name="Rae-Clarke, Jennifer" userId="c1065107-c0b2-4218-ac7f-a3decc75a6df" providerId="ADAL" clId="{AE5397F7-07A3-48E7-97AC-77CBD8481E0F}" dt="2025-01-07T17:34:41.652" v="9786" actId="962"/>
        <pc:sldMkLst>
          <pc:docMk/>
          <pc:sldMk cId="1934744955" sldId="303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1:13.618" v="4186" actId="20577"/>
        <pc:sldMkLst>
          <pc:docMk/>
          <pc:sldMk cId="3005502213" sldId="304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2:59.693" v="4306" actId="113"/>
        <pc:sldMkLst>
          <pc:docMk/>
          <pc:sldMk cId="231883636" sldId="305"/>
        </pc:sldMkLst>
      </pc:sldChg>
      <pc:sldChg chg="modSp add mod">
        <pc:chgData name="Rae-Clarke, Jennifer" userId="c1065107-c0b2-4218-ac7f-a3decc75a6df" providerId="ADAL" clId="{AE5397F7-07A3-48E7-97AC-77CBD8481E0F}" dt="2025-01-07T17:34:50.344" v="9788" actId="962"/>
        <pc:sldMkLst>
          <pc:docMk/>
          <pc:sldMk cId="165172125" sldId="306"/>
        </pc:sldMkLst>
      </pc:sldChg>
      <pc:sldChg chg="modSp add mod ord modAnim">
        <pc:chgData name="Rae-Clarke, Jennifer" userId="c1065107-c0b2-4218-ac7f-a3decc75a6df" providerId="ADAL" clId="{AE5397F7-07A3-48E7-97AC-77CBD8481E0F}" dt="2025-01-07T15:54:56.457" v="5929" actId="14100"/>
        <pc:sldMkLst>
          <pc:docMk/>
          <pc:sldMk cId="2023982237" sldId="307"/>
        </pc:sldMkLst>
      </pc:sldChg>
      <pc:sldChg chg="modSp add mod ord modAnim modNotesTx">
        <pc:chgData name="Rae-Clarke, Jennifer" userId="c1065107-c0b2-4218-ac7f-a3decc75a6df" providerId="ADAL" clId="{AE5397F7-07A3-48E7-97AC-77CBD8481E0F}" dt="2025-01-07T16:57:11.090" v="8166" actId="20577"/>
        <pc:sldMkLst>
          <pc:docMk/>
          <pc:sldMk cId="79258168" sldId="308"/>
        </pc:sldMkLst>
      </pc:sldChg>
      <pc:sldChg chg="modSp add mod ord modAnim">
        <pc:chgData name="Rae-Clarke, Jennifer" userId="c1065107-c0b2-4218-ac7f-a3decc75a6df" providerId="ADAL" clId="{AE5397F7-07A3-48E7-97AC-77CBD8481E0F}" dt="2025-01-07T15:45:15.774" v="5384" actId="20577"/>
        <pc:sldMkLst>
          <pc:docMk/>
          <pc:sldMk cId="2420251688" sldId="309"/>
        </pc:sldMkLst>
      </pc:sldChg>
      <pc:sldChg chg="modSp add mod modAnim">
        <pc:chgData name="Rae-Clarke, Jennifer" userId="c1065107-c0b2-4218-ac7f-a3decc75a6df" providerId="ADAL" clId="{AE5397F7-07A3-48E7-97AC-77CBD8481E0F}" dt="2025-01-07T16:56:41.779" v="8131" actId="108"/>
        <pc:sldMkLst>
          <pc:docMk/>
          <pc:sldMk cId="1893965080" sldId="310"/>
        </pc:sldMkLst>
      </pc:sldChg>
      <pc:sldChg chg="addSp delSp modSp add mod modNotesTx">
        <pc:chgData name="Rae-Clarke, Jennifer" userId="c1065107-c0b2-4218-ac7f-a3decc75a6df" providerId="ADAL" clId="{AE5397F7-07A3-48E7-97AC-77CBD8481E0F}" dt="2025-01-07T17:00:51.878" v="8188" actId="20577"/>
        <pc:sldMkLst>
          <pc:docMk/>
          <pc:sldMk cId="1011874990" sldId="311"/>
        </pc:sldMkLst>
      </pc:sldChg>
      <pc:sldChg chg="delSp modSp add mod">
        <pc:chgData name="Rae-Clarke, Jennifer" userId="c1065107-c0b2-4218-ac7f-a3decc75a6df" providerId="ADAL" clId="{AE5397F7-07A3-48E7-97AC-77CBD8481E0F}" dt="2025-01-07T17:34:53.013" v="9790" actId="962"/>
        <pc:sldMkLst>
          <pc:docMk/>
          <pc:sldMk cId="658350980" sldId="312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662047622" sldId="313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1730039431" sldId="314"/>
        </pc:sldMkLst>
      </pc:sldChg>
      <pc:sldChg chg="modSp add del mod ord">
        <pc:chgData name="Rae-Clarke, Jennifer" userId="c1065107-c0b2-4218-ac7f-a3decc75a6df" providerId="ADAL" clId="{AE5397F7-07A3-48E7-97AC-77CBD8481E0F}" dt="2025-01-07T16:34:08.811" v="6987" actId="47"/>
        <pc:sldMkLst>
          <pc:docMk/>
          <pc:sldMk cId="840455864" sldId="315"/>
        </pc:sldMkLst>
      </pc:sldChg>
      <pc:sldChg chg="addSp delSp modSp add mod ord">
        <pc:chgData name="Rae-Clarke, Jennifer" userId="c1065107-c0b2-4218-ac7f-a3decc75a6df" providerId="ADAL" clId="{AE5397F7-07A3-48E7-97AC-77CBD8481E0F}" dt="2025-01-07T17:35:14.065" v="9878" actId="962"/>
        <pc:sldMkLst>
          <pc:docMk/>
          <pc:sldMk cId="2771569154" sldId="316"/>
        </pc:sldMkLst>
      </pc:sldChg>
      <pc:sldChg chg="modSp add mod ord">
        <pc:chgData name="Rae-Clarke, Jennifer" userId="c1065107-c0b2-4218-ac7f-a3decc75a6df" providerId="ADAL" clId="{AE5397F7-07A3-48E7-97AC-77CBD8481E0F}" dt="2025-01-07T17:18:26.088" v="9257" actId="20577"/>
        <pc:sldMkLst>
          <pc:docMk/>
          <pc:sldMk cId="1978794710" sldId="317"/>
        </pc:sldMkLst>
      </pc:sldChg>
      <pc:sldChg chg="modSp add mod ord">
        <pc:chgData name="Rae-Clarke, Jennifer" userId="c1065107-c0b2-4218-ac7f-a3decc75a6df" providerId="ADAL" clId="{AE5397F7-07A3-48E7-97AC-77CBD8481E0F}" dt="2025-01-07T17:18:41.018" v="9258" actId="14100"/>
        <pc:sldMkLst>
          <pc:docMk/>
          <pc:sldMk cId="2121618808" sldId="318"/>
        </pc:sldMkLst>
      </pc:sldChg>
      <pc:sldChg chg="addSp delSp modSp add mod">
        <pc:chgData name="Rae-Clarke, Jennifer" userId="c1065107-c0b2-4218-ac7f-a3decc75a6df" providerId="ADAL" clId="{AE5397F7-07A3-48E7-97AC-77CBD8481E0F}" dt="2025-01-07T17:35:10.933" v="9876" actId="962"/>
        <pc:sldMkLst>
          <pc:docMk/>
          <pc:sldMk cId="4197510029" sldId="319"/>
        </pc:sldMkLst>
      </pc:sldChg>
      <pc:sldChg chg="modSp add mod ord modAnim">
        <pc:chgData name="Rae-Clarke, Jennifer" userId="c1065107-c0b2-4218-ac7f-a3decc75a6df" providerId="ADAL" clId="{AE5397F7-07A3-48E7-97AC-77CBD8481E0F}" dt="2025-01-07T17:35:08.128" v="9874" actId="962"/>
        <pc:sldMkLst>
          <pc:docMk/>
          <pc:sldMk cId="598571661" sldId="320"/>
        </pc:sldMkLst>
      </pc:sldChg>
      <pc:sldChg chg="delSp modSp add mod modAnim">
        <pc:chgData name="Rae-Clarke, Jennifer" userId="c1065107-c0b2-4218-ac7f-a3decc75a6df" providerId="ADAL" clId="{AE5397F7-07A3-48E7-97AC-77CBD8481E0F}" dt="2025-01-07T16:55:59.487" v="8127" actId="313"/>
        <pc:sldMkLst>
          <pc:docMk/>
          <pc:sldMk cId="411253903" sldId="321"/>
        </pc:sldMkLst>
      </pc:sldChg>
      <pc:sldChg chg="modSp add mod ord modAnim">
        <pc:chgData name="Rae-Clarke, Jennifer" userId="c1065107-c0b2-4218-ac7f-a3decc75a6df" providerId="ADAL" clId="{AE5397F7-07A3-48E7-97AC-77CBD8481E0F}" dt="2025-01-07T17:07:36.950" v="8684" actId="20577"/>
        <pc:sldMkLst>
          <pc:docMk/>
          <pc:sldMk cId="2300452724" sldId="322"/>
        </pc:sldMkLst>
      </pc:sldChg>
      <pc:sldChg chg="add del">
        <pc:chgData name="Rae-Clarke, Jennifer" userId="c1065107-c0b2-4218-ac7f-a3decc75a6df" providerId="ADAL" clId="{AE5397F7-07A3-48E7-97AC-77CBD8481E0F}" dt="2025-01-07T17:05:16.106" v="8209" actId="47"/>
        <pc:sldMkLst>
          <pc:docMk/>
          <pc:sldMk cId="145070453" sldId="323"/>
        </pc:sldMkLst>
      </pc:sldChg>
      <pc:sldChg chg="modSp add ord modAnim">
        <pc:chgData name="Rae-Clarke, Jennifer" userId="c1065107-c0b2-4218-ac7f-a3decc75a6df" providerId="ADAL" clId="{AE5397F7-07A3-48E7-97AC-77CBD8481E0F}" dt="2025-01-07T17:10:10.353" v="8876" actId="20577"/>
        <pc:sldMkLst>
          <pc:docMk/>
          <pc:sldMk cId="3468168022" sldId="323"/>
        </pc:sldMkLst>
      </pc:sldChg>
      <pc:sldChg chg="modSp add mod modAnim modNotesTx">
        <pc:chgData name="Rae-Clarke, Jennifer" userId="c1065107-c0b2-4218-ac7f-a3decc75a6df" providerId="ADAL" clId="{AE5397F7-07A3-48E7-97AC-77CBD8481E0F}" dt="2025-01-07T17:16:18.832" v="9235" actId="20577"/>
        <pc:sldMkLst>
          <pc:docMk/>
          <pc:sldMk cId="2629461233" sldId="324"/>
        </pc:sldMkLst>
      </pc:sldChg>
    </pc:docChg>
  </pc:docChgLst>
  <pc:docChgLst>
    <pc:chgData name="Rae-Clarke, Jennifer" userId="c1065107-c0b2-4218-ac7f-a3decc75a6df" providerId="ADAL" clId="{95A35D52-8ABF-4B20-B31E-1382797241A1}"/>
    <pc:docChg chg="custSel addSld delSld modSld sldOrd delMainMaster">
      <pc:chgData name="Rae-Clarke, Jennifer" userId="c1065107-c0b2-4218-ac7f-a3decc75a6df" providerId="ADAL" clId="{95A35D52-8ABF-4B20-B31E-1382797241A1}" dt="2023-12-20T10:45:51.721" v="1390" actId="20577"/>
      <pc:docMkLst>
        <pc:docMk/>
      </pc:docMkLst>
      <pc:sldChg chg="del">
        <pc:chgData name="Rae-Clarke, Jennifer" userId="c1065107-c0b2-4218-ac7f-a3decc75a6df" providerId="ADAL" clId="{95A35D52-8ABF-4B20-B31E-1382797241A1}" dt="2023-12-20T10:14:23.094" v="13" actId="47"/>
        <pc:sldMkLst>
          <pc:docMk/>
          <pc:sldMk cId="0" sldId="256"/>
        </pc:sldMkLst>
      </pc:sldChg>
      <pc:sldChg chg="modSp mod modAnim">
        <pc:chgData name="Rae-Clarke, Jennifer" userId="c1065107-c0b2-4218-ac7f-a3decc75a6df" providerId="ADAL" clId="{95A35D52-8ABF-4B20-B31E-1382797241A1}" dt="2023-12-20T10:27:00.671" v="376"/>
        <pc:sldMkLst>
          <pc:docMk/>
          <pc:sldMk cId="0" sldId="257"/>
        </pc:sldMkLst>
      </pc:sldChg>
      <pc:sldChg chg="modSp mod modAnim modNotesTx">
        <pc:chgData name="Rae-Clarke, Jennifer" userId="c1065107-c0b2-4218-ac7f-a3decc75a6df" providerId="ADAL" clId="{95A35D52-8ABF-4B20-B31E-1382797241A1}" dt="2023-12-20T10:26:56.700" v="375"/>
        <pc:sldMkLst>
          <pc:docMk/>
          <pc:sldMk cId="0" sldId="258"/>
        </pc:sldMkLst>
      </pc:sldChg>
      <pc:sldChg chg="modSp mod modAnim modNotesTx">
        <pc:chgData name="Rae-Clarke, Jennifer" userId="c1065107-c0b2-4218-ac7f-a3decc75a6df" providerId="ADAL" clId="{95A35D52-8ABF-4B20-B31E-1382797241A1}" dt="2023-12-20T10:26:49.824" v="374"/>
        <pc:sldMkLst>
          <pc:docMk/>
          <pc:sldMk cId="0" sldId="259"/>
        </pc:sldMkLst>
      </pc:sldChg>
      <pc:sldChg chg="modAnim">
        <pc:chgData name="Rae-Clarke, Jennifer" userId="c1065107-c0b2-4218-ac7f-a3decc75a6df" providerId="ADAL" clId="{95A35D52-8ABF-4B20-B31E-1382797241A1}" dt="2023-12-20T10:27:11.747" v="377"/>
        <pc:sldMkLst>
          <pc:docMk/>
          <pc:sldMk cId="0" sldId="260"/>
        </pc:sldMkLst>
      </pc:sldChg>
      <pc:sldChg chg="modSp mod modNotesTx">
        <pc:chgData name="Rae-Clarke, Jennifer" userId="c1065107-c0b2-4218-ac7f-a3decc75a6df" providerId="ADAL" clId="{95A35D52-8ABF-4B20-B31E-1382797241A1}" dt="2023-12-20T10:34:06.350" v="811" actId="6549"/>
        <pc:sldMkLst>
          <pc:docMk/>
          <pc:sldMk cId="0" sldId="261"/>
        </pc:sldMkLst>
      </pc:sldChg>
      <pc:sldChg chg="del">
        <pc:chgData name="Rae-Clarke, Jennifer" userId="c1065107-c0b2-4218-ac7f-a3decc75a6df" providerId="ADAL" clId="{95A35D52-8ABF-4B20-B31E-1382797241A1}" dt="2023-12-20T10:35:05.849" v="882" actId="47"/>
        <pc:sldMkLst>
          <pc:docMk/>
          <pc:sldMk cId="0" sldId="262"/>
        </pc:sldMkLst>
      </pc:sldChg>
      <pc:sldChg chg="del">
        <pc:chgData name="Rae-Clarke, Jennifer" userId="c1065107-c0b2-4218-ac7f-a3decc75a6df" providerId="ADAL" clId="{95A35D52-8ABF-4B20-B31E-1382797241A1}" dt="2023-12-20T10:45:46.536" v="1389" actId="47"/>
        <pc:sldMkLst>
          <pc:docMk/>
          <pc:sldMk cId="0" sldId="263"/>
        </pc:sldMkLst>
      </pc:sldChg>
      <pc:sldChg chg="ord">
        <pc:chgData name="Rae-Clarke, Jennifer" userId="c1065107-c0b2-4218-ac7f-a3decc75a6df" providerId="ADAL" clId="{95A35D52-8ABF-4B20-B31E-1382797241A1}" dt="2023-12-20T10:16:03.772" v="30"/>
        <pc:sldMkLst>
          <pc:docMk/>
          <pc:sldMk cId="226373693" sldId="264"/>
        </pc:sldMkLst>
      </pc:sldChg>
      <pc:sldChg chg="modSp add mod">
        <pc:chgData name="Rae-Clarke, Jennifer" userId="c1065107-c0b2-4218-ac7f-a3decc75a6df" providerId="ADAL" clId="{95A35D52-8ABF-4B20-B31E-1382797241A1}" dt="2023-12-20T10:14:20.163" v="12" actId="20577"/>
        <pc:sldMkLst>
          <pc:docMk/>
          <pc:sldMk cId="0" sldId="284"/>
        </pc:sldMkLst>
      </pc:sldChg>
      <pc:sldChg chg="addSp modSp add mod modNotesTx">
        <pc:chgData name="Rae-Clarke, Jennifer" userId="c1065107-c0b2-4218-ac7f-a3decc75a6df" providerId="ADAL" clId="{95A35D52-8ABF-4B20-B31E-1382797241A1}" dt="2023-12-20T10:41:01.882" v="1248" actId="20577"/>
        <pc:sldMkLst>
          <pc:docMk/>
          <pc:sldMk cId="2063785450" sldId="285"/>
        </pc:sldMkLst>
      </pc:sldChg>
      <pc:sldChg chg="addSp modSp add mod modNotesTx">
        <pc:chgData name="Rae-Clarke, Jennifer" userId="c1065107-c0b2-4218-ac7f-a3decc75a6df" providerId="ADAL" clId="{95A35D52-8ABF-4B20-B31E-1382797241A1}" dt="2023-12-20T10:45:51.721" v="1390" actId="20577"/>
        <pc:sldMkLst>
          <pc:docMk/>
          <pc:sldMk cId="3217541491" sldId="286"/>
        </pc:sldMkLst>
      </pc:sldChg>
      <pc:sldMasterChg chg="del delSldLayout">
        <pc:chgData name="Rae-Clarke, Jennifer" userId="c1065107-c0b2-4218-ac7f-a3decc75a6df" providerId="ADAL" clId="{95A35D52-8ABF-4B20-B31E-1382797241A1}" dt="2023-12-20T10:45:46.536" v="1389" actId="47"/>
        <pc:sldMasterMkLst>
          <pc:docMk/>
          <pc:sldMasterMk cId="0" sldId="2147483674"/>
        </pc:sldMasterMkLst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6E4C9-BCF1-41D0-809B-83DF180333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81AF06AD-EA78-2FD1-7C7B-D163C4AD0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91B931F-71F1-52CB-15AD-99469B8B2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2D222FA-7E64-C0D0-77B0-8744A9FF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9566-7B3D-91C9-E80D-9129407E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1E883-3575-C9A8-5623-E811C08A8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5C909-C885-A50A-4AC8-402E2596A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pc="-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3B822-2FBA-3066-06AE-6DDF737E677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78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5405C-A7A8-814E-2CFF-0551EDA0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DBFBD-DF62-B2D7-D591-946589566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D603B-99F9-2898-EA0A-A28C6938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spc="-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64E95-81A3-A79A-1573-7DDCABE74E1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05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4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F1B2C-E48D-937D-1F1C-11BFBD01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533DB3-AB7C-1F1F-8039-6D690096A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63146-A4AD-00CD-A1FC-8F2E20B6E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B3736-B90B-F4C5-9FED-D3877348813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872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E0362-04EF-22E3-B84A-2448FED9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5DD2E-2302-77E5-74DF-3E531B088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03B13-43E6-6F40-BB60-8683150D4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0CE3-4805-E030-E7A1-508992648B9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748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4AB56-8E7E-984E-5125-8ABFBAC5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63433-C833-152A-CFBF-6F9A8C6A7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C02C7-A031-4987-6689-9D0CD179B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9B90-B7AA-86B4-8808-7B76659C4A9D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86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6300000" y="4474440"/>
            <a:ext cx="5891760" cy="238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1172600" y="5580000"/>
            <a:ext cx="1019160" cy="1254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027C63C-F115-5210-5AAB-C49F6CC0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Responsible AI Use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885DF18-3AC0-697E-D15B-7FC0F7FA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9701-020A-1BC1-2CFF-E7A2D7FA4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DA4D7ABA-0AAD-0E0E-CD86-B920A18F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Creating eLearning Content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6F258E-660E-58CC-8602-99E77482E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9205"/>
              </p:ext>
            </p:extLst>
          </p:nvPr>
        </p:nvGraphicFramePr>
        <p:xfrm>
          <a:off x="742122" y="1689840"/>
          <a:ext cx="10610838" cy="4098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17">
                  <a:extLst>
                    <a:ext uri="{9D8B030D-6E8A-4147-A177-3AD203B41FA5}">
                      <a16:colId xmlns:a16="http://schemas.microsoft.com/office/drawing/2014/main" val="254268871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2425209"/>
                    </a:ext>
                  </a:extLst>
                </a:gridCol>
                <a:gridCol w="1360821">
                  <a:extLst>
                    <a:ext uri="{9D8B030D-6E8A-4147-A177-3AD203B41FA5}">
                      <a16:colId xmlns:a16="http://schemas.microsoft.com/office/drawing/2014/main" val="741935095"/>
                    </a:ext>
                  </a:extLst>
                </a:gridCol>
              </a:tblGrid>
              <a:tr h="788467">
                <a:tc gridSpan="2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Can I do it?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4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92815"/>
                  </a:ext>
                </a:extLst>
              </a:tr>
              <a:tr h="788467">
                <a:tc rowSpan="4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What do I have to do with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Review what it wrote for accuracy.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53371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demonstration.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444743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434526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Add to reference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9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0F8F-9F5A-97A4-F1CE-0DA2942E9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953DBBB6-5533-7B3E-F0E0-DD2971E2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Advice or Code for eLearning Platform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CC809F-C375-49D8-0C43-62CE7BFF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15234"/>
              </p:ext>
            </p:extLst>
          </p:nvPr>
        </p:nvGraphicFramePr>
        <p:xfrm>
          <a:off x="742122" y="1689840"/>
          <a:ext cx="10610838" cy="3942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17">
                  <a:extLst>
                    <a:ext uri="{9D8B030D-6E8A-4147-A177-3AD203B41FA5}">
                      <a16:colId xmlns:a16="http://schemas.microsoft.com/office/drawing/2014/main" val="254268871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2425209"/>
                    </a:ext>
                  </a:extLst>
                </a:gridCol>
                <a:gridCol w="1360821">
                  <a:extLst>
                    <a:ext uri="{9D8B030D-6E8A-4147-A177-3AD203B41FA5}">
                      <a16:colId xmlns:a16="http://schemas.microsoft.com/office/drawing/2014/main" val="741935095"/>
                    </a:ext>
                  </a:extLst>
                </a:gridCol>
              </a:tblGrid>
              <a:tr h="788467">
                <a:tc gridSpan="2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Can I do it?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4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92815"/>
                  </a:ext>
                </a:extLst>
              </a:tr>
              <a:tr h="788467">
                <a:tc rowSpan="4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What do I have to do with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Comment in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53371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demonstration.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444743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434526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Add to reference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3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Replacement for Google Search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229077-206E-762A-3A40-CC1E45177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07947"/>
              </p:ext>
            </p:extLst>
          </p:nvPr>
        </p:nvGraphicFramePr>
        <p:xfrm>
          <a:off x="742122" y="1928379"/>
          <a:ext cx="10610838" cy="4098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17">
                  <a:extLst>
                    <a:ext uri="{9D8B030D-6E8A-4147-A177-3AD203B41FA5}">
                      <a16:colId xmlns:a16="http://schemas.microsoft.com/office/drawing/2014/main" val="254268871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2425209"/>
                    </a:ext>
                  </a:extLst>
                </a:gridCol>
                <a:gridCol w="1360821">
                  <a:extLst>
                    <a:ext uri="{9D8B030D-6E8A-4147-A177-3AD203B41FA5}">
                      <a16:colId xmlns:a16="http://schemas.microsoft.com/office/drawing/2014/main" val="741935095"/>
                    </a:ext>
                  </a:extLst>
                </a:gridCol>
              </a:tblGrid>
              <a:tr h="788467">
                <a:tc gridSpan="2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Can I do it?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4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92815"/>
                  </a:ext>
                </a:extLst>
              </a:tr>
              <a:tr h="788467">
                <a:tc rowSpan="4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What do I have to do with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Check the AI’s sources.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53371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en-GB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240079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Add to reference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434526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Reference the sources it provides.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5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6468-4195-4CAF-410E-F489BAC6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F0F058BB-CFED-9B17-EB4D-B0617BC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Academic Writing Style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5AB617-2DDA-6DE5-6635-488E87C715B1}"/>
              </a:ext>
            </a:extLst>
          </p:cNvPr>
          <p:cNvGraphicFramePr>
            <a:graphicFrameLocks noGrp="1"/>
          </p:cNvGraphicFramePr>
          <p:nvPr/>
        </p:nvGraphicFramePr>
        <p:xfrm>
          <a:off x="742122" y="1928379"/>
          <a:ext cx="10610838" cy="331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417">
                  <a:extLst>
                    <a:ext uri="{9D8B030D-6E8A-4147-A177-3AD203B41FA5}">
                      <a16:colId xmlns:a16="http://schemas.microsoft.com/office/drawing/2014/main" val="254268871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2425209"/>
                    </a:ext>
                  </a:extLst>
                </a:gridCol>
                <a:gridCol w="1360821">
                  <a:extLst>
                    <a:ext uri="{9D8B030D-6E8A-4147-A177-3AD203B41FA5}">
                      <a16:colId xmlns:a16="http://schemas.microsoft.com/office/drawing/2014/main" val="741935095"/>
                    </a:ext>
                  </a:extLst>
                </a:gridCol>
              </a:tblGrid>
              <a:tr h="788467">
                <a:tc gridSpan="2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Can I do it?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GB" sz="44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692815"/>
                  </a:ext>
                </a:extLst>
              </a:tr>
              <a:tr h="788467">
                <a:tc rowSpan="3">
                  <a:txBody>
                    <a:bodyPr/>
                    <a:lstStyle/>
                    <a:p>
                      <a:pPr marL="185738" indent="0"/>
                      <a:r>
                        <a:rPr lang="en-GB" sz="2800" b="1" dirty="0"/>
                        <a:t>What do I have to do with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Mention in the report.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53371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Add to reference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434526"/>
                  </a:ext>
                </a:extLst>
              </a:tr>
              <a:tr h="788467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Include original version and the prompt/question asked.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✔</a:t>
                      </a:r>
                      <a:endParaRPr kumimoji="0" lang="en-GB" sz="4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7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02B18-7ABF-9F8F-C9A8-AA35E72C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F59C2784-A4E4-1E87-B50A-8243837E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How To Reference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A4E2E75D-E027-21E8-C0E3-CFC1DF457C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u="sng" spc="-1" dirty="0">
                <a:solidFill>
                  <a:schemeClr val="tx2">
                    <a:lumMod val="75000"/>
                  </a:schemeClr>
                </a:solidFill>
              </a:rPr>
              <a:t>Report Example: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This report was written in an academic style with the assistance of AI (OpenAI ChatGPT, 2023a) which adjusted for wording and grammar.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u="sng" spc="-1" dirty="0">
                <a:solidFill>
                  <a:schemeClr val="tx2">
                    <a:lumMod val="75000"/>
                  </a:schemeClr>
                </a:solidFill>
              </a:rPr>
              <a:t>Reference List Example: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OpenAI ChatGPT (2023a) ChatGPT response to John Stephens, 2 April.</a:t>
            </a:r>
          </a:p>
        </p:txBody>
      </p:sp>
    </p:spTree>
    <p:extLst>
      <p:ext uri="{BB962C8B-B14F-4D97-AF65-F5344CB8AC3E}">
        <p14:creationId xmlns:p14="http://schemas.microsoft.com/office/powerpoint/2010/main" val="23633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6C0D-EB83-5953-6A02-34A38760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3A68DDCB-EE26-6AE2-9C8B-8E48F19D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How To Appendix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802D1D17-2B20-347E-935E-BA93093A65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u="sng" spc="-1" dirty="0">
                <a:solidFill>
                  <a:schemeClr val="tx2">
                    <a:lumMod val="75000"/>
                  </a:schemeClr>
                </a:solidFill>
              </a:rPr>
              <a:t>Appendix X: AI Prompts: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OpenAI ChatGPT, 2023a</a:t>
            </a:r>
            <a:b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	“Please convert this report into an academic writing style suitable for </a:t>
            </a:r>
            <a:r>
              <a:rPr lang="en-GB" sz="2400" spc="-1">
                <a:solidFill>
                  <a:schemeClr val="tx2">
                    <a:lumMod val="75000"/>
                  </a:schemeClr>
                </a:solidFill>
              </a:rPr>
              <a:t>a 	UK university.”</a:t>
            </a: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OpenAI ChatGPT, 2023b</a:t>
            </a:r>
            <a:b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	“Please generate the HTML for a horizontal navigation bar with 5 links.”</a:t>
            </a:r>
          </a:p>
        </p:txBody>
      </p:sp>
    </p:spTree>
    <p:extLst>
      <p:ext uri="{BB962C8B-B14F-4D97-AF65-F5344CB8AC3E}">
        <p14:creationId xmlns:p14="http://schemas.microsoft.com/office/powerpoint/2010/main" val="19533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3e123-a60a-4a17-aaf1-487e28d9a3b3" xsi:nil="true"/>
    <lcf76f155ced4ddcb4097134ff3c332f xmlns="7622ab6d-30cb-4892-8c6f-8ae40003e781">
      <Terms xmlns="http://schemas.microsoft.com/office/infopath/2007/PartnerControls"/>
    </lcf76f155ced4ddcb4097134ff3c332f>
    <delivery xmlns="7622ab6d-30cb-4892-8c6f-8ae40003e7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82D0E3AB70A4880A2156F314AE52F" ma:contentTypeVersion="20" ma:contentTypeDescription="Create a new document." ma:contentTypeScope="" ma:versionID="6ddbb38034f190dbf755aa3583f52c7e">
  <xsd:schema xmlns:xsd="http://www.w3.org/2001/XMLSchema" xmlns:xs="http://www.w3.org/2001/XMLSchema" xmlns:p="http://schemas.microsoft.com/office/2006/metadata/properties" xmlns:ns2="7622ab6d-30cb-4892-8c6f-8ae40003e781" xmlns:ns3="e10b4767-5a49-4c59-9b64-a305f5df8fa7" xmlns:ns4="efc3e123-a60a-4a17-aaf1-487e28d9a3b3" targetNamespace="http://schemas.microsoft.com/office/2006/metadata/properties" ma:root="true" ma:fieldsID="76d7173ae78d538ebd7b9cfddd14c8fe" ns2:_="" ns3:_="" ns4:_="">
    <xsd:import namespace="7622ab6d-30cb-4892-8c6f-8ae40003e781"/>
    <xsd:import namespace="e10b4767-5a49-4c59-9b64-a305f5df8fa7"/>
    <xsd:import namespace="efc3e123-a60a-4a17-aaf1-487e28d9a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delivery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2ab6d-30cb-4892-8c6f-8ae40003e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41a27b9-f0cd-4770-b911-d8e1525d1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livery" ma:index="25" nillable="true" ma:displayName="delivery" ma:description="please select either apprenticeship or fulltime option " ma:format="Dropdown" ma:internalName="delivery">
      <xsd:simpleType>
        <xsd:restriction base="dms:Choice">
          <xsd:enumeration value="Apprenticeship "/>
          <xsd:enumeration value="Fulltime"/>
          <xsd:enumeration value="Choice 3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b4767-5a49-4c59-9b64-a305f5df8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3e123-a60a-4a17-aaf1-487e28d9a3b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2aac4c5-f08e-4df2-b69c-8f55bd54a179}" ma:internalName="TaxCatchAll" ma:showField="CatchAllData" ma:web="e10b4767-5a49-4c59-9b64-a305f5df8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7DC6-E553-48F2-A06D-AB328305BF41}">
  <ds:schemaRefs>
    <ds:schemaRef ds:uri="http://schemas.microsoft.com/office/2006/metadata/properties"/>
    <ds:schemaRef ds:uri="http://schemas.microsoft.com/office/infopath/2007/PartnerControls"/>
    <ds:schemaRef ds:uri="efc3e123-a60a-4a17-aaf1-487e28d9a3b3"/>
    <ds:schemaRef ds:uri="7622ab6d-30cb-4892-8c6f-8ae40003e781"/>
  </ds:schemaRefs>
</ds:datastoreItem>
</file>

<file path=customXml/itemProps2.xml><?xml version="1.0" encoding="utf-8"?>
<ds:datastoreItem xmlns:ds="http://schemas.openxmlformats.org/officeDocument/2006/customXml" ds:itemID="{755957BA-2752-40BC-A846-BEB77D56F2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0A3770-86FB-4F1B-B0D7-4C9A1A529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2ab6d-30cb-4892-8c6f-8ae40003e781"/>
    <ds:schemaRef ds:uri="e10b4767-5a49-4c59-9b64-a305f5df8fa7"/>
    <ds:schemaRef ds:uri="efc3e123-a60a-4a17-aaf1-487e28d9a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292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ARU 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Creating eLearning Content</vt:lpstr>
      <vt:lpstr>Advice or Code for eLearning Platform</vt:lpstr>
      <vt:lpstr>Replacement for Google Search</vt:lpstr>
      <vt:lpstr>Academic Writing Style</vt:lpstr>
      <vt:lpstr>How To Reference</vt:lpstr>
      <vt:lpstr>How To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ARUMaster</dc:title>
  <dc:subject/>
  <dc:creator/>
  <dc:description/>
  <cp:lastModifiedBy>Rae-Clarke, Jennifer</cp:lastModifiedBy>
  <cp:revision>10</cp:revision>
  <dcterms:created xsi:type="dcterms:W3CDTF">2022-10-03T17:48:36Z</dcterms:created>
  <dcterms:modified xsi:type="dcterms:W3CDTF">2025-01-28T09:59:09Z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0x010100E2E82D0E3AB70A4880A2156F314AE52F</vt:lpwstr>
  </property>
  <property fmtid="{D5CDD505-2E9C-101B-9397-08002B2CF9AE}" pid="3" name="HiddenSlides">
    <vt:r8>11</vt:r8>
  </property>
  <property fmtid="{D5CDD505-2E9C-101B-9397-08002B2CF9AE}" pid="4" name="Notes">
    <vt:r8>50</vt:r8>
  </property>
  <property fmtid="{D5CDD505-2E9C-101B-9397-08002B2CF9AE}" pid="5" name="PresentationFormat">
    <vt:lpwstr>Widescreen</vt:lpwstr>
  </property>
  <property fmtid="{D5CDD505-2E9C-101B-9397-08002B2CF9AE}" pid="6" name="Slides">
    <vt:r8>80</vt:r8>
  </property>
</Properties>
</file>