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4"/>
  </p:notesMasterIdLst>
  <p:sldIdLst>
    <p:sldId id="284" r:id="rId6"/>
    <p:sldId id="287" r:id="rId7"/>
    <p:sldId id="336" r:id="rId8"/>
    <p:sldId id="335" r:id="rId9"/>
    <p:sldId id="331" r:id="rId10"/>
    <p:sldId id="291" r:id="rId11"/>
    <p:sldId id="334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DB7A-824D-47F9-872E-95008FCC984F}" v="3451" dt="2025-01-27T13:57:0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90" autoAdjust="0"/>
  </p:normalViewPr>
  <p:slideViewPr>
    <p:cSldViewPr snapToGrid="0">
      <p:cViewPr varScale="1">
        <p:scale>
          <a:sx n="68" d="100"/>
          <a:sy n="68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wick, Hugh" userId="7f621143-9bdb-4319-9ea6-91e9653eb6ea" providerId="ADAL" clId="{DB6B7169-9A61-4F03-8041-ABBBD0FBAEB5}"/>
    <pc:docChg chg="modSld">
      <pc:chgData name="Chadwick, Hugh" userId="7f621143-9bdb-4319-9ea6-91e9653eb6ea" providerId="ADAL" clId="{DB6B7169-9A61-4F03-8041-ABBBD0FBAEB5}" dt="2023-01-03T10:55:09.931" v="2" actId="20577"/>
      <pc:docMkLst>
        <pc:docMk/>
      </pc:docMkLst>
      <pc:sldChg chg="modSp mod">
        <pc:chgData name="Chadwick, Hugh" userId="7f621143-9bdb-4319-9ea6-91e9653eb6ea" providerId="ADAL" clId="{DB6B7169-9A61-4F03-8041-ABBBD0FBAEB5}" dt="2023-01-03T10:55:09.931" v="2" actId="20577"/>
        <pc:sldMkLst>
          <pc:docMk/>
          <pc:sldMk cId="0" sldId="256"/>
        </pc:sldMkLst>
      </pc:sldChg>
    </pc:docChg>
  </pc:docChgLst>
  <pc:docChgLst>
    <pc:chgData name="Rae-Clarke, Jennifer" userId="c1065107-c0b2-4218-ac7f-a3decc75a6df" providerId="ADAL" clId="{EBA155F5-205D-4646-B914-31CDD709C230}"/>
    <pc:docChg chg="custSel addSld delSld modSld sldOrd">
      <pc:chgData name="Rae-Clarke, Jennifer" userId="c1065107-c0b2-4218-ac7f-a3decc75a6df" providerId="ADAL" clId="{EBA155F5-205D-4646-B914-31CDD709C230}" dt="2024-01-04T09:19:52.132" v="1915"/>
      <pc:docMkLst>
        <pc:docMk/>
      </pc:docMkLst>
      <pc:sldChg chg="addSp modSp mod modAnim">
        <pc:chgData name="Rae-Clarke, Jennifer" userId="c1065107-c0b2-4218-ac7f-a3decc75a6df" providerId="ADAL" clId="{EBA155F5-205D-4646-B914-31CDD709C230}" dt="2024-01-04T09:19:43.992" v="1913"/>
        <pc:sldMkLst>
          <pc:docMk/>
          <pc:sldMk cId="0" sldId="257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8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9"/>
        </pc:sldMkLst>
      </pc:sldChg>
      <pc:sldChg chg="modSp mod ord modAnim modNotesTx">
        <pc:chgData name="Rae-Clarke, Jennifer" userId="c1065107-c0b2-4218-ac7f-a3decc75a6df" providerId="ADAL" clId="{EBA155F5-205D-4646-B914-31CDD709C230}" dt="2024-01-04T09:19:07.695" v="1912" actId="20577"/>
        <pc:sldMkLst>
          <pc:docMk/>
          <pc:sldMk cId="0" sldId="260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61"/>
        </pc:sldMkLst>
      </pc:sldChg>
      <pc:sldChg chg="del">
        <pc:chgData name="Rae-Clarke, Jennifer" userId="c1065107-c0b2-4218-ac7f-a3decc75a6df" providerId="ADAL" clId="{EBA155F5-205D-4646-B914-31CDD709C230}" dt="2024-01-03T13:17:41.200" v="68" actId="47"/>
        <pc:sldMkLst>
          <pc:docMk/>
          <pc:sldMk cId="226373693" sldId="264"/>
        </pc:sldMkLst>
      </pc:sldChg>
      <pc:sldChg chg="modSp mod">
        <pc:chgData name="Rae-Clarke, Jennifer" userId="c1065107-c0b2-4218-ac7f-a3decc75a6df" providerId="ADAL" clId="{EBA155F5-205D-4646-B914-31CDD709C230}" dt="2024-01-03T13:17:34.371" v="67" actId="20577"/>
        <pc:sldMkLst>
          <pc:docMk/>
          <pc:sldMk cId="0" sldId="284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2063785450" sldId="285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3217541491" sldId="286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49.249" v="1914"/>
        <pc:sldMkLst>
          <pc:docMk/>
          <pc:sldMk cId="2964853842" sldId="287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52.132" v="1915"/>
        <pc:sldMkLst>
          <pc:docMk/>
          <pc:sldMk cId="2449272359" sldId="288"/>
        </pc:sldMkLst>
      </pc:sldChg>
      <pc:sldChg chg="addSp delSp modSp add mod delAnim modNotesTx">
        <pc:chgData name="Rae-Clarke, Jennifer" userId="c1065107-c0b2-4218-ac7f-a3decc75a6df" providerId="ADAL" clId="{EBA155F5-205D-4646-B914-31CDD709C230}" dt="2024-01-03T13:46:37.922" v="1848" actId="20577"/>
        <pc:sldMkLst>
          <pc:docMk/>
          <pc:sldMk cId="2626601334" sldId="289"/>
        </pc:sldMkLst>
      </pc:sldChg>
    </pc:docChg>
  </pc:docChgLst>
  <pc:docChgLst>
    <pc:chgData name="Rae-Clarke, Jennifer" userId="c1065107-c0b2-4218-ac7f-a3decc75a6df" providerId="ADAL" clId="{FBEA24C9-E85B-406D-94DA-1B45C2F1F4E3}"/>
    <pc:docChg chg="undo custSel addSld delSld modSld sldOrd">
      <pc:chgData name="Rae-Clarke, Jennifer" userId="c1065107-c0b2-4218-ac7f-a3decc75a6df" providerId="ADAL" clId="{FBEA24C9-E85B-406D-94DA-1B45C2F1F4E3}" dt="2025-01-17T10:38:46.471" v="16216" actId="20577"/>
      <pc:docMkLst>
        <pc:docMk/>
      </pc:docMkLst>
      <pc:sldChg chg="delSp del mod delAnim modNotesTx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0" sldId="257"/>
        </pc:sldMkLst>
      </pc:sldChg>
      <pc:sldChg chg="modSp del mod modAnim modNotesTx">
        <pc:chgData name="Rae-Clarke, Jennifer" userId="c1065107-c0b2-4218-ac7f-a3decc75a6df" providerId="ADAL" clId="{FBEA24C9-E85B-406D-94DA-1B45C2F1F4E3}" dt="2025-01-16T14:38:59.073" v="1651" actId="47"/>
        <pc:sldMkLst>
          <pc:docMk/>
          <pc:sldMk cId="0" sldId="260"/>
        </pc:sldMkLst>
      </pc:sldChg>
      <pc:sldChg chg="modSp mod">
        <pc:chgData name="Rae-Clarke, Jennifer" userId="c1065107-c0b2-4218-ac7f-a3decc75a6df" providerId="ADAL" clId="{FBEA24C9-E85B-406D-94DA-1B45C2F1F4E3}" dt="2025-01-16T14:22:21.328" v="15" actId="20577"/>
        <pc:sldMkLst>
          <pc:docMk/>
          <pc:sldMk cId="0" sldId="284"/>
        </pc:sldMkLst>
        <pc:spChg chg="mod">
          <ac:chgData name="Rae-Clarke, Jennifer" userId="c1065107-c0b2-4218-ac7f-a3decc75a6df" providerId="ADAL" clId="{FBEA24C9-E85B-406D-94DA-1B45C2F1F4E3}" dt="2025-01-16T14:22:21.328" v="15" actId="20577"/>
          <ac:spMkLst>
            <pc:docMk/>
            <pc:sldMk cId="0" sldId="284"/>
            <ac:spMk id="5121" creationId="{E027C63C-F115-5210-5AAB-C49F6CC03F29}"/>
          </ac:spMkLst>
        </pc:spChg>
      </pc:sldChg>
      <pc:sldChg chg="addSp delSp modSp mod ord delAnim modAnim">
        <pc:chgData name="Rae-Clarke, Jennifer" userId="c1065107-c0b2-4218-ac7f-a3decc75a6df" providerId="ADAL" clId="{FBEA24C9-E85B-406D-94DA-1B45C2F1F4E3}" dt="2025-01-16T15:07:42.001" v="4119" actId="6549"/>
        <pc:sldMkLst>
          <pc:docMk/>
          <pc:sldMk cId="2964853842" sldId="287"/>
        </pc:sldMkLst>
        <pc:spChg chg="mod">
          <ac:chgData name="Rae-Clarke, Jennifer" userId="c1065107-c0b2-4218-ac7f-a3decc75a6df" providerId="ADAL" clId="{FBEA24C9-E85B-406D-94DA-1B45C2F1F4E3}" dt="2025-01-16T14:32:19.231" v="819" actId="6549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FBEA24C9-E85B-406D-94DA-1B45C2F1F4E3}" dt="2025-01-16T15:07:42.001" v="4119" actId="6549"/>
          <ac:spMkLst>
            <pc:docMk/>
            <pc:sldMk cId="2964853842" sldId="287"/>
            <ac:spMk id="127" creationId="{00000000-0000-0000-0000-000000000000}"/>
          </ac:spMkLst>
        </pc:spChg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49272359" sldId="288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626601334" sldId="289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22111148" sldId="290"/>
        </pc:sldMkLst>
      </pc:sldChg>
      <pc:sldChg chg="modSp mod">
        <pc:chgData name="Rae-Clarke, Jennifer" userId="c1065107-c0b2-4218-ac7f-a3decc75a6df" providerId="ADAL" clId="{FBEA24C9-E85B-406D-94DA-1B45C2F1F4E3}" dt="2025-01-17T08:42:30.279" v="6094" actId="20577"/>
        <pc:sldMkLst>
          <pc:docMk/>
          <pc:sldMk cId="2818421968" sldId="291"/>
        </pc:sldMkLst>
        <pc:spChg chg="mod">
          <ac:chgData name="Rae-Clarke, Jennifer" userId="c1065107-c0b2-4218-ac7f-a3decc75a6df" providerId="ADAL" clId="{FBEA24C9-E85B-406D-94DA-1B45C2F1F4E3}" dt="2025-01-17T08:42:30.279" v="6094" actId="20577"/>
          <ac:spMkLst>
            <pc:docMk/>
            <pc:sldMk cId="2818421968" sldId="291"/>
            <ac:spMk id="5121" creationId="{DD06ADEF-AEA6-5E2C-9DC6-95B8BF762C0E}"/>
          </ac:spMkLst>
        </pc:spChg>
      </pc:sldChg>
      <pc:sldChg chg="del">
        <pc:chgData name="Rae-Clarke, Jennifer" userId="c1065107-c0b2-4218-ac7f-a3decc75a6df" providerId="ADAL" clId="{FBEA24C9-E85B-406D-94DA-1B45C2F1F4E3}" dt="2025-01-17T08:43:51.173" v="6095" actId="47"/>
        <pc:sldMkLst>
          <pc:docMk/>
          <pc:sldMk cId="2930286814" sldId="292"/>
        </pc:sldMkLst>
      </pc:sldChg>
      <pc:sldChg chg="del">
        <pc:chgData name="Rae-Clarke, Jennifer" userId="c1065107-c0b2-4218-ac7f-a3decc75a6df" providerId="ADAL" clId="{FBEA24C9-E85B-406D-94DA-1B45C2F1F4E3}" dt="2025-01-17T09:18:39.718" v="8645" actId="47"/>
        <pc:sldMkLst>
          <pc:docMk/>
          <pc:sldMk cId="3600377801" sldId="293"/>
        </pc:sldMkLst>
      </pc:sldChg>
      <pc:sldChg chg="modSp mod">
        <pc:chgData name="Rae-Clarke, Jennifer" userId="c1065107-c0b2-4218-ac7f-a3decc75a6df" providerId="ADAL" clId="{FBEA24C9-E85B-406D-94DA-1B45C2F1F4E3}" dt="2025-01-17T09:18:30.999" v="8642" actId="20577"/>
        <pc:sldMkLst>
          <pc:docMk/>
          <pc:sldMk cId="3307521506" sldId="294"/>
        </pc:sldMkLst>
      </pc:sldChg>
      <pc:sldChg chg="del">
        <pc:chgData name="Rae-Clarke, Jennifer" userId="c1065107-c0b2-4218-ac7f-a3decc75a6df" providerId="ADAL" clId="{FBEA24C9-E85B-406D-94DA-1B45C2F1F4E3}" dt="2025-01-17T08:45:35.099" v="6098" actId="4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FBEA24C9-E85B-406D-94DA-1B45C2F1F4E3}" dt="2025-01-17T09:11:27.802" v="7654" actId="47"/>
        <pc:sldMkLst>
          <pc:docMk/>
          <pc:sldMk cId="4043324339" sldId="29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891795075" sldId="29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590880307" sldId="30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863060352" sldId="30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102778243" sldId="30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34744955" sldId="30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005502213" sldId="30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1883636" sldId="305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65172125" sldId="30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023982237" sldId="30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79258168" sldId="30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420251688" sldId="30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893965080" sldId="31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011874990" sldId="31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58350980" sldId="31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62047622" sldId="31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730039431" sldId="31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771569154" sldId="31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78794710" sldId="31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121618808" sldId="31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97510029" sldId="31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598571661" sldId="32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1253903" sldId="32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00452724" sldId="32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468168022" sldId="32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629461233" sldId="324"/>
        </pc:sldMkLst>
      </pc:sldChg>
      <pc:sldChg chg="addSp modSp add mod modAnim">
        <pc:chgData name="Rae-Clarke, Jennifer" userId="c1065107-c0b2-4218-ac7f-a3decc75a6df" providerId="ADAL" clId="{FBEA24C9-E85B-406D-94DA-1B45C2F1F4E3}" dt="2025-01-16T15:07:11.820" v="4112" actId="1076"/>
        <pc:sldMkLst>
          <pc:docMk/>
          <pc:sldMk cId="2786517487" sldId="325"/>
        </pc:sldMkLst>
      </pc:sldChg>
      <pc:sldChg chg="addSp delSp modSp add mod modAnim modNotesTx">
        <pc:chgData name="Rae-Clarke, Jennifer" userId="c1065107-c0b2-4218-ac7f-a3decc75a6df" providerId="ADAL" clId="{FBEA24C9-E85B-406D-94DA-1B45C2F1F4E3}" dt="2025-01-16T15:07:16.335" v="4114"/>
        <pc:sldMkLst>
          <pc:docMk/>
          <pc:sldMk cId="2826898296" sldId="326"/>
        </pc:sldMkLst>
      </pc:sldChg>
      <pc:sldChg chg="modSp add mod modAnim modNotesTx">
        <pc:chgData name="Rae-Clarke, Jennifer" userId="c1065107-c0b2-4218-ac7f-a3decc75a6df" providerId="ADAL" clId="{FBEA24C9-E85B-406D-94DA-1B45C2F1F4E3}" dt="2025-01-16T14:53:54.506" v="3517" actId="113"/>
        <pc:sldMkLst>
          <pc:docMk/>
          <pc:sldMk cId="1962826012" sldId="327"/>
        </pc:sldMkLst>
      </pc:sldChg>
      <pc:sldChg chg="addSp modSp add mod ord modAnim modNotesTx">
        <pc:chgData name="Rae-Clarke, Jennifer" userId="c1065107-c0b2-4218-ac7f-a3decc75a6df" providerId="ADAL" clId="{FBEA24C9-E85B-406D-94DA-1B45C2F1F4E3}" dt="2025-01-16T15:30:10.995" v="6079"/>
        <pc:sldMkLst>
          <pc:docMk/>
          <pc:sldMk cId="4259330494" sldId="328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6T15:17:50.357" v="4898" actId="20577"/>
        <pc:sldMkLst>
          <pc:docMk/>
          <pc:sldMk cId="236631770" sldId="329"/>
        </pc:sldMkLst>
      </pc:sldChg>
      <pc:sldChg chg="add del">
        <pc:chgData name="Rae-Clarke, Jennifer" userId="c1065107-c0b2-4218-ac7f-a3decc75a6df" providerId="ADAL" clId="{FBEA24C9-E85B-406D-94DA-1B45C2F1F4E3}" dt="2025-01-16T15:11:51.506" v="4452"/>
        <pc:sldMkLst>
          <pc:docMk/>
          <pc:sldMk cId="713274007" sldId="330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6T15:21:36.463" v="5181"/>
        <pc:sldMkLst>
          <pc:docMk/>
          <pc:sldMk cId="771001695" sldId="330"/>
        </pc:sldMkLst>
      </pc:sldChg>
      <pc:sldChg chg="delSp add del mod">
        <pc:chgData name="Rae-Clarke, Jennifer" userId="c1065107-c0b2-4218-ac7f-a3decc75a6df" providerId="ADAL" clId="{FBEA24C9-E85B-406D-94DA-1B45C2F1F4E3}" dt="2025-01-16T15:11:50.587" v="4450" actId="47"/>
        <pc:sldMkLst>
          <pc:docMk/>
          <pc:sldMk cId="2182254939" sldId="330"/>
        </pc:sldMkLst>
      </pc:sldChg>
      <pc:sldChg chg="modSp add mod modAnim modNotesTx">
        <pc:chgData name="Rae-Clarke, Jennifer" userId="c1065107-c0b2-4218-ac7f-a3decc75a6df" providerId="ADAL" clId="{FBEA24C9-E85B-406D-94DA-1B45C2F1F4E3}" dt="2025-01-16T15:27:18.752" v="5502" actId="20577"/>
        <pc:sldMkLst>
          <pc:docMk/>
          <pc:sldMk cId="2631528540" sldId="331"/>
        </pc:sldMkLst>
        <pc:spChg chg="mod">
          <ac:chgData name="Rae-Clarke, Jennifer" userId="c1065107-c0b2-4218-ac7f-a3decc75a6df" providerId="ADAL" clId="{FBEA24C9-E85B-406D-94DA-1B45C2F1F4E3}" dt="2025-01-16T15:27:18.752" v="5502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FBEA24C9-E85B-406D-94DA-1B45C2F1F4E3}" dt="2025-01-16T15:27:07.910" v="5493" actId="255"/>
          <ac:spMkLst>
            <pc:docMk/>
            <pc:sldMk cId="2631528540" sldId="331"/>
            <ac:spMk id="127" creationId="{5DF88836-CACE-3D70-BE59-6D1E0CC4C867}"/>
          </ac:spMkLst>
        </pc:spChg>
      </pc:sldChg>
      <pc:sldChg chg="modSp add mod ord modAnim">
        <pc:chgData name="Rae-Clarke, Jennifer" userId="c1065107-c0b2-4218-ac7f-a3decc75a6df" providerId="ADAL" clId="{FBEA24C9-E85B-406D-94DA-1B45C2F1F4E3}" dt="2025-01-16T15:30:04.528" v="6077"/>
        <pc:sldMkLst>
          <pc:docMk/>
          <pc:sldMk cId="1320844155" sldId="332"/>
        </pc:sldMkLst>
      </pc:sldChg>
      <pc:sldChg chg="add del">
        <pc:chgData name="Rae-Clarke, Jennifer" userId="c1065107-c0b2-4218-ac7f-a3decc75a6df" providerId="ADAL" clId="{FBEA24C9-E85B-406D-94DA-1B45C2F1F4E3}" dt="2025-01-16T15:16:35.975" v="4697" actId="47"/>
        <pc:sldMkLst>
          <pc:docMk/>
          <pc:sldMk cId="2575206096" sldId="332"/>
        </pc:sldMkLst>
      </pc:sldChg>
      <pc:sldChg chg="modSp add mod modAnim modNotesTx">
        <pc:chgData name="Rae-Clarke, Jennifer" userId="c1065107-c0b2-4218-ac7f-a3decc75a6df" providerId="ADAL" clId="{FBEA24C9-E85B-406D-94DA-1B45C2F1F4E3}" dt="2025-01-17T09:17:46.649" v="8625" actId="20577"/>
        <pc:sldMkLst>
          <pc:docMk/>
          <pc:sldMk cId="2395977980" sldId="333"/>
        </pc:sldMkLst>
        <pc:spChg chg="mod">
          <ac:chgData name="Rae-Clarke, Jennifer" userId="c1065107-c0b2-4218-ac7f-a3decc75a6df" providerId="ADAL" clId="{FBEA24C9-E85B-406D-94DA-1B45C2F1F4E3}" dt="2025-01-17T09:10:28.649" v="7514" actId="20577"/>
          <ac:spMkLst>
            <pc:docMk/>
            <pc:sldMk cId="2395977980" sldId="333"/>
            <ac:spMk id="126" creationId="{52D81EDF-DE63-FCBB-8750-D8CD6EA5346B}"/>
          </ac:spMkLst>
        </pc:spChg>
        <pc:spChg chg="mod">
          <ac:chgData name="Rae-Clarke, Jennifer" userId="c1065107-c0b2-4218-ac7f-a3decc75a6df" providerId="ADAL" clId="{FBEA24C9-E85B-406D-94DA-1B45C2F1F4E3}" dt="2025-01-17T09:17:46.649" v="8625" actId="20577"/>
          <ac:spMkLst>
            <pc:docMk/>
            <pc:sldMk cId="2395977980" sldId="333"/>
            <ac:spMk id="127" creationId="{B520236C-6AD7-A393-7242-AAE735A8B652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7T08:54:22.678" v="6584" actId="6549"/>
        <pc:sldMkLst>
          <pc:docMk/>
          <pc:sldMk cId="1376477848" sldId="334"/>
        </pc:sldMkLst>
        <pc:spChg chg="mod">
          <ac:chgData name="Rae-Clarke, Jennifer" userId="c1065107-c0b2-4218-ac7f-a3decc75a6df" providerId="ADAL" clId="{FBEA24C9-E85B-406D-94DA-1B45C2F1F4E3}" dt="2025-01-17T08:52:46.576" v="6362" actId="20577"/>
          <ac:spMkLst>
            <pc:docMk/>
            <pc:sldMk cId="1376477848" sldId="334"/>
            <ac:spMk id="126" creationId="{209C54F5-A076-9789-1D40-0C35450ACFBC}"/>
          </ac:spMkLst>
        </pc:spChg>
      </pc:sldChg>
      <pc:sldChg chg="addSp delSp modSp add mod delAnim modAnim modNotesTx">
        <pc:chgData name="Rae-Clarke, Jennifer" userId="c1065107-c0b2-4218-ac7f-a3decc75a6df" providerId="ADAL" clId="{FBEA24C9-E85B-406D-94DA-1B45C2F1F4E3}" dt="2025-01-17T09:04:19.199" v="7282"/>
        <pc:sldMkLst>
          <pc:docMk/>
          <pc:sldMk cId="4210252498" sldId="335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7T09:08:40.399" v="7512" actId="6549"/>
        <pc:sldMkLst>
          <pc:docMk/>
          <pc:sldMk cId="144610633" sldId="336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4:23.809" v="12007"/>
        <pc:sldMkLst>
          <pc:docMk/>
          <pc:sldMk cId="3664773059" sldId="337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8:46.471" v="16216" actId="20577"/>
        <pc:sldMkLst>
          <pc:docMk/>
          <pc:sldMk cId="70242677" sldId="338"/>
        </pc:sldMkLst>
      </pc:sldChg>
      <pc:sldChg chg="addSp modSp add mod ord modAnim">
        <pc:chgData name="Rae-Clarke, Jennifer" userId="c1065107-c0b2-4218-ac7f-a3decc75a6df" providerId="ADAL" clId="{FBEA24C9-E85B-406D-94DA-1B45C2F1F4E3}" dt="2025-01-17T10:04:23.809" v="12007"/>
        <pc:sldMkLst>
          <pc:docMk/>
          <pc:sldMk cId="4281556150" sldId="339"/>
        </pc:sldMkLst>
      </pc:sldChg>
      <pc:sldChg chg="addSp delSp modSp add mod delAnim modAnim modNotesTx">
        <pc:chgData name="Rae-Clarke, Jennifer" userId="c1065107-c0b2-4218-ac7f-a3decc75a6df" providerId="ADAL" clId="{FBEA24C9-E85B-406D-94DA-1B45C2F1F4E3}" dt="2025-01-17T10:03:05.861" v="11957" actId="20577"/>
        <pc:sldMkLst>
          <pc:docMk/>
          <pc:sldMk cId="2482684765" sldId="340"/>
        </pc:sldMkLst>
      </pc:sldChg>
      <pc:sldChg chg="new add del">
        <pc:chgData name="Rae-Clarke, Jennifer" userId="c1065107-c0b2-4218-ac7f-a3decc75a6df" providerId="ADAL" clId="{FBEA24C9-E85B-406D-94DA-1B45C2F1F4E3}" dt="2025-01-17T09:29:10.930" v="9282" actId="47"/>
        <pc:sldMkLst>
          <pc:docMk/>
          <pc:sldMk cId="3820431235" sldId="340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14.106" v="11970" actId="20577"/>
        <pc:sldMkLst>
          <pc:docMk/>
          <pc:sldMk cId="217220331" sldId="341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1.560" v="11983" actId="20577"/>
        <pc:sldMkLst>
          <pc:docMk/>
          <pc:sldMk cId="4039586707" sldId="342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9.210" v="12005" actId="20577"/>
        <pc:sldMkLst>
          <pc:docMk/>
          <pc:sldMk cId="2123516045" sldId="343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7:15.815" v="12413" actId="20577"/>
        <pc:sldMkLst>
          <pc:docMk/>
          <pc:sldMk cId="2717400277" sldId="344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7T10:17:24.500" v="13183" actId="6549"/>
        <pc:sldMkLst>
          <pc:docMk/>
          <pc:sldMk cId="2716479827" sldId="345"/>
        </pc:sldMkLst>
      </pc:sldChg>
      <pc:sldChg chg="add del">
        <pc:chgData name="Rae-Clarke, Jennifer" userId="c1065107-c0b2-4218-ac7f-a3decc75a6df" providerId="ADAL" clId="{FBEA24C9-E85B-406D-94DA-1B45C2F1F4E3}" dt="2025-01-17T10:07:39.970" v="12415"/>
        <pc:sldMkLst>
          <pc:docMk/>
          <pc:sldMk cId="4254849633" sldId="345"/>
        </pc:sldMkLst>
      </pc:sldChg>
      <pc:sldChg chg="addSp delSp modSp add mod ord addAnim delAnim modAnim modNotesTx">
        <pc:chgData name="Rae-Clarke, Jennifer" userId="c1065107-c0b2-4218-ac7f-a3decc75a6df" providerId="ADAL" clId="{FBEA24C9-E85B-406D-94DA-1B45C2F1F4E3}" dt="2025-01-17T10:14:20.247" v="12946" actId="6549"/>
        <pc:sldMkLst>
          <pc:docMk/>
          <pc:sldMk cId="877284931" sldId="346"/>
        </pc:sldMkLst>
      </pc:sldChg>
      <pc:sldChg chg="delSp modSp add mod delAnim modAnim modNotesTx">
        <pc:chgData name="Rae-Clarke, Jennifer" userId="c1065107-c0b2-4218-ac7f-a3decc75a6df" providerId="ADAL" clId="{FBEA24C9-E85B-406D-94DA-1B45C2F1F4E3}" dt="2025-01-17T10:22:17.696" v="13799" actId="20577"/>
        <pc:sldMkLst>
          <pc:docMk/>
          <pc:sldMk cId="4223198136" sldId="347"/>
        </pc:sldMkLst>
      </pc:sldChg>
      <pc:sldChg chg="modSp add mod">
        <pc:chgData name="Rae-Clarke, Jennifer" userId="c1065107-c0b2-4218-ac7f-a3decc75a6df" providerId="ADAL" clId="{FBEA24C9-E85B-406D-94DA-1B45C2F1F4E3}" dt="2025-01-17T10:25:52.581" v="14326" actId="20577"/>
        <pc:sldMkLst>
          <pc:docMk/>
          <pc:sldMk cId="1901260677" sldId="348"/>
        </pc:sldMkLst>
      </pc:sldChg>
      <pc:sldChg chg="modSp add mod modAnim">
        <pc:chgData name="Rae-Clarke, Jennifer" userId="c1065107-c0b2-4218-ac7f-a3decc75a6df" providerId="ADAL" clId="{FBEA24C9-E85B-406D-94DA-1B45C2F1F4E3}" dt="2025-01-17T10:29:16.141" v="14822" actId="113"/>
        <pc:sldMkLst>
          <pc:docMk/>
          <pc:sldMk cId="1154740590" sldId="349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3:20.031" v="15465" actId="2057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AE5397F7-07A3-48E7-97AC-77CBD8481E0F}"/>
    <pc:docChg chg="undo custSel addSld delSld modSld sldOrd">
      <pc:chgData name="Rae-Clarke, Jennifer" userId="c1065107-c0b2-4218-ac7f-a3decc75a6df" providerId="ADAL" clId="{AE5397F7-07A3-48E7-97AC-77CBD8481E0F}" dt="2025-01-07T17:35:14.065" v="9878" actId="962"/>
      <pc:docMkLst>
        <pc:docMk/>
      </pc:docMkLst>
      <pc:sldChg chg="modSp mod">
        <pc:chgData name="Rae-Clarke, Jennifer" userId="c1065107-c0b2-4218-ac7f-a3decc75a6df" providerId="ADAL" clId="{AE5397F7-07A3-48E7-97AC-77CBD8481E0F}" dt="2025-01-07T17:32:04.553" v="9316" actId="962"/>
        <pc:sldMkLst>
          <pc:docMk/>
          <pc:sldMk cId="0" sldId="257"/>
        </pc:sldMkLst>
      </pc:sldChg>
      <pc:sldChg chg="modSp mod">
        <pc:chgData name="Rae-Clarke, Jennifer" userId="c1065107-c0b2-4218-ac7f-a3decc75a6df" providerId="ADAL" clId="{AE5397F7-07A3-48E7-97AC-77CBD8481E0F}" dt="2025-01-07T17:32:11.089" v="9324" actId="962"/>
        <pc:sldMkLst>
          <pc:docMk/>
          <pc:sldMk cId="2964853842" sldId="287"/>
        </pc:sldMkLst>
        <pc:spChg chg="mod">
          <ac:chgData name="Rae-Clarke, Jennifer" userId="c1065107-c0b2-4218-ac7f-a3decc75a6df" providerId="ADAL" clId="{AE5397F7-07A3-48E7-97AC-77CBD8481E0F}" dt="2025-01-07T13:52:35.514" v="21" actId="20577"/>
          <ac:spMkLst>
            <pc:docMk/>
            <pc:sldMk cId="2964853842" sldId="287"/>
            <ac:spMk id="127" creationId="{00000000-0000-0000-0000-000000000000}"/>
          </ac:spMkLst>
        </pc:spChg>
      </pc:sldChg>
      <pc:sldChg chg="modSp mod">
        <pc:chgData name="Rae-Clarke, Jennifer" userId="c1065107-c0b2-4218-ac7f-a3decc75a6df" providerId="ADAL" clId="{AE5397F7-07A3-48E7-97AC-77CBD8481E0F}" dt="2025-01-07T17:32:21.611" v="9346" actId="962"/>
        <pc:sldMkLst>
          <pc:docMk/>
          <pc:sldMk cId="2449272359" sldId="288"/>
        </pc:sldMkLst>
      </pc:sldChg>
      <pc:sldChg chg="modSp add mod modAnim modNotesTx">
        <pc:chgData name="Rae-Clarke, Jennifer" userId="c1065107-c0b2-4218-ac7f-a3decc75a6df" providerId="ADAL" clId="{AE5397F7-07A3-48E7-97AC-77CBD8481E0F}" dt="2025-01-07T13:56:57.542" v="430" actId="6549"/>
        <pc:sldMkLst>
          <pc:docMk/>
          <pc:sldMk cId="2422111148" sldId="290"/>
        </pc:sldMkLst>
      </pc:sldChg>
      <pc:sldChg chg="add del">
        <pc:chgData name="Rae-Clarke, Jennifer" userId="c1065107-c0b2-4218-ac7f-a3decc75a6df" providerId="ADAL" clId="{AE5397F7-07A3-48E7-97AC-77CBD8481E0F}" dt="2025-01-07T14:04:49.737" v="432"/>
        <pc:sldMkLst>
          <pc:docMk/>
          <pc:sldMk cId="2728624911" sldId="291"/>
        </pc:sldMkLst>
      </pc:sldChg>
      <pc:sldChg chg="modSp add mod ord">
        <pc:chgData name="Rae-Clarke, Jennifer" userId="c1065107-c0b2-4218-ac7f-a3decc75a6df" providerId="ADAL" clId="{AE5397F7-07A3-48E7-97AC-77CBD8481E0F}" dt="2025-01-07T14:06:12.132" v="472" actId="20577"/>
        <pc:sldMkLst>
          <pc:docMk/>
          <pc:sldMk cId="2818421968" sldId="291"/>
        </pc:sldMkLst>
        <pc:spChg chg="mod">
          <ac:chgData name="Rae-Clarke, Jennifer" userId="c1065107-c0b2-4218-ac7f-a3decc75a6df" providerId="ADAL" clId="{AE5397F7-07A3-48E7-97AC-77CBD8481E0F}" dt="2025-01-07T14:06:12.132" v="472" actId="20577"/>
          <ac:spMkLst>
            <pc:docMk/>
            <pc:sldMk cId="2818421968" sldId="291"/>
            <ac:spMk id="5121" creationId="{DD06ADEF-AEA6-5E2C-9DC6-95B8BF762C0E}"/>
          </ac:spMkLst>
        </pc:spChg>
      </pc:sldChg>
      <pc:sldChg chg="addSp delSp modSp add mod ord delAnim modAnim">
        <pc:chgData name="Rae-Clarke, Jennifer" userId="c1065107-c0b2-4218-ac7f-a3decc75a6df" providerId="ADAL" clId="{AE5397F7-07A3-48E7-97AC-77CBD8481E0F}" dt="2025-01-07T17:34:04.711" v="9648" actId="962"/>
        <pc:sldMkLst>
          <pc:docMk/>
          <pc:sldMk cId="2930286814" sldId="292"/>
        </pc:sldMkLst>
      </pc:sldChg>
      <pc:sldChg chg="addSp delSp modSp add mod modAnim">
        <pc:chgData name="Rae-Clarke, Jennifer" userId="c1065107-c0b2-4218-ac7f-a3decc75a6df" providerId="ADAL" clId="{AE5397F7-07A3-48E7-97AC-77CBD8481E0F}" dt="2025-01-07T16:27:57.612" v="6555" actId="20577"/>
        <pc:sldMkLst>
          <pc:docMk/>
          <pc:sldMk cId="3600377801" sldId="293"/>
        </pc:sldMkLst>
      </pc:sldChg>
      <pc:sldChg chg="add">
        <pc:chgData name="Rae-Clarke, Jennifer" userId="c1065107-c0b2-4218-ac7f-a3decc75a6df" providerId="ADAL" clId="{AE5397F7-07A3-48E7-97AC-77CBD8481E0F}" dt="2025-01-07T14:06:00.811" v="454"/>
        <pc:sldMkLst>
          <pc:docMk/>
          <pc:sldMk cId="3307521506" sldId="294"/>
        </pc:sldMkLst>
      </pc:sldChg>
      <pc:sldChg chg="modSp add mod ord modNotesTx">
        <pc:chgData name="Rae-Clarke, Jennifer" userId="c1065107-c0b2-4218-ac7f-a3decc75a6df" providerId="ADAL" clId="{AE5397F7-07A3-48E7-97AC-77CBD8481E0F}" dt="2025-01-07T14:07:22.721" v="607" actId="2057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AE5397F7-07A3-48E7-97AC-77CBD8481E0F}" dt="2025-01-07T14:06:28.562" v="476"/>
        <pc:sldMkLst>
          <pc:docMk/>
          <pc:sldMk cId="2890594363" sldId="295"/>
        </pc:sldMkLst>
      </pc:sldChg>
      <pc:sldChg chg="add del">
        <pc:chgData name="Rae-Clarke, Jennifer" userId="c1065107-c0b2-4218-ac7f-a3decc75a6df" providerId="ADAL" clId="{AE5397F7-07A3-48E7-97AC-77CBD8481E0F}" dt="2025-01-07T14:23:50.338" v="877" actId="47"/>
        <pc:sldMkLst>
          <pc:docMk/>
          <pc:sldMk cId="2369576224" sldId="296"/>
        </pc:sldMkLst>
      </pc:sldChg>
      <pc:sldChg chg="add del">
        <pc:chgData name="Rae-Clarke, Jennifer" userId="c1065107-c0b2-4218-ac7f-a3decc75a6df" providerId="ADAL" clId="{AE5397F7-07A3-48E7-97AC-77CBD8481E0F}" dt="2025-01-07T14:40:36.025" v="1766" actId="47"/>
        <pc:sldMkLst>
          <pc:docMk/>
          <pc:sldMk cId="4115514236" sldId="297"/>
        </pc:sldMkLst>
      </pc:sldChg>
      <pc:sldChg chg="addSp delSp modSp add mod modAnim modNotesTx">
        <pc:chgData name="Rae-Clarke, Jennifer" userId="c1065107-c0b2-4218-ac7f-a3decc75a6df" providerId="ADAL" clId="{AE5397F7-07A3-48E7-97AC-77CBD8481E0F}" dt="2025-01-07T17:33:00.665" v="9378" actId="962"/>
        <pc:sldMkLst>
          <pc:docMk/>
          <pc:sldMk cId="4043324339" sldId="298"/>
        </pc:sldMkLst>
      </pc:sldChg>
      <pc:sldChg chg="delSp modSp add mod modAnim">
        <pc:chgData name="Rae-Clarke, Jennifer" userId="c1065107-c0b2-4218-ac7f-a3decc75a6df" providerId="ADAL" clId="{AE5397F7-07A3-48E7-97AC-77CBD8481E0F}" dt="2025-01-07T15:46:27.005" v="5449" actId="20577"/>
        <pc:sldMkLst>
          <pc:docMk/>
          <pc:sldMk cId="2891795075" sldId="299"/>
        </pc:sldMkLst>
      </pc:sldChg>
      <pc:sldChg chg="modSp add mod">
        <pc:chgData name="Rae-Clarke, Jennifer" userId="c1065107-c0b2-4218-ac7f-a3decc75a6df" providerId="ADAL" clId="{AE5397F7-07A3-48E7-97AC-77CBD8481E0F}" dt="2025-01-07T17:34:23.825" v="9722" actId="962"/>
        <pc:sldMkLst>
          <pc:docMk/>
          <pc:sldMk cId="3590880307" sldId="300"/>
        </pc:sldMkLst>
      </pc:sldChg>
      <pc:sldChg chg="addSp delSp modSp add mod">
        <pc:chgData name="Rae-Clarke, Jennifer" userId="c1065107-c0b2-4218-ac7f-a3decc75a6df" providerId="ADAL" clId="{AE5397F7-07A3-48E7-97AC-77CBD8481E0F}" dt="2025-01-07T17:34:31.358" v="9754" actId="962"/>
        <pc:sldMkLst>
          <pc:docMk/>
          <pc:sldMk cId="863060352" sldId="301"/>
        </pc:sldMkLst>
      </pc:sldChg>
      <pc:sldChg chg="modSp add mod modAnim">
        <pc:chgData name="Rae-Clarke, Jennifer" userId="c1065107-c0b2-4218-ac7f-a3decc75a6df" providerId="ADAL" clId="{AE5397F7-07A3-48E7-97AC-77CBD8481E0F}" dt="2025-01-07T15:59:28.784" v="6175" actId="27636"/>
        <pc:sldMkLst>
          <pc:docMk/>
          <pc:sldMk cId="1102778243" sldId="302"/>
        </pc:sldMkLst>
      </pc:sldChg>
      <pc:sldChg chg="addSp delSp modSp add mod">
        <pc:chgData name="Rae-Clarke, Jennifer" userId="c1065107-c0b2-4218-ac7f-a3decc75a6df" providerId="ADAL" clId="{AE5397F7-07A3-48E7-97AC-77CBD8481E0F}" dt="2025-01-07T17:34:41.652" v="9786" actId="962"/>
        <pc:sldMkLst>
          <pc:docMk/>
          <pc:sldMk cId="1934744955" sldId="303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1:13.618" v="4186" actId="20577"/>
        <pc:sldMkLst>
          <pc:docMk/>
          <pc:sldMk cId="3005502213" sldId="304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2:59.693" v="4306" actId="113"/>
        <pc:sldMkLst>
          <pc:docMk/>
          <pc:sldMk cId="231883636" sldId="305"/>
        </pc:sldMkLst>
      </pc:sldChg>
      <pc:sldChg chg="modSp add mod">
        <pc:chgData name="Rae-Clarke, Jennifer" userId="c1065107-c0b2-4218-ac7f-a3decc75a6df" providerId="ADAL" clId="{AE5397F7-07A3-48E7-97AC-77CBD8481E0F}" dt="2025-01-07T17:34:50.344" v="9788" actId="962"/>
        <pc:sldMkLst>
          <pc:docMk/>
          <pc:sldMk cId="165172125" sldId="306"/>
        </pc:sldMkLst>
      </pc:sldChg>
      <pc:sldChg chg="modSp add mod ord modAnim">
        <pc:chgData name="Rae-Clarke, Jennifer" userId="c1065107-c0b2-4218-ac7f-a3decc75a6df" providerId="ADAL" clId="{AE5397F7-07A3-48E7-97AC-77CBD8481E0F}" dt="2025-01-07T15:54:56.457" v="5929" actId="14100"/>
        <pc:sldMkLst>
          <pc:docMk/>
          <pc:sldMk cId="2023982237" sldId="307"/>
        </pc:sldMkLst>
      </pc:sldChg>
      <pc:sldChg chg="modSp add mod ord modAnim modNotesTx">
        <pc:chgData name="Rae-Clarke, Jennifer" userId="c1065107-c0b2-4218-ac7f-a3decc75a6df" providerId="ADAL" clId="{AE5397F7-07A3-48E7-97AC-77CBD8481E0F}" dt="2025-01-07T16:57:11.090" v="8166" actId="20577"/>
        <pc:sldMkLst>
          <pc:docMk/>
          <pc:sldMk cId="79258168" sldId="308"/>
        </pc:sldMkLst>
      </pc:sldChg>
      <pc:sldChg chg="modSp add mod ord modAnim">
        <pc:chgData name="Rae-Clarke, Jennifer" userId="c1065107-c0b2-4218-ac7f-a3decc75a6df" providerId="ADAL" clId="{AE5397F7-07A3-48E7-97AC-77CBD8481E0F}" dt="2025-01-07T15:45:15.774" v="5384" actId="20577"/>
        <pc:sldMkLst>
          <pc:docMk/>
          <pc:sldMk cId="2420251688" sldId="309"/>
        </pc:sldMkLst>
      </pc:sldChg>
      <pc:sldChg chg="modSp add mod modAnim">
        <pc:chgData name="Rae-Clarke, Jennifer" userId="c1065107-c0b2-4218-ac7f-a3decc75a6df" providerId="ADAL" clId="{AE5397F7-07A3-48E7-97AC-77CBD8481E0F}" dt="2025-01-07T16:56:41.779" v="8131" actId="108"/>
        <pc:sldMkLst>
          <pc:docMk/>
          <pc:sldMk cId="1893965080" sldId="310"/>
        </pc:sldMkLst>
      </pc:sldChg>
      <pc:sldChg chg="addSp delSp modSp add mod modNotesTx">
        <pc:chgData name="Rae-Clarke, Jennifer" userId="c1065107-c0b2-4218-ac7f-a3decc75a6df" providerId="ADAL" clId="{AE5397F7-07A3-48E7-97AC-77CBD8481E0F}" dt="2025-01-07T17:00:51.878" v="8188" actId="20577"/>
        <pc:sldMkLst>
          <pc:docMk/>
          <pc:sldMk cId="1011874990" sldId="311"/>
        </pc:sldMkLst>
      </pc:sldChg>
      <pc:sldChg chg="delSp modSp add mod">
        <pc:chgData name="Rae-Clarke, Jennifer" userId="c1065107-c0b2-4218-ac7f-a3decc75a6df" providerId="ADAL" clId="{AE5397F7-07A3-48E7-97AC-77CBD8481E0F}" dt="2025-01-07T17:34:53.013" v="9790" actId="962"/>
        <pc:sldMkLst>
          <pc:docMk/>
          <pc:sldMk cId="658350980" sldId="312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662047622" sldId="313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1730039431" sldId="314"/>
        </pc:sldMkLst>
      </pc:sldChg>
      <pc:sldChg chg="modSp add del mod ord">
        <pc:chgData name="Rae-Clarke, Jennifer" userId="c1065107-c0b2-4218-ac7f-a3decc75a6df" providerId="ADAL" clId="{AE5397F7-07A3-48E7-97AC-77CBD8481E0F}" dt="2025-01-07T16:34:08.811" v="6987" actId="47"/>
        <pc:sldMkLst>
          <pc:docMk/>
          <pc:sldMk cId="840455864" sldId="315"/>
        </pc:sldMkLst>
      </pc:sldChg>
      <pc:sldChg chg="addSp delSp modSp add mod ord">
        <pc:chgData name="Rae-Clarke, Jennifer" userId="c1065107-c0b2-4218-ac7f-a3decc75a6df" providerId="ADAL" clId="{AE5397F7-07A3-48E7-97AC-77CBD8481E0F}" dt="2025-01-07T17:35:14.065" v="9878" actId="962"/>
        <pc:sldMkLst>
          <pc:docMk/>
          <pc:sldMk cId="2771569154" sldId="316"/>
        </pc:sldMkLst>
      </pc:sldChg>
      <pc:sldChg chg="modSp add mod ord">
        <pc:chgData name="Rae-Clarke, Jennifer" userId="c1065107-c0b2-4218-ac7f-a3decc75a6df" providerId="ADAL" clId="{AE5397F7-07A3-48E7-97AC-77CBD8481E0F}" dt="2025-01-07T17:18:26.088" v="9257" actId="20577"/>
        <pc:sldMkLst>
          <pc:docMk/>
          <pc:sldMk cId="1978794710" sldId="317"/>
        </pc:sldMkLst>
      </pc:sldChg>
      <pc:sldChg chg="modSp add mod ord">
        <pc:chgData name="Rae-Clarke, Jennifer" userId="c1065107-c0b2-4218-ac7f-a3decc75a6df" providerId="ADAL" clId="{AE5397F7-07A3-48E7-97AC-77CBD8481E0F}" dt="2025-01-07T17:18:41.018" v="9258" actId="14100"/>
        <pc:sldMkLst>
          <pc:docMk/>
          <pc:sldMk cId="2121618808" sldId="318"/>
        </pc:sldMkLst>
      </pc:sldChg>
      <pc:sldChg chg="addSp delSp modSp add mod">
        <pc:chgData name="Rae-Clarke, Jennifer" userId="c1065107-c0b2-4218-ac7f-a3decc75a6df" providerId="ADAL" clId="{AE5397F7-07A3-48E7-97AC-77CBD8481E0F}" dt="2025-01-07T17:35:10.933" v="9876" actId="962"/>
        <pc:sldMkLst>
          <pc:docMk/>
          <pc:sldMk cId="4197510029" sldId="319"/>
        </pc:sldMkLst>
      </pc:sldChg>
      <pc:sldChg chg="modSp add mod ord modAnim">
        <pc:chgData name="Rae-Clarke, Jennifer" userId="c1065107-c0b2-4218-ac7f-a3decc75a6df" providerId="ADAL" clId="{AE5397F7-07A3-48E7-97AC-77CBD8481E0F}" dt="2025-01-07T17:35:08.128" v="9874" actId="962"/>
        <pc:sldMkLst>
          <pc:docMk/>
          <pc:sldMk cId="598571661" sldId="320"/>
        </pc:sldMkLst>
      </pc:sldChg>
      <pc:sldChg chg="delSp modSp add mod modAnim">
        <pc:chgData name="Rae-Clarke, Jennifer" userId="c1065107-c0b2-4218-ac7f-a3decc75a6df" providerId="ADAL" clId="{AE5397F7-07A3-48E7-97AC-77CBD8481E0F}" dt="2025-01-07T16:55:59.487" v="8127" actId="313"/>
        <pc:sldMkLst>
          <pc:docMk/>
          <pc:sldMk cId="411253903" sldId="321"/>
        </pc:sldMkLst>
      </pc:sldChg>
      <pc:sldChg chg="modSp add mod ord modAnim">
        <pc:chgData name="Rae-Clarke, Jennifer" userId="c1065107-c0b2-4218-ac7f-a3decc75a6df" providerId="ADAL" clId="{AE5397F7-07A3-48E7-97AC-77CBD8481E0F}" dt="2025-01-07T17:07:36.950" v="8684" actId="20577"/>
        <pc:sldMkLst>
          <pc:docMk/>
          <pc:sldMk cId="2300452724" sldId="322"/>
        </pc:sldMkLst>
      </pc:sldChg>
      <pc:sldChg chg="add del">
        <pc:chgData name="Rae-Clarke, Jennifer" userId="c1065107-c0b2-4218-ac7f-a3decc75a6df" providerId="ADAL" clId="{AE5397F7-07A3-48E7-97AC-77CBD8481E0F}" dt="2025-01-07T17:05:16.106" v="8209" actId="47"/>
        <pc:sldMkLst>
          <pc:docMk/>
          <pc:sldMk cId="145070453" sldId="323"/>
        </pc:sldMkLst>
      </pc:sldChg>
      <pc:sldChg chg="modSp add ord modAnim">
        <pc:chgData name="Rae-Clarke, Jennifer" userId="c1065107-c0b2-4218-ac7f-a3decc75a6df" providerId="ADAL" clId="{AE5397F7-07A3-48E7-97AC-77CBD8481E0F}" dt="2025-01-07T17:10:10.353" v="8876" actId="20577"/>
        <pc:sldMkLst>
          <pc:docMk/>
          <pc:sldMk cId="3468168022" sldId="323"/>
        </pc:sldMkLst>
      </pc:sldChg>
      <pc:sldChg chg="modSp add mod modAnim modNotesTx">
        <pc:chgData name="Rae-Clarke, Jennifer" userId="c1065107-c0b2-4218-ac7f-a3decc75a6df" providerId="ADAL" clId="{AE5397F7-07A3-48E7-97AC-77CBD8481E0F}" dt="2025-01-07T17:16:18.832" v="9235" actId="20577"/>
        <pc:sldMkLst>
          <pc:docMk/>
          <pc:sldMk cId="2629461233" sldId="324"/>
        </pc:sldMkLst>
      </pc:sldChg>
    </pc:docChg>
  </pc:docChgLst>
  <pc:docChgLst>
    <pc:chgData name="Rae-Clarke, Jennifer" userId="c1065107-c0b2-4218-ac7f-a3decc75a6df" providerId="ADAL" clId="{3EA5DB7A-824D-47F9-872E-95008FCC984F}"/>
    <pc:docChg chg="undo custSel addSld delSld modSld">
      <pc:chgData name="Rae-Clarke, Jennifer" userId="c1065107-c0b2-4218-ac7f-a3decc75a6df" providerId="ADAL" clId="{3EA5DB7A-824D-47F9-872E-95008FCC984F}" dt="2025-01-27T13:57:04.119" v="3813"/>
      <pc:docMkLst>
        <pc:docMk/>
      </pc:docMkLst>
      <pc:sldChg chg="modSp mod">
        <pc:chgData name="Rae-Clarke, Jennifer" userId="c1065107-c0b2-4218-ac7f-a3decc75a6df" providerId="ADAL" clId="{3EA5DB7A-824D-47F9-872E-95008FCC984F}" dt="2025-01-27T13:55:11.134" v="3810" actId="20577"/>
        <pc:sldMkLst>
          <pc:docMk/>
          <pc:sldMk cId="0" sldId="284"/>
        </pc:sldMkLst>
        <pc:spChg chg="mod">
          <ac:chgData name="Rae-Clarke, Jennifer" userId="c1065107-c0b2-4218-ac7f-a3decc75a6df" providerId="ADAL" clId="{3EA5DB7A-824D-47F9-872E-95008FCC984F}" dt="2025-01-20T14:31:54.411" v="25" actId="20577"/>
          <ac:spMkLst>
            <pc:docMk/>
            <pc:sldMk cId="0" sldId="284"/>
            <ac:spMk id="5121" creationId="{E027C63C-F115-5210-5AAB-C49F6CC03F29}"/>
          </ac:spMkLst>
        </pc:spChg>
        <pc:spChg chg="mod">
          <ac:chgData name="Rae-Clarke, Jennifer" userId="c1065107-c0b2-4218-ac7f-a3decc75a6df" providerId="ADAL" clId="{3EA5DB7A-824D-47F9-872E-95008FCC984F}" dt="2025-01-27T13:55:11.134" v="3810" actId="20577"/>
          <ac:spMkLst>
            <pc:docMk/>
            <pc:sldMk cId="0" sldId="284"/>
            <ac:spMk id="5123" creationId="{B885DF18-3AC0-697E-D15B-7FC0F7FACBDA}"/>
          </ac:spMkLst>
        </pc:spChg>
      </pc:sldChg>
      <pc:sldChg chg="modSp mod modAnim">
        <pc:chgData name="Rae-Clarke, Jennifer" userId="c1065107-c0b2-4218-ac7f-a3decc75a6df" providerId="ADAL" clId="{3EA5DB7A-824D-47F9-872E-95008FCC984F}" dt="2025-01-20T14:47:14.993" v="1698" actId="14100"/>
        <pc:sldMkLst>
          <pc:docMk/>
          <pc:sldMk cId="2964853842" sldId="287"/>
        </pc:sldMkLst>
        <pc:spChg chg="mod">
          <ac:chgData name="Rae-Clarke, Jennifer" userId="c1065107-c0b2-4218-ac7f-a3decc75a6df" providerId="ADAL" clId="{3EA5DB7A-824D-47F9-872E-95008FCC984F}" dt="2025-01-20T14:34:57.749" v="296" actId="20577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3EA5DB7A-824D-47F9-872E-95008FCC984F}" dt="2025-01-20T14:47:14.993" v="1698" actId="14100"/>
          <ac:spMkLst>
            <pc:docMk/>
            <pc:sldMk cId="2964853842" sldId="287"/>
            <ac:spMk id="127" creationId="{00000000-0000-0000-0000-000000000000}"/>
          </ac:spMkLst>
        </pc:spChg>
      </pc:sldChg>
      <pc:sldChg chg="modSp mod">
        <pc:chgData name="Rae-Clarke, Jennifer" userId="c1065107-c0b2-4218-ac7f-a3decc75a6df" providerId="ADAL" clId="{3EA5DB7A-824D-47F9-872E-95008FCC984F}" dt="2025-01-27T13:55:14.943" v="3811"/>
        <pc:sldMkLst>
          <pc:docMk/>
          <pc:sldMk cId="2818421968" sldId="291"/>
        </pc:sldMkLst>
        <pc:spChg chg="mod">
          <ac:chgData name="Rae-Clarke, Jennifer" userId="c1065107-c0b2-4218-ac7f-a3decc75a6df" providerId="ADAL" clId="{3EA5DB7A-824D-47F9-872E-95008FCC984F}" dt="2025-01-20T14:33:06.311" v="90" actId="20577"/>
          <ac:spMkLst>
            <pc:docMk/>
            <pc:sldMk cId="2818421968" sldId="291"/>
            <ac:spMk id="5121" creationId="{DD06ADEF-AEA6-5E2C-9DC6-95B8BF762C0E}"/>
          </ac:spMkLst>
        </pc:spChg>
        <pc:spChg chg="mod">
          <ac:chgData name="Rae-Clarke, Jennifer" userId="c1065107-c0b2-4218-ac7f-a3decc75a6df" providerId="ADAL" clId="{3EA5DB7A-824D-47F9-872E-95008FCC984F}" dt="2025-01-27T13:55:14.943" v="3811"/>
          <ac:spMkLst>
            <pc:docMk/>
            <pc:sldMk cId="2818421968" sldId="291"/>
            <ac:spMk id="5123" creationId="{D485930E-7DEC-F287-CEBA-33890FAC9A0E}"/>
          </ac:spMkLst>
        </pc:sp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3307521506" sldId="294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786517487" sldId="325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826898296" sldId="326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1962826012" sldId="327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4259330494" sldId="328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36631770" sldId="329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771001695" sldId="330"/>
        </pc:sldMkLst>
      </pc:sldChg>
      <pc:sldChg chg="modSp mod modAnim">
        <pc:chgData name="Rae-Clarke, Jennifer" userId="c1065107-c0b2-4218-ac7f-a3decc75a6df" providerId="ADAL" clId="{3EA5DB7A-824D-47F9-872E-95008FCC984F}" dt="2025-01-27T13:57:04.119" v="3813"/>
        <pc:sldMkLst>
          <pc:docMk/>
          <pc:sldMk cId="2631528540" sldId="331"/>
        </pc:sldMkLst>
        <pc:spChg chg="mod">
          <ac:chgData name="Rae-Clarke, Jennifer" userId="c1065107-c0b2-4218-ac7f-a3decc75a6df" providerId="ADAL" clId="{3EA5DB7A-824D-47F9-872E-95008FCC984F}" dt="2025-01-20T14:56:43.284" v="1940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3EA5DB7A-824D-47F9-872E-95008FCC984F}" dt="2025-01-20T16:28:14.882" v="3786" actId="20577"/>
          <ac:spMkLst>
            <pc:docMk/>
            <pc:sldMk cId="2631528540" sldId="331"/>
            <ac:spMk id="127" creationId="{5DF88836-CACE-3D70-BE59-6D1E0CC4C867}"/>
          </ac:spMkLst>
        </pc:spChg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1320844155" sldId="332"/>
        </pc:sldMkLst>
      </pc:sldChg>
      <pc:sldChg chg="modSp mod modAnim modNotesTx">
        <pc:chgData name="Rae-Clarke, Jennifer" userId="c1065107-c0b2-4218-ac7f-a3decc75a6df" providerId="ADAL" clId="{3EA5DB7A-824D-47F9-872E-95008FCC984F}" dt="2025-01-27T13:56:57.887" v="3812"/>
        <pc:sldMkLst>
          <pc:docMk/>
          <pc:sldMk cId="2395977980" sldId="333"/>
        </pc:sldMkLst>
        <pc:spChg chg="mod">
          <ac:chgData name="Rae-Clarke, Jennifer" userId="c1065107-c0b2-4218-ac7f-a3decc75a6df" providerId="ADAL" clId="{3EA5DB7A-824D-47F9-872E-95008FCC984F}" dt="2025-01-20T15:23:03.217" v="3095" actId="5793"/>
          <ac:spMkLst>
            <pc:docMk/>
            <pc:sldMk cId="2395977980" sldId="333"/>
            <ac:spMk id="126" creationId="{52D81EDF-DE63-FCBB-8750-D8CD6EA5346B}"/>
          </ac:spMkLst>
        </pc:spChg>
        <pc:spChg chg="mod">
          <ac:chgData name="Rae-Clarke, Jennifer" userId="c1065107-c0b2-4218-ac7f-a3decc75a6df" providerId="ADAL" clId="{3EA5DB7A-824D-47F9-872E-95008FCC984F}" dt="2025-01-20T15:22:49.039" v="3090" actId="2710"/>
          <ac:spMkLst>
            <pc:docMk/>
            <pc:sldMk cId="2395977980" sldId="333"/>
            <ac:spMk id="127" creationId="{B520236C-6AD7-A393-7242-AAE735A8B652}"/>
          </ac:spMkLst>
        </pc:spChg>
      </pc:sldChg>
      <pc:sldChg chg="addSp delSp modSp mod delAnim modAnim modNotesTx">
        <pc:chgData name="Rae-Clarke, Jennifer" userId="c1065107-c0b2-4218-ac7f-a3decc75a6df" providerId="ADAL" clId="{3EA5DB7A-824D-47F9-872E-95008FCC984F}" dt="2025-01-20T15:33:42.709" v="3271"/>
        <pc:sldMkLst>
          <pc:docMk/>
          <pc:sldMk cId="1376477848" sldId="334"/>
        </pc:sldMkLst>
        <pc:spChg chg="mod">
          <ac:chgData name="Rae-Clarke, Jennifer" userId="c1065107-c0b2-4218-ac7f-a3decc75a6df" providerId="ADAL" clId="{3EA5DB7A-824D-47F9-872E-95008FCC984F}" dt="2025-01-20T15:08:11.858" v="2760" actId="20577"/>
          <ac:spMkLst>
            <pc:docMk/>
            <pc:sldMk cId="1376477848" sldId="334"/>
            <ac:spMk id="126" creationId="{209C54F5-A076-9789-1D40-0C35450ACFBC}"/>
          </ac:spMkLst>
        </pc:spChg>
        <pc:graphicFrameChg chg="add mod modGraphic">
          <ac:chgData name="Rae-Clarke, Jennifer" userId="c1065107-c0b2-4218-ac7f-a3decc75a6df" providerId="ADAL" clId="{3EA5DB7A-824D-47F9-872E-95008FCC984F}" dt="2025-01-20T15:18:20.330" v="2997" actId="255"/>
          <ac:graphicFrameMkLst>
            <pc:docMk/>
            <pc:sldMk cId="1376477848" sldId="334"/>
            <ac:graphicFrameMk id="3" creationId="{163A04ED-046E-772A-4B61-F0BCBDAD7888}"/>
          </ac:graphicFrameMkLst>
        </pc:graphicFrameChg>
      </pc:sldChg>
      <pc:sldChg chg="modSp add mod modAnim modNotesTx">
        <pc:chgData name="Rae-Clarke, Jennifer" userId="c1065107-c0b2-4218-ac7f-a3decc75a6df" providerId="ADAL" clId="{3EA5DB7A-824D-47F9-872E-95008FCC984F}" dt="2025-01-20T14:47:04.164" v="1697" actId="20577"/>
        <pc:sldMkLst>
          <pc:docMk/>
          <pc:sldMk cId="2510031754" sldId="335"/>
        </pc:sldMkLst>
        <pc:spChg chg="mod">
          <ac:chgData name="Rae-Clarke, Jennifer" userId="c1065107-c0b2-4218-ac7f-a3decc75a6df" providerId="ADAL" clId="{3EA5DB7A-824D-47F9-872E-95008FCC984F}" dt="2025-01-20T14:42:30.914" v="1241" actId="20577"/>
          <ac:spMkLst>
            <pc:docMk/>
            <pc:sldMk cId="2510031754" sldId="335"/>
            <ac:spMk id="126" creationId="{C034D9D0-0A0C-2288-5005-20F7E94A62D1}"/>
          </ac:spMkLst>
        </pc:spChg>
        <pc:spChg chg="mod">
          <ac:chgData name="Rae-Clarke, Jennifer" userId="c1065107-c0b2-4218-ac7f-a3decc75a6df" providerId="ADAL" clId="{3EA5DB7A-824D-47F9-872E-95008FCC984F}" dt="2025-01-20T14:46:11.935" v="1650" actId="6549"/>
          <ac:spMkLst>
            <pc:docMk/>
            <pc:sldMk cId="2510031754" sldId="335"/>
            <ac:spMk id="127" creationId="{00637AB9-7E0F-5299-4FD9-90B9AADF1249}"/>
          </ac:spMkLst>
        </pc:spChg>
      </pc:sldChg>
      <pc:sldChg chg="del">
        <pc:chgData name="Rae-Clarke, Jennifer" userId="c1065107-c0b2-4218-ac7f-a3decc75a6df" providerId="ADAL" clId="{3EA5DB7A-824D-47F9-872E-95008FCC984F}" dt="2025-01-20T14:32:55.894" v="75" actId="47"/>
        <pc:sldMkLst>
          <pc:docMk/>
          <pc:sldMk cId="4210252498" sldId="335"/>
        </pc:sldMkLst>
      </pc:sldChg>
      <pc:sldChg chg="del">
        <pc:chgData name="Rae-Clarke, Jennifer" userId="c1065107-c0b2-4218-ac7f-a3decc75a6df" providerId="ADAL" clId="{3EA5DB7A-824D-47F9-872E-95008FCC984F}" dt="2025-01-20T14:32:55.894" v="75" actId="47"/>
        <pc:sldMkLst>
          <pc:docMk/>
          <pc:sldMk cId="144610633" sldId="336"/>
        </pc:sldMkLst>
      </pc:sldChg>
      <pc:sldChg chg="modSp add mod modAnim">
        <pc:chgData name="Rae-Clarke, Jennifer" userId="c1065107-c0b2-4218-ac7f-a3decc75a6df" providerId="ADAL" clId="{3EA5DB7A-824D-47F9-872E-95008FCC984F}" dt="2025-01-20T15:06:07.833" v="2728" actId="14100"/>
        <pc:sldMkLst>
          <pc:docMk/>
          <pc:sldMk cId="3194846183" sldId="336"/>
        </pc:sldMkLst>
        <pc:spChg chg="mod">
          <ac:chgData name="Rae-Clarke, Jennifer" userId="c1065107-c0b2-4218-ac7f-a3decc75a6df" providerId="ADAL" clId="{3EA5DB7A-824D-47F9-872E-95008FCC984F}" dt="2025-01-20T15:00:23.285" v="2304" actId="14100"/>
          <ac:spMkLst>
            <pc:docMk/>
            <pc:sldMk cId="3194846183" sldId="336"/>
            <ac:spMk id="126" creationId="{BC2C096A-96B0-1289-1F72-256D68C6D831}"/>
          </ac:spMkLst>
        </pc:spChg>
        <pc:spChg chg="mod">
          <ac:chgData name="Rae-Clarke, Jennifer" userId="c1065107-c0b2-4218-ac7f-a3decc75a6df" providerId="ADAL" clId="{3EA5DB7A-824D-47F9-872E-95008FCC984F}" dt="2025-01-20T15:06:07.833" v="2728" actId="14100"/>
          <ac:spMkLst>
            <pc:docMk/>
            <pc:sldMk cId="3194846183" sldId="336"/>
            <ac:spMk id="127" creationId="{B4DDDA30-8448-5031-0D86-36A82CF542B2}"/>
          </ac:spMkLst>
        </pc:sp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3664773059" sldId="337"/>
        </pc:sldMkLst>
      </pc:sldChg>
      <pc:sldChg chg="addSp modSp add mod modTransition modNotesTx">
        <pc:chgData name="Rae-Clarke, Jennifer" userId="c1065107-c0b2-4218-ac7f-a3decc75a6df" providerId="ADAL" clId="{3EA5DB7A-824D-47F9-872E-95008FCC984F}" dt="2025-01-20T15:48:23.471" v="3755" actId="962"/>
        <pc:sldMkLst>
          <pc:docMk/>
          <pc:sldMk cId="3878402278" sldId="337"/>
        </pc:sldMkLst>
        <pc:spChg chg="add mod">
          <ac:chgData name="Rae-Clarke, Jennifer" userId="c1065107-c0b2-4218-ac7f-a3decc75a6df" providerId="ADAL" clId="{3EA5DB7A-824D-47F9-872E-95008FCC984F}" dt="2025-01-20T15:48:23.471" v="3755" actId="962"/>
          <ac:spMkLst>
            <pc:docMk/>
            <pc:sldMk cId="3878402278" sldId="337"/>
            <ac:spMk id="2" creationId="{46D29D36-0BAF-9053-07FF-D40D216E77E3}"/>
          </ac:spMkLst>
        </pc:spChg>
        <pc:graphicFrameChg chg="mod">
          <ac:chgData name="Rae-Clarke, Jennifer" userId="c1065107-c0b2-4218-ac7f-a3decc75a6df" providerId="ADAL" clId="{3EA5DB7A-824D-47F9-872E-95008FCC984F}" dt="2025-01-20T15:18:59.878" v="3000"/>
          <ac:graphicFrameMkLst>
            <pc:docMk/>
            <pc:sldMk cId="3878402278" sldId="337"/>
            <ac:graphicFrameMk id="3" creationId="{6565F4BB-EC9E-B276-156D-1980DEDADA7D}"/>
          </ac:graphicFrameMkLst>
        </pc:graphicFrame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70242677" sldId="338"/>
        </pc:sldMkLst>
      </pc:sldChg>
      <pc:sldChg chg="addSp delSp modSp add mod modTransition modNotesTx">
        <pc:chgData name="Rae-Clarke, Jennifer" userId="c1065107-c0b2-4218-ac7f-a3decc75a6df" providerId="ADAL" clId="{3EA5DB7A-824D-47F9-872E-95008FCC984F}" dt="2025-01-20T15:48:28.611" v="3757" actId="962"/>
        <pc:sldMkLst>
          <pc:docMk/>
          <pc:sldMk cId="2640013345" sldId="338"/>
        </pc:sldMkLst>
        <pc:spChg chg="add mod">
          <ac:chgData name="Rae-Clarke, Jennifer" userId="c1065107-c0b2-4218-ac7f-a3decc75a6df" providerId="ADAL" clId="{3EA5DB7A-824D-47F9-872E-95008FCC984F}" dt="2025-01-20T15:48:26.902" v="3756" actId="962"/>
          <ac:spMkLst>
            <pc:docMk/>
            <pc:sldMk cId="2640013345" sldId="338"/>
            <ac:spMk id="6" creationId="{82892C2A-B3EF-34C7-20C0-A39164C413F9}"/>
          </ac:spMkLst>
        </pc:spChg>
        <pc:spChg chg="add mod">
          <ac:chgData name="Rae-Clarke, Jennifer" userId="c1065107-c0b2-4218-ac7f-a3decc75a6df" providerId="ADAL" clId="{3EA5DB7A-824D-47F9-872E-95008FCC984F}" dt="2025-01-20T15:48:28.611" v="3757" actId="962"/>
          <ac:spMkLst>
            <pc:docMk/>
            <pc:sldMk cId="2640013345" sldId="338"/>
            <ac:spMk id="7" creationId="{67F4B072-71A0-CC2A-342E-3F3066854005}"/>
          </ac:spMkLst>
        </pc:spChg>
        <pc:graphicFrameChg chg="mod">
          <ac:chgData name="Rae-Clarke, Jennifer" userId="c1065107-c0b2-4218-ac7f-a3decc75a6df" providerId="ADAL" clId="{3EA5DB7A-824D-47F9-872E-95008FCC984F}" dt="2025-01-20T15:31:44.950" v="3254"/>
          <ac:graphicFrameMkLst>
            <pc:docMk/>
            <pc:sldMk cId="2640013345" sldId="338"/>
            <ac:graphicFrameMk id="3" creationId="{6E89300D-E8F7-CB0C-2705-4E170580C67D}"/>
          </ac:graphicFrameMkLst>
        </pc:graphicFrameChg>
      </pc:sldChg>
      <pc:sldChg chg="addSp delSp modSp add mod">
        <pc:chgData name="Rae-Clarke, Jennifer" userId="c1065107-c0b2-4218-ac7f-a3decc75a6df" providerId="ADAL" clId="{3EA5DB7A-824D-47F9-872E-95008FCC984F}" dt="2025-01-20T15:48:33.584" v="3759" actId="962"/>
        <pc:sldMkLst>
          <pc:docMk/>
          <pc:sldMk cId="1606951264" sldId="339"/>
        </pc:sldMkLst>
        <pc:spChg chg="add mod">
          <ac:chgData name="Rae-Clarke, Jennifer" userId="c1065107-c0b2-4218-ac7f-a3decc75a6df" providerId="ADAL" clId="{3EA5DB7A-824D-47F9-872E-95008FCC984F}" dt="2025-01-20T15:48:31.867" v="3758" actId="962"/>
          <ac:spMkLst>
            <pc:docMk/>
            <pc:sldMk cId="1606951264" sldId="339"/>
            <ac:spMk id="2" creationId="{942E609C-F14C-7837-CDD3-ED69FD6EBA21}"/>
          </ac:spMkLst>
        </pc:spChg>
        <pc:spChg chg="add mod">
          <ac:chgData name="Rae-Clarke, Jennifer" userId="c1065107-c0b2-4218-ac7f-a3decc75a6df" providerId="ADAL" clId="{3EA5DB7A-824D-47F9-872E-95008FCC984F}" dt="2025-01-20T15:48:33.584" v="3759" actId="962"/>
          <ac:spMkLst>
            <pc:docMk/>
            <pc:sldMk cId="1606951264" sldId="339"/>
            <ac:spMk id="5" creationId="{2C0246F7-BCA6-9370-856F-5BA7461EFAB5}"/>
          </ac:spMkLst>
        </pc:spChg>
        <pc:graphicFrameChg chg="mod">
          <ac:chgData name="Rae-Clarke, Jennifer" userId="c1065107-c0b2-4218-ac7f-a3decc75a6df" providerId="ADAL" clId="{3EA5DB7A-824D-47F9-872E-95008FCC984F}" dt="2025-01-20T15:27:43.867" v="3169"/>
          <ac:graphicFrameMkLst>
            <pc:docMk/>
            <pc:sldMk cId="1606951264" sldId="339"/>
            <ac:graphicFrameMk id="3" creationId="{1ADD674E-0693-425D-9A4B-F5C40EFA517C}"/>
          </ac:graphicFrameMkLst>
        </pc:graphicFrameChg>
      </pc:sldChg>
      <pc:sldChg chg="add del">
        <pc:chgData name="Rae-Clarke, Jennifer" userId="c1065107-c0b2-4218-ac7f-a3decc75a6df" providerId="ADAL" clId="{3EA5DB7A-824D-47F9-872E-95008FCC984F}" dt="2025-01-20T15:17:22.950" v="2979" actId="47"/>
        <pc:sldMkLst>
          <pc:docMk/>
          <pc:sldMk cId="3211224934" sldId="339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281556150" sldId="339"/>
        </pc:sldMkLst>
      </pc:sldChg>
      <pc:sldChg chg="addSp delSp modSp add mod">
        <pc:chgData name="Rae-Clarke, Jennifer" userId="c1065107-c0b2-4218-ac7f-a3decc75a6df" providerId="ADAL" clId="{3EA5DB7A-824D-47F9-872E-95008FCC984F}" dt="2025-01-20T15:48:40.243" v="3762" actId="962"/>
        <pc:sldMkLst>
          <pc:docMk/>
          <pc:sldMk cId="1952328269" sldId="340"/>
        </pc:sldMkLst>
        <pc:spChg chg="add mod">
          <ac:chgData name="Rae-Clarke, Jennifer" userId="c1065107-c0b2-4218-ac7f-a3decc75a6df" providerId="ADAL" clId="{3EA5DB7A-824D-47F9-872E-95008FCC984F}" dt="2025-01-20T15:48:36.737" v="3760" actId="962"/>
          <ac:spMkLst>
            <pc:docMk/>
            <pc:sldMk cId="1952328269" sldId="340"/>
            <ac:spMk id="4" creationId="{5B6DDA8D-502E-4D8E-2CDD-FE01D311870E}"/>
          </ac:spMkLst>
        </pc:spChg>
        <pc:spChg chg="add mod">
          <ac:chgData name="Rae-Clarke, Jennifer" userId="c1065107-c0b2-4218-ac7f-a3decc75a6df" providerId="ADAL" clId="{3EA5DB7A-824D-47F9-872E-95008FCC984F}" dt="2025-01-20T15:48:38.660" v="3761" actId="962"/>
          <ac:spMkLst>
            <pc:docMk/>
            <pc:sldMk cId="1952328269" sldId="340"/>
            <ac:spMk id="5" creationId="{32341150-FAA0-7DD4-41FF-439DFD96AE07}"/>
          </ac:spMkLst>
        </pc:spChg>
        <pc:spChg chg="add mod">
          <ac:chgData name="Rae-Clarke, Jennifer" userId="c1065107-c0b2-4218-ac7f-a3decc75a6df" providerId="ADAL" clId="{3EA5DB7A-824D-47F9-872E-95008FCC984F}" dt="2025-01-20T15:48:40.243" v="3762" actId="962"/>
          <ac:spMkLst>
            <pc:docMk/>
            <pc:sldMk cId="1952328269" sldId="340"/>
            <ac:spMk id="6" creationId="{470B9490-0536-8AC0-B806-072770848B77}"/>
          </ac:spMkLst>
        </pc:spChg>
        <pc:graphicFrameChg chg="mod">
          <ac:chgData name="Rae-Clarke, Jennifer" userId="c1065107-c0b2-4218-ac7f-a3decc75a6df" providerId="ADAL" clId="{3EA5DB7A-824D-47F9-872E-95008FCC984F}" dt="2025-01-20T15:27:59.550" v="3180" actId="20577"/>
          <ac:graphicFrameMkLst>
            <pc:docMk/>
            <pc:sldMk cId="1952328269" sldId="340"/>
            <ac:graphicFrameMk id="3" creationId="{47975816-1E9F-7233-F4A8-4AD4787CE2A4}"/>
          </ac:graphicFrameMkLst>
        </pc:graphicFrame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482684765" sldId="340"/>
        </pc:sldMkLst>
      </pc:sldChg>
      <pc:sldChg chg="add del">
        <pc:chgData name="Rae-Clarke, Jennifer" userId="c1065107-c0b2-4218-ac7f-a3decc75a6df" providerId="ADAL" clId="{3EA5DB7A-824D-47F9-872E-95008FCC984F}" dt="2025-01-20T15:17:24.634" v="2980" actId="47"/>
        <pc:sldMkLst>
          <pc:docMk/>
          <pc:sldMk cId="4240766195" sldId="340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17220331" sldId="341"/>
        </pc:sldMkLst>
      </pc:sldChg>
      <pc:sldChg chg="addSp modSp add mod">
        <pc:chgData name="Rae-Clarke, Jennifer" userId="c1065107-c0b2-4218-ac7f-a3decc75a6df" providerId="ADAL" clId="{3EA5DB7A-824D-47F9-872E-95008FCC984F}" dt="2025-01-20T15:48:48.379" v="3766" actId="962"/>
        <pc:sldMkLst>
          <pc:docMk/>
          <pc:sldMk cId="2961008477" sldId="341"/>
        </pc:sldMkLst>
        <pc:spChg chg="add mod">
          <ac:chgData name="Rae-Clarke, Jennifer" userId="c1065107-c0b2-4218-ac7f-a3decc75a6df" providerId="ADAL" clId="{3EA5DB7A-824D-47F9-872E-95008FCC984F}" dt="2025-01-20T15:48:43.627" v="3763" actId="962"/>
          <ac:spMkLst>
            <pc:docMk/>
            <pc:sldMk cId="2961008477" sldId="341"/>
            <ac:spMk id="2" creationId="{79E174D5-3621-6668-5C14-ED2C469E05CB}"/>
          </ac:spMkLst>
        </pc:spChg>
        <pc:spChg chg="add mod">
          <ac:chgData name="Rae-Clarke, Jennifer" userId="c1065107-c0b2-4218-ac7f-a3decc75a6df" providerId="ADAL" clId="{3EA5DB7A-824D-47F9-872E-95008FCC984F}" dt="2025-01-20T15:48:45.338" v="3764" actId="962"/>
          <ac:spMkLst>
            <pc:docMk/>
            <pc:sldMk cId="2961008477" sldId="341"/>
            <ac:spMk id="4" creationId="{D7742816-D6B1-4A7F-ECCC-4A39895279F4}"/>
          </ac:spMkLst>
        </pc:spChg>
        <pc:spChg chg="add mod">
          <ac:chgData name="Rae-Clarke, Jennifer" userId="c1065107-c0b2-4218-ac7f-a3decc75a6df" providerId="ADAL" clId="{3EA5DB7A-824D-47F9-872E-95008FCC984F}" dt="2025-01-20T15:48:46.849" v="3765" actId="962"/>
          <ac:spMkLst>
            <pc:docMk/>
            <pc:sldMk cId="2961008477" sldId="341"/>
            <ac:spMk id="5" creationId="{201DF7E7-300D-74E5-BCA5-39BCA39D60A9}"/>
          </ac:spMkLst>
        </pc:spChg>
        <pc:spChg chg="add mod">
          <ac:chgData name="Rae-Clarke, Jennifer" userId="c1065107-c0b2-4218-ac7f-a3decc75a6df" providerId="ADAL" clId="{3EA5DB7A-824D-47F9-872E-95008FCC984F}" dt="2025-01-20T15:48:48.379" v="3766" actId="962"/>
          <ac:spMkLst>
            <pc:docMk/>
            <pc:sldMk cId="2961008477" sldId="341"/>
            <ac:spMk id="6" creationId="{850D0A38-B067-6589-9BA9-BC5C752CC155}"/>
          </ac:spMkLst>
        </pc:spChg>
        <pc:graphicFrameChg chg="mod">
          <ac:chgData name="Rae-Clarke, Jennifer" userId="c1065107-c0b2-4218-ac7f-a3decc75a6df" providerId="ADAL" clId="{3EA5DB7A-824D-47F9-872E-95008FCC984F}" dt="2025-01-20T15:28:24.663" v="3199" actId="20577"/>
          <ac:graphicFrameMkLst>
            <pc:docMk/>
            <pc:sldMk cId="2961008477" sldId="341"/>
            <ac:graphicFrameMk id="3" creationId="{F8DF8F08-7C67-1402-EF79-50E553FDABE7}"/>
          </ac:graphicFrameMkLst>
        </pc:graphicFrameChg>
      </pc:sldChg>
      <pc:sldChg chg="addSp delSp modSp add del mod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3209543473" sldId="341"/>
        </pc:sldMkLst>
      </pc:sldChg>
      <pc:sldChg chg="addSp delSp modSp add mod">
        <pc:chgData name="Rae-Clarke, Jennifer" userId="c1065107-c0b2-4218-ac7f-a3decc75a6df" providerId="ADAL" clId="{3EA5DB7A-824D-47F9-872E-95008FCC984F}" dt="2025-01-20T15:48:56.766" v="3769" actId="962"/>
        <pc:sldMkLst>
          <pc:docMk/>
          <pc:sldMk cId="460794628" sldId="342"/>
        </pc:sldMkLst>
        <pc:spChg chg="add mod">
          <ac:chgData name="Rae-Clarke, Jennifer" userId="c1065107-c0b2-4218-ac7f-a3decc75a6df" providerId="ADAL" clId="{3EA5DB7A-824D-47F9-872E-95008FCC984F}" dt="2025-01-20T15:48:56.766" v="3769" actId="962"/>
          <ac:spMkLst>
            <pc:docMk/>
            <pc:sldMk cId="460794628" sldId="342"/>
            <ac:spMk id="2" creationId="{D4EBD439-CB81-57EF-A30A-34458BD72013}"/>
          </ac:spMkLst>
        </pc:spChg>
        <pc:spChg chg="add mod">
          <ac:chgData name="Rae-Clarke, Jennifer" userId="c1065107-c0b2-4218-ac7f-a3decc75a6df" providerId="ADAL" clId="{3EA5DB7A-824D-47F9-872E-95008FCC984F}" dt="2025-01-20T15:48:53.330" v="3767" actId="962"/>
          <ac:spMkLst>
            <pc:docMk/>
            <pc:sldMk cId="460794628" sldId="342"/>
            <ac:spMk id="4" creationId="{09AAABE0-DA7A-080F-532E-5D96D07BAAEF}"/>
          </ac:spMkLst>
        </pc:spChg>
        <pc:spChg chg="add mod">
          <ac:chgData name="Rae-Clarke, Jennifer" userId="c1065107-c0b2-4218-ac7f-a3decc75a6df" providerId="ADAL" clId="{3EA5DB7A-824D-47F9-872E-95008FCC984F}" dt="2025-01-20T15:48:54.859" v="3768" actId="962"/>
          <ac:spMkLst>
            <pc:docMk/>
            <pc:sldMk cId="460794628" sldId="342"/>
            <ac:spMk id="5" creationId="{61E7CD09-FDCA-E8E2-C6C9-9672DF5FAD39}"/>
          </ac:spMkLst>
        </pc:spChg>
        <pc:graphicFrameChg chg="mod">
          <ac:chgData name="Rae-Clarke, Jennifer" userId="c1065107-c0b2-4218-ac7f-a3decc75a6df" providerId="ADAL" clId="{3EA5DB7A-824D-47F9-872E-95008FCC984F}" dt="2025-01-20T15:28:53.266" v="3208" actId="20577"/>
          <ac:graphicFrameMkLst>
            <pc:docMk/>
            <pc:sldMk cId="460794628" sldId="342"/>
            <ac:graphicFrameMk id="3" creationId="{F62ACB73-C3B3-C857-3073-678354AB38AF}"/>
          </ac:graphicFrameMkLst>
        </pc:graphicFrameChg>
      </pc:sldChg>
      <pc:sldChg chg="modSp add del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2513515284" sldId="342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039586707" sldId="342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123516045" sldId="343"/>
        </pc:sldMkLst>
      </pc:sldChg>
      <pc:sldChg chg="modSp add del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2563682132" sldId="343"/>
        </pc:sldMkLst>
      </pc:sldChg>
      <pc:sldChg chg="addSp delSp modSp add mod">
        <pc:chgData name="Rae-Clarke, Jennifer" userId="c1065107-c0b2-4218-ac7f-a3decc75a6df" providerId="ADAL" clId="{3EA5DB7A-824D-47F9-872E-95008FCC984F}" dt="2025-01-20T15:49:03.732" v="3774" actId="962"/>
        <pc:sldMkLst>
          <pc:docMk/>
          <pc:sldMk cId="4052063134" sldId="343"/>
        </pc:sldMkLst>
        <pc:spChg chg="add mod">
          <ac:chgData name="Rae-Clarke, Jennifer" userId="c1065107-c0b2-4218-ac7f-a3decc75a6df" providerId="ADAL" clId="{3EA5DB7A-824D-47F9-872E-95008FCC984F}" dt="2025-01-20T15:48:59.525" v="3770" actId="962"/>
          <ac:spMkLst>
            <pc:docMk/>
            <pc:sldMk cId="4052063134" sldId="343"/>
            <ac:spMk id="2" creationId="{C8D92350-A9C0-4006-B1CA-5876093D2926}"/>
          </ac:spMkLst>
        </pc:spChg>
        <pc:spChg chg="add mod">
          <ac:chgData name="Rae-Clarke, Jennifer" userId="c1065107-c0b2-4218-ac7f-a3decc75a6df" providerId="ADAL" clId="{3EA5DB7A-824D-47F9-872E-95008FCC984F}" dt="2025-01-20T15:49:01.140" v="3771" actId="962"/>
          <ac:spMkLst>
            <pc:docMk/>
            <pc:sldMk cId="4052063134" sldId="343"/>
            <ac:spMk id="4" creationId="{E21EFD21-2F97-99C1-E2BA-F7ED615C6BAE}"/>
          </ac:spMkLst>
        </pc:spChg>
        <pc:spChg chg="add mod">
          <ac:chgData name="Rae-Clarke, Jennifer" userId="c1065107-c0b2-4218-ac7f-a3decc75a6df" providerId="ADAL" clId="{3EA5DB7A-824D-47F9-872E-95008FCC984F}" dt="2025-01-20T15:49:03.732" v="3774" actId="962"/>
          <ac:spMkLst>
            <pc:docMk/>
            <pc:sldMk cId="4052063134" sldId="343"/>
            <ac:spMk id="5" creationId="{DBF37C53-6736-F28A-2C60-ADF25CF4DB18}"/>
          </ac:spMkLst>
        </pc:spChg>
        <pc:graphicFrameChg chg="mod">
          <ac:chgData name="Rae-Clarke, Jennifer" userId="c1065107-c0b2-4218-ac7f-a3decc75a6df" providerId="ADAL" clId="{3EA5DB7A-824D-47F9-872E-95008FCC984F}" dt="2025-01-20T15:29:30.801" v="3220"/>
          <ac:graphicFrameMkLst>
            <pc:docMk/>
            <pc:sldMk cId="4052063134" sldId="343"/>
            <ac:graphicFrameMk id="3" creationId="{5F295786-42D3-E7A1-4A96-265862FD79FD}"/>
          </ac:graphicFrameMkLst>
        </pc:graphicFrameChg>
      </pc:sldChg>
      <pc:sldChg chg="addSp modSp add mod">
        <pc:chgData name="Rae-Clarke, Jennifer" userId="c1065107-c0b2-4218-ac7f-a3decc75a6df" providerId="ADAL" clId="{3EA5DB7A-824D-47F9-872E-95008FCC984F}" dt="2025-01-20T15:49:13.465" v="3778" actId="962"/>
        <pc:sldMkLst>
          <pc:docMk/>
          <pc:sldMk cId="576673635" sldId="344"/>
        </pc:sldMkLst>
        <pc:spChg chg="add mod">
          <ac:chgData name="Rae-Clarke, Jennifer" userId="c1065107-c0b2-4218-ac7f-a3decc75a6df" providerId="ADAL" clId="{3EA5DB7A-824D-47F9-872E-95008FCC984F}" dt="2025-01-20T15:49:08.308" v="3775" actId="962"/>
          <ac:spMkLst>
            <pc:docMk/>
            <pc:sldMk cId="576673635" sldId="344"/>
            <ac:spMk id="6" creationId="{7E7A102E-D573-7C65-E910-8E7645FFFD61}"/>
          </ac:spMkLst>
        </pc:spChg>
        <pc:spChg chg="add mod">
          <ac:chgData name="Rae-Clarke, Jennifer" userId="c1065107-c0b2-4218-ac7f-a3decc75a6df" providerId="ADAL" clId="{3EA5DB7A-824D-47F9-872E-95008FCC984F}" dt="2025-01-20T15:49:09.892" v="3776" actId="962"/>
          <ac:spMkLst>
            <pc:docMk/>
            <pc:sldMk cId="576673635" sldId="344"/>
            <ac:spMk id="7" creationId="{56FF29B7-EBC0-FABE-24CA-4DE3EAEE9E9B}"/>
          </ac:spMkLst>
        </pc:spChg>
        <pc:spChg chg="add mod">
          <ac:chgData name="Rae-Clarke, Jennifer" userId="c1065107-c0b2-4218-ac7f-a3decc75a6df" providerId="ADAL" clId="{3EA5DB7A-824D-47F9-872E-95008FCC984F}" dt="2025-01-20T15:49:11.928" v="3777" actId="962"/>
          <ac:spMkLst>
            <pc:docMk/>
            <pc:sldMk cId="576673635" sldId="344"/>
            <ac:spMk id="8" creationId="{6EFEAEEC-12FC-2F85-10AC-E1104E81AA61}"/>
          </ac:spMkLst>
        </pc:spChg>
        <pc:spChg chg="add mod">
          <ac:chgData name="Rae-Clarke, Jennifer" userId="c1065107-c0b2-4218-ac7f-a3decc75a6df" providerId="ADAL" clId="{3EA5DB7A-824D-47F9-872E-95008FCC984F}" dt="2025-01-20T15:49:13.465" v="3778" actId="962"/>
          <ac:spMkLst>
            <pc:docMk/>
            <pc:sldMk cId="576673635" sldId="344"/>
            <ac:spMk id="9" creationId="{DC9BCD70-0C51-C6A1-9FEC-5643012EF442}"/>
          </ac:spMkLst>
        </pc:spChg>
        <pc:graphicFrameChg chg="mod">
          <ac:chgData name="Rae-Clarke, Jennifer" userId="c1065107-c0b2-4218-ac7f-a3decc75a6df" providerId="ADAL" clId="{3EA5DB7A-824D-47F9-872E-95008FCC984F}" dt="2025-01-20T15:29:48.321" v="3238" actId="20577"/>
          <ac:graphicFrameMkLst>
            <pc:docMk/>
            <pc:sldMk cId="576673635" sldId="344"/>
            <ac:graphicFrameMk id="3" creationId="{37A66365-84D3-B78C-32BE-5F60A51A34AE}"/>
          </ac:graphicFrameMkLst>
        </pc:graphicFrame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717400277" sldId="344"/>
        </pc:sldMkLst>
      </pc:sldChg>
      <pc:sldChg chg="modSp add del modTransition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3109938746" sldId="344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716479827" sldId="345"/>
        </pc:sldMkLst>
      </pc:sldChg>
      <pc:sldChg chg="addSp modSp add mod">
        <pc:chgData name="Rae-Clarke, Jennifer" userId="c1065107-c0b2-4218-ac7f-a3decc75a6df" providerId="ADAL" clId="{3EA5DB7A-824D-47F9-872E-95008FCC984F}" dt="2025-01-20T15:49:22.292" v="3783" actId="962"/>
        <pc:sldMkLst>
          <pc:docMk/>
          <pc:sldMk cId="4034522035" sldId="345"/>
        </pc:sldMkLst>
        <pc:spChg chg="add mod">
          <ac:chgData name="Rae-Clarke, Jennifer" userId="c1065107-c0b2-4218-ac7f-a3decc75a6df" providerId="ADAL" clId="{3EA5DB7A-824D-47F9-872E-95008FCC984F}" dt="2025-01-20T15:49:15.869" v="3779" actId="962"/>
          <ac:spMkLst>
            <pc:docMk/>
            <pc:sldMk cId="4034522035" sldId="345"/>
            <ac:spMk id="2" creationId="{E8AE6122-9012-91EF-C7CD-8C37392151EA}"/>
          </ac:spMkLst>
        </pc:spChg>
        <pc:spChg chg="add mod">
          <ac:chgData name="Rae-Clarke, Jennifer" userId="c1065107-c0b2-4218-ac7f-a3decc75a6df" providerId="ADAL" clId="{3EA5DB7A-824D-47F9-872E-95008FCC984F}" dt="2025-01-20T15:49:17.825" v="3780" actId="962"/>
          <ac:spMkLst>
            <pc:docMk/>
            <pc:sldMk cId="4034522035" sldId="345"/>
            <ac:spMk id="4" creationId="{13139597-5212-829E-2BCE-EAD4FD4857D3}"/>
          </ac:spMkLst>
        </pc:spChg>
        <pc:spChg chg="add mod">
          <ac:chgData name="Rae-Clarke, Jennifer" userId="c1065107-c0b2-4218-ac7f-a3decc75a6df" providerId="ADAL" clId="{3EA5DB7A-824D-47F9-872E-95008FCC984F}" dt="2025-01-20T15:49:19.328" v="3781" actId="962"/>
          <ac:spMkLst>
            <pc:docMk/>
            <pc:sldMk cId="4034522035" sldId="345"/>
            <ac:spMk id="5" creationId="{BFE10375-9D75-4674-ED04-BB8C3C576910}"/>
          </ac:spMkLst>
        </pc:spChg>
        <pc:spChg chg="add mod">
          <ac:chgData name="Rae-Clarke, Jennifer" userId="c1065107-c0b2-4218-ac7f-a3decc75a6df" providerId="ADAL" clId="{3EA5DB7A-824D-47F9-872E-95008FCC984F}" dt="2025-01-20T15:49:20.920" v="3782" actId="962"/>
          <ac:spMkLst>
            <pc:docMk/>
            <pc:sldMk cId="4034522035" sldId="345"/>
            <ac:spMk id="6" creationId="{E1C31385-B6A8-A746-C9F2-502BE8F8BD8D}"/>
          </ac:spMkLst>
        </pc:spChg>
        <pc:spChg chg="add mod">
          <ac:chgData name="Rae-Clarke, Jennifer" userId="c1065107-c0b2-4218-ac7f-a3decc75a6df" providerId="ADAL" clId="{3EA5DB7A-824D-47F9-872E-95008FCC984F}" dt="2025-01-20T15:49:22.292" v="3783" actId="962"/>
          <ac:spMkLst>
            <pc:docMk/>
            <pc:sldMk cId="4034522035" sldId="345"/>
            <ac:spMk id="7" creationId="{EF738CD4-CAFC-F12D-3200-E33DA72D43B1}"/>
          </ac:spMkLst>
        </pc:spChg>
        <pc:graphicFrameChg chg="mod">
          <ac:chgData name="Rae-Clarke, Jennifer" userId="c1065107-c0b2-4218-ac7f-a3decc75a6df" providerId="ADAL" clId="{3EA5DB7A-824D-47F9-872E-95008FCC984F}" dt="2025-01-20T15:30:13.543" v="3253" actId="207"/>
          <ac:graphicFrameMkLst>
            <pc:docMk/>
            <pc:sldMk cId="4034522035" sldId="345"/>
            <ac:graphicFrameMk id="3" creationId="{9AE52D6B-39CA-70A9-C08D-A548AB0224D9}"/>
          </ac:graphicFrameMkLst>
        </pc:graphicFrame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877284931" sldId="346"/>
        </pc:sldMkLst>
      </pc:sldChg>
      <pc:sldChg chg="modSp add mod modAnim modNotesTx">
        <pc:chgData name="Rae-Clarke, Jennifer" userId="c1065107-c0b2-4218-ac7f-a3decc75a6df" providerId="ADAL" clId="{3EA5DB7A-824D-47F9-872E-95008FCC984F}" dt="2025-01-20T15:47:57.971" v="3754" actId="20577"/>
        <pc:sldMkLst>
          <pc:docMk/>
          <pc:sldMk cId="3402118269" sldId="346"/>
        </pc:sldMkLst>
        <pc:spChg chg="mod">
          <ac:chgData name="Rae-Clarke, Jennifer" userId="c1065107-c0b2-4218-ac7f-a3decc75a6df" providerId="ADAL" clId="{3EA5DB7A-824D-47F9-872E-95008FCC984F}" dt="2025-01-20T15:45:09.040" v="3320" actId="20577"/>
          <ac:spMkLst>
            <pc:docMk/>
            <pc:sldMk cId="3402118269" sldId="346"/>
            <ac:spMk id="126" creationId="{C98C4D7D-4629-3EB7-7565-DAB9EDD02D76}"/>
          </ac:spMkLst>
        </pc:spChg>
        <pc:spChg chg="mod">
          <ac:chgData name="Rae-Clarke, Jennifer" userId="c1065107-c0b2-4218-ac7f-a3decc75a6df" providerId="ADAL" clId="{3EA5DB7A-824D-47F9-872E-95008FCC984F}" dt="2025-01-20T15:47:49.515" v="3753" actId="20577"/>
          <ac:spMkLst>
            <pc:docMk/>
            <pc:sldMk cId="3402118269" sldId="346"/>
            <ac:spMk id="127" creationId="{E878E214-EE92-55A5-A18E-73A2E4C330C0}"/>
          </ac:spMkLst>
        </pc:sp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223198136" sldId="347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1901260677" sldId="348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1154740590" sldId="349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95A35D52-8ABF-4B20-B31E-1382797241A1}"/>
    <pc:docChg chg="custSel addSld delSld modSld sldOrd delMainMaster">
      <pc:chgData name="Rae-Clarke, Jennifer" userId="c1065107-c0b2-4218-ac7f-a3decc75a6df" providerId="ADAL" clId="{95A35D52-8ABF-4B20-B31E-1382797241A1}" dt="2023-12-20T10:45:51.721" v="1390" actId="20577"/>
      <pc:docMkLst>
        <pc:docMk/>
      </pc:docMkLst>
      <pc:sldChg chg="del">
        <pc:chgData name="Rae-Clarke, Jennifer" userId="c1065107-c0b2-4218-ac7f-a3decc75a6df" providerId="ADAL" clId="{95A35D52-8ABF-4B20-B31E-1382797241A1}" dt="2023-12-20T10:14:23.094" v="13" actId="47"/>
        <pc:sldMkLst>
          <pc:docMk/>
          <pc:sldMk cId="0" sldId="256"/>
        </pc:sldMkLst>
      </pc:sldChg>
      <pc:sldChg chg="modSp mod modAnim">
        <pc:chgData name="Rae-Clarke, Jennifer" userId="c1065107-c0b2-4218-ac7f-a3decc75a6df" providerId="ADAL" clId="{95A35D52-8ABF-4B20-B31E-1382797241A1}" dt="2023-12-20T10:27:00.671" v="376"/>
        <pc:sldMkLst>
          <pc:docMk/>
          <pc:sldMk cId="0" sldId="257"/>
        </pc:sldMkLst>
      </pc:sldChg>
      <pc:sldChg chg="modSp mod modAnim modNotesTx">
        <pc:chgData name="Rae-Clarke, Jennifer" userId="c1065107-c0b2-4218-ac7f-a3decc75a6df" providerId="ADAL" clId="{95A35D52-8ABF-4B20-B31E-1382797241A1}" dt="2023-12-20T10:26:56.700" v="375"/>
        <pc:sldMkLst>
          <pc:docMk/>
          <pc:sldMk cId="0" sldId="258"/>
        </pc:sldMkLst>
      </pc:sldChg>
      <pc:sldChg chg="modSp mod modAnim modNotesTx">
        <pc:chgData name="Rae-Clarke, Jennifer" userId="c1065107-c0b2-4218-ac7f-a3decc75a6df" providerId="ADAL" clId="{95A35D52-8ABF-4B20-B31E-1382797241A1}" dt="2023-12-20T10:26:49.824" v="374"/>
        <pc:sldMkLst>
          <pc:docMk/>
          <pc:sldMk cId="0" sldId="259"/>
        </pc:sldMkLst>
      </pc:sldChg>
      <pc:sldChg chg="modAnim">
        <pc:chgData name="Rae-Clarke, Jennifer" userId="c1065107-c0b2-4218-ac7f-a3decc75a6df" providerId="ADAL" clId="{95A35D52-8ABF-4B20-B31E-1382797241A1}" dt="2023-12-20T10:27:11.747" v="377"/>
        <pc:sldMkLst>
          <pc:docMk/>
          <pc:sldMk cId="0" sldId="260"/>
        </pc:sldMkLst>
      </pc:sldChg>
      <pc:sldChg chg="modSp mod modNotesTx">
        <pc:chgData name="Rae-Clarke, Jennifer" userId="c1065107-c0b2-4218-ac7f-a3decc75a6df" providerId="ADAL" clId="{95A35D52-8ABF-4B20-B31E-1382797241A1}" dt="2023-12-20T10:34:06.350" v="811" actId="6549"/>
        <pc:sldMkLst>
          <pc:docMk/>
          <pc:sldMk cId="0" sldId="261"/>
        </pc:sldMkLst>
      </pc:sldChg>
      <pc:sldChg chg="del">
        <pc:chgData name="Rae-Clarke, Jennifer" userId="c1065107-c0b2-4218-ac7f-a3decc75a6df" providerId="ADAL" clId="{95A35D52-8ABF-4B20-B31E-1382797241A1}" dt="2023-12-20T10:35:05.849" v="882" actId="47"/>
        <pc:sldMkLst>
          <pc:docMk/>
          <pc:sldMk cId="0" sldId="262"/>
        </pc:sldMkLst>
      </pc:sldChg>
      <pc:sldChg chg="del">
        <pc:chgData name="Rae-Clarke, Jennifer" userId="c1065107-c0b2-4218-ac7f-a3decc75a6df" providerId="ADAL" clId="{95A35D52-8ABF-4B20-B31E-1382797241A1}" dt="2023-12-20T10:45:46.536" v="1389" actId="47"/>
        <pc:sldMkLst>
          <pc:docMk/>
          <pc:sldMk cId="0" sldId="263"/>
        </pc:sldMkLst>
      </pc:sldChg>
      <pc:sldChg chg="ord">
        <pc:chgData name="Rae-Clarke, Jennifer" userId="c1065107-c0b2-4218-ac7f-a3decc75a6df" providerId="ADAL" clId="{95A35D52-8ABF-4B20-B31E-1382797241A1}" dt="2023-12-20T10:16:03.772" v="30"/>
        <pc:sldMkLst>
          <pc:docMk/>
          <pc:sldMk cId="226373693" sldId="264"/>
        </pc:sldMkLst>
      </pc:sldChg>
      <pc:sldChg chg="modSp add mod">
        <pc:chgData name="Rae-Clarke, Jennifer" userId="c1065107-c0b2-4218-ac7f-a3decc75a6df" providerId="ADAL" clId="{95A35D52-8ABF-4B20-B31E-1382797241A1}" dt="2023-12-20T10:14:20.163" v="12" actId="20577"/>
        <pc:sldMkLst>
          <pc:docMk/>
          <pc:sldMk cId="0" sldId="284"/>
        </pc:sldMkLst>
      </pc:sldChg>
      <pc:sldChg chg="addSp modSp add mod modNotesTx">
        <pc:chgData name="Rae-Clarke, Jennifer" userId="c1065107-c0b2-4218-ac7f-a3decc75a6df" providerId="ADAL" clId="{95A35D52-8ABF-4B20-B31E-1382797241A1}" dt="2023-12-20T10:41:01.882" v="1248" actId="20577"/>
        <pc:sldMkLst>
          <pc:docMk/>
          <pc:sldMk cId="2063785450" sldId="285"/>
        </pc:sldMkLst>
      </pc:sldChg>
      <pc:sldChg chg="addSp modSp add mod modNotesTx">
        <pc:chgData name="Rae-Clarke, Jennifer" userId="c1065107-c0b2-4218-ac7f-a3decc75a6df" providerId="ADAL" clId="{95A35D52-8ABF-4B20-B31E-1382797241A1}" dt="2023-12-20T10:45:51.721" v="1390" actId="20577"/>
        <pc:sldMkLst>
          <pc:docMk/>
          <pc:sldMk cId="3217541491" sldId="286"/>
        </pc:sldMkLst>
      </pc:sldChg>
      <pc:sldMasterChg chg="del delSldLayout">
        <pc:chgData name="Rae-Clarke, Jennifer" userId="c1065107-c0b2-4218-ac7f-a3decc75a6df" providerId="ADAL" clId="{95A35D52-8ABF-4B20-B31E-1382797241A1}" dt="2023-12-20T10:45:46.536" v="1389" actId="47"/>
        <pc:sldMasterMkLst>
          <pc:docMk/>
          <pc:sldMasterMk cId="0" sldId="2147483674"/>
        </pc:sldMasterMkLst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24B46C79-54C1-424C-AB58-80F26322F469}">
      <dgm:prSet phldrT="[Text]" custT="1"/>
      <dgm:spPr/>
      <dgm:t>
        <a:bodyPr/>
        <a:lstStyle/>
        <a:p>
          <a:r>
            <a:rPr lang="en-GB" sz="2900" dirty="0"/>
            <a:t>Task 1</a:t>
          </a:r>
        </a:p>
      </dgm:t>
    </dgm:pt>
    <dgm:pt modelId="{E07FDFB2-2D75-4DA5-AE3C-9BE1DE1F5F2B}" type="parTrans" cxnId="{0B65CDDA-1707-4D70-8657-F5D80B1CD0C1}">
      <dgm:prSet/>
      <dgm:spPr/>
      <dgm:t>
        <a:bodyPr/>
        <a:lstStyle/>
        <a:p>
          <a:endParaRPr lang="en-GB"/>
        </a:p>
      </dgm:t>
    </dgm:pt>
    <dgm:pt modelId="{434B2B38-136E-45FF-9038-007EAE263BD3}" type="sibTrans" cxnId="{0B65CDDA-1707-4D70-8657-F5D80B1CD0C1}">
      <dgm:prSet/>
      <dgm:spPr/>
      <dgm:t>
        <a:bodyPr/>
        <a:lstStyle/>
        <a:p>
          <a:endParaRPr lang="en-GB"/>
        </a:p>
      </dgm:t>
    </dgm:pt>
    <dgm:pt modelId="{4816DBC4-9D43-4935-A5DF-B5C26E76EDA8}">
      <dgm:prSet phldrT="[Text]" custT="1"/>
      <dgm:spPr/>
      <dgm:t>
        <a:bodyPr/>
        <a:lstStyle/>
        <a:p>
          <a:r>
            <a:rPr lang="en-GB" sz="2900" dirty="0"/>
            <a:t>Task 2</a:t>
          </a:r>
        </a:p>
      </dgm:t>
    </dgm:pt>
    <dgm:pt modelId="{A5021CA2-0ECC-4B0C-8AF5-AD8AAE5ECDAA}" type="parTrans" cxnId="{44C28C32-FF79-4778-823A-32A8C01A3ED1}">
      <dgm:prSet/>
      <dgm:spPr/>
      <dgm:t>
        <a:bodyPr/>
        <a:lstStyle/>
        <a:p>
          <a:endParaRPr lang="en-GB"/>
        </a:p>
      </dgm:t>
    </dgm:pt>
    <dgm:pt modelId="{229D5856-2AAA-4EB8-BE52-A85B96573AFB}" type="sibTrans" cxnId="{44C28C32-FF79-4778-823A-32A8C01A3ED1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05D2F328-B390-40FF-B9F5-386F9DB8B3A1}" type="pres">
      <dgm:prSet presAssocID="{24B46C79-54C1-424C-AB58-80F26322F469}" presName="childNode" presStyleLbl="node1" presStyleIdx="0" presStyleCnt="3">
        <dgm:presLayoutVars>
          <dgm:bulletEnabled val="1"/>
        </dgm:presLayoutVars>
      </dgm:prSet>
      <dgm:spPr/>
    </dgm:pt>
    <dgm:pt modelId="{313AF7DE-E496-4BEF-B536-743B40AE9F99}" type="pres">
      <dgm:prSet presAssocID="{24B46C79-54C1-424C-AB58-80F26322F469}" presName="aSpace2" presStyleCnt="0"/>
      <dgm:spPr/>
    </dgm:pt>
    <dgm:pt modelId="{339C78AC-D052-4C67-BC9C-03F19425529E}" type="pres">
      <dgm:prSet presAssocID="{4816DBC4-9D43-4935-A5DF-B5C26E76EDA8}" presName="childNode" presStyleLbl="node1" presStyleIdx="1" presStyleCnt="3">
        <dgm:presLayoutVars>
          <dgm:bulletEnabled val="1"/>
        </dgm:presLayoutVars>
      </dgm:prSet>
      <dgm:spPr/>
    </dgm:pt>
    <dgm:pt modelId="{866F0ACE-FAAE-4352-819B-D7DF3070AFF0}" type="pres">
      <dgm:prSet presAssocID="{4816DBC4-9D43-4935-A5DF-B5C26E76EDA8}" presName="aSpace2" presStyleCnt="0"/>
      <dgm:spPr/>
    </dgm:pt>
    <dgm:pt modelId="{D1C49A75-4219-4670-A0B2-2D4F473C474E}" type="pres">
      <dgm:prSet presAssocID="{71A92B4E-D04A-45DD-AC66-873815255E00}" presName="childNode" presStyleLbl="node1" presStyleIdx="2" presStyleCnt="3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4B8A0F11-C1F7-4183-AD68-D8E589BE1C44}" type="presOf" srcId="{24B46C79-54C1-424C-AB58-80F26322F469}" destId="{05D2F328-B390-40FF-B9F5-386F9DB8B3A1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44C28C32-FF79-4778-823A-32A8C01A3ED1}" srcId="{FC92D32F-6C11-4D32-BC07-0D6C6359CD2B}" destId="{4816DBC4-9D43-4935-A5DF-B5C26E76EDA8}" srcOrd="1" destOrd="0" parTransId="{A5021CA2-0ECC-4B0C-8AF5-AD8AAE5ECDAA}" sibTransId="{229D5856-2AAA-4EB8-BE52-A85B96573AFB}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D914B671-CA29-4D21-927D-D51096733E1E}" type="presOf" srcId="{4816DBC4-9D43-4935-A5DF-B5C26E76EDA8}" destId="{339C78AC-D052-4C67-BC9C-03F19425529E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2" destOrd="0" parTransId="{2CFF438E-78B1-4F3F-B5F2-78C5D50CB4DC}" sibTransId="{9BFDC45A-737E-4034-99EA-CCC3FB95A3EA}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0B65CDDA-1707-4D70-8657-F5D80B1CD0C1}" srcId="{FC92D32F-6C11-4D32-BC07-0D6C6359CD2B}" destId="{24B46C79-54C1-424C-AB58-80F26322F469}" srcOrd="0" destOrd="0" parTransId="{E07FDFB2-2D75-4DA5-AE3C-9BE1DE1F5F2B}" sibTransId="{434B2B38-136E-45FF-9038-007EAE263BD3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12BF8DCC-5895-4A30-A918-6944CF6C1B97}" type="presParOf" srcId="{9F4CBCF2-9E09-409E-820D-868BC394D69B}" destId="{05D2F328-B390-40FF-B9F5-386F9DB8B3A1}" srcOrd="0" destOrd="0" presId="urn:microsoft.com/office/officeart/2005/8/layout/lProcess2"/>
    <dgm:cxn modelId="{F48B29E4-DB7E-48D0-9666-0E2ED742CFCC}" type="presParOf" srcId="{9F4CBCF2-9E09-409E-820D-868BC394D69B}" destId="{313AF7DE-E496-4BEF-B536-743B40AE9F99}" srcOrd="1" destOrd="0" presId="urn:microsoft.com/office/officeart/2005/8/layout/lProcess2"/>
    <dgm:cxn modelId="{DA656EF2-5C7E-4FC7-B7E5-B9F11891FD34}" type="presParOf" srcId="{9F4CBCF2-9E09-409E-820D-868BC394D69B}" destId="{339C78AC-D052-4C67-BC9C-03F19425529E}" srcOrd="2" destOrd="0" presId="urn:microsoft.com/office/officeart/2005/8/layout/lProcess2"/>
    <dgm:cxn modelId="{358BD076-A052-4E65-9F0F-1E3867B10E6A}" type="presParOf" srcId="{9F4CBCF2-9E09-409E-820D-868BC394D69B}" destId="{866F0ACE-FAAE-4352-819B-D7DF3070AFF0}" srcOrd="3" destOrd="0" presId="urn:microsoft.com/office/officeart/2005/8/layout/lProcess2"/>
    <dgm:cxn modelId="{AA992D04-23AE-47CF-9FC3-0833C9B41FE2}" type="presParOf" srcId="{9F4CBCF2-9E09-409E-820D-868BC394D69B}" destId="{D1C49A75-4219-4670-A0B2-2D4F473C474E}" srcOrd="4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563FA6D8-DD3B-4933-BB49-3B9F5C04FD6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/>
            <a:t>Task 2</a:t>
          </a:r>
          <a:endParaRPr lang="en-GB" dirty="0"/>
        </a:p>
      </dgm:t>
    </dgm:pt>
    <dgm:pt modelId="{CFAACDFF-2EF9-4280-BBE7-5971137C71C9}" type="parTrans" cxnId="{B688EF05-FD1B-42A4-B75E-ADC74F44EB11}">
      <dgm:prSet/>
      <dgm:spPr/>
      <dgm:t>
        <a:bodyPr/>
        <a:lstStyle/>
        <a:p>
          <a:endParaRPr lang="en-GB"/>
        </a:p>
      </dgm:t>
    </dgm:pt>
    <dgm:pt modelId="{9C47E169-BD37-4423-8F46-CBDDF73E6227}" type="sibTrans" cxnId="{B688EF05-FD1B-42A4-B75E-ADC74F44EB11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  <dgm:pt modelId="{42E4CF37-5970-4AF8-9C79-5A3EC9310256}" type="pres">
      <dgm:prSet presAssocID="{563FA6D8-DD3B-4933-BB49-3B9F5C04FD64}" presName="childNode" presStyleLbl="node1" presStyleIdx="2" presStyleCnt="3" custScaleY="30231">
        <dgm:presLayoutVars>
          <dgm:bulletEnabled val="1"/>
        </dgm:presLayoutVars>
      </dgm:prSet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B688EF05-FD1B-42A4-B75E-ADC74F44EB11}" srcId="{F72D9179-035D-4C73-9D68-1E728BBDBEE0}" destId="{563FA6D8-DD3B-4933-BB49-3B9F5C04FD64}" srcOrd="0" destOrd="0" parTransId="{CFAACDFF-2EF9-4280-BBE7-5971137C71C9}" sibTransId="{9C47E169-BD37-4423-8F46-CBDDF73E6227}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ED244253-D519-40B1-9511-0EED283B7421}" type="presOf" srcId="{563FA6D8-DD3B-4933-BB49-3B9F5C04FD64}" destId="{42E4CF37-5970-4AF8-9C79-5A3EC9310256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  <dgm:cxn modelId="{BD92BAA1-338E-4882-8182-D1DB5A80FC90}" type="presParOf" srcId="{C3F93368-CE42-4A70-886D-1827BEAC326F}" destId="{42E4CF37-5970-4AF8-9C79-5A3EC931025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E1CDC22C-1DBC-4280-B661-E8AB8451331E}">
      <dgm:prSet phldrT="[Text]" custT="1"/>
      <dgm:spPr/>
      <dgm:t>
        <a:bodyPr/>
        <a:lstStyle/>
        <a:p>
          <a:r>
            <a:rPr lang="en-GB" sz="2900" dirty="0"/>
            <a:t>Task 1</a:t>
          </a:r>
        </a:p>
      </dgm:t>
    </dgm:pt>
    <dgm:pt modelId="{429B000C-AF75-4117-91DE-51F460E62087}" type="parTrans" cxnId="{93044749-F944-4A81-8ADB-C594BBC7E0EB}">
      <dgm:prSet/>
      <dgm:spPr/>
      <dgm:t>
        <a:bodyPr/>
        <a:lstStyle/>
        <a:p>
          <a:endParaRPr lang="en-GB"/>
        </a:p>
      </dgm:t>
    </dgm:pt>
    <dgm:pt modelId="{4EDE6352-8024-4BB9-B742-B44729302C80}" type="sibTrans" cxnId="{93044749-F944-4A81-8ADB-C594BBC7E0EB}">
      <dgm:prSet/>
      <dgm:spPr/>
      <dgm:t>
        <a:bodyPr/>
        <a:lstStyle/>
        <a:p>
          <a:endParaRPr lang="en-GB"/>
        </a:p>
      </dgm:t>
    </dgm:pt>
    <dgm:pt modelId="{C4B57A52-47ED-4BA2-9340-7A4E8A008957}">
      <dgm:prSet phldrT="[Text]" custT="1"/>
      <dgm:spPr/>
      <dgm:t>
        <a:bodyPr/>
        <a:lstStyle/>
        <a:p>
          <a:r>
            <a:rPr lang="en-GB" sz="2900" dirty="0"/>
            <a:t>Task 2</a:t>
          </a:r>
        </a:p>
      </dgm:t>
    </dgm:pt>
    <dgm:pt modelId="{08553D79-33DE-413C-ACB0-DFD73CA353F5}" type="parTrans" cxnId="{FA5B987A-CD7D-48CE-B4A7-54F2369C40F1}">
      <dgm:prSet/>
      <dgm:spPr/>
      <dgm:t>
        <a:bodyPr/>
        <a:lstStyle/>
        <a:p>
          <a:endParaRPr lang="en-GB"/>
        </a:p>
      </dgm:t>
    </dgm:pt>
    <dgm:pt modelId="{8C9CFFBD-3813-4DB0-9178-5B5C11709FBD}" type="sibTrans" cxnId="{FA5B987A-CD7D-48CE-B4A7-54F2369C40F1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53F94248-1079-44A8-B593-6E3F4E28C3E0}" type="pres">
      <dgm:prSet presAssocID="{71A92B4E-D04A-45DD-AC66-873815255E00}" presName="childNode" presStyleLbl="node1" presStyleIdx="0" presStyleCnt="3" custScaleY="30231" custLinFactNeighborY="-1330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7EA5C042-2F99-4690-8CF3-0857E1B1207E}" type="pres">
      <dgm:prSet presAssocID="{E1CDC22C-1DBC-4280-B661-E8AB8451331E}" presName="childNode" presStyleLbl="node1" presStyleIdx="1" presStyleCnt="3" custScaleY="30231" custLinFactNeighborY="-18638">
        <dgm:presLayoutVars>
          <dgm:bulletEnabled val="1"/>
        </dgm:presLayoutVars>
      </dgm:prSet>
      <dgm:spPr/>
    </dgm:pt>
    <dgm:pt modelId="{8B1E0CA0-E144-4254-A868-79D36EE4DF92}" type="pres">
      <dgm:prSet presAssocID="{E1CDC22C-1DBC-4280-B661-E8AB8451331E}" presName="aSpace2" presStyleCnt="0"/>
      <dgm:spPr/>
    </dgm:pt>
    <dgm:pt modelId="{5AB7CAF3-273F-49C0-A85C-94D08DA97BCC}" type="pres">
      <dgm:prSet presAssocID="{C4B57A52-47ED-4BA2-9340-7A4E8A008957}" presName="childNode" presStyleLbl="node1" presStyleIdx="2" presStyleCnt="3" custScaleY="30231" custLinFactNeighborY="-18638">
        <dgm:presLayoutVars>
          <dgm:bulletEnabled val="1"/>
        </dgm:presLayoutVars>
      </dgm:prSet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ADCE1020-CCF4-423A-9EBC-B5BE1AC14C8B}" type="presOf" srcId="{C4B57A52-47ED-4BA2-9340-7A4E8A008957}" destId="{5AB7CAF3-273F-49C0-A85C-94D08DA97BCC}" srcOrd="0" destOrd="0" presId="urn:microsoft.com/office/officeart/2005/8/layout/lProcess2"/>
    <dgm:cxn modelId="{5A97112D-F125-495E-ABF2-8FDBDA9B8403}" type="presOf" srcId="{71A92B4E-D04A-45DD-AC66-873815255E00}" destId="{53F94248-1079-44A8-B593-6E3F4E28C3E0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93044749-F944-4A81-8ADB-C594BBC7E0EB}" srcId="{E0CD7497-B15A-495D-8A9F-B3CC8B4B89C9}" destId="{E1CDC22C-1DBC-4280-B661-E8AB8451331E}" srcOrd="0" destOrd="0" parTransId="{429B000C-AF75-4117-91DE-51F460E62087}" sibTransId="{4EDE6352-8024-4BB9-B742-B44729302C80}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FA5B987A-CD7D-48CE-B4A7-54F2369C40F1}" srcId="{E0CD7497-B15A-495D-8A9F-B3CC8B4B89C9}" destId="{C4B57A52-47ED-4BA2-9340-7A4E8A008957}" srcOrd="1" destOrd="0" parTransId="{08553D79-33DE-413C-ACB0-DFD73CA353F5}" sibTransId="{8C9CFFBD-3813-4DB0-9178-5B5C11709FBD}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E4221DB6-6149-4A0C-AA13-BB76CA102603}" type="presOf" srcId="{E1CDC22C-1DBC-4280-B661-E8AB8451331E}" destId="{7EA5C042-2F99-4690-8CF3-0857E1B1207E}" srcOrd="0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8F139E89-0113-4869-9E15-EC86B8069CAC}" type="presParOf" srcId="{9F4CBCF2-9E09-409E-820D-868BC394D69B}" destId="{53F94248-1079-44A8-B593-6E3F4E28C3E0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5CCBF9F1-B9CC-4AD0-8F02-E59F04E01DC5}" type="presParOf" srcId="{0DDBE1D5-732F-449D-91AB-BFA9AADC66B2}" destId="{7EA5C042-2F99-4690-8CF3-0857E1B1207E}" srcOrd="0" destOrd="0" presId="urn:microsoft.com/office/officeart/2005/8/layout/lProcess2"/>
    <dgm:cxn modelId="{F77C0DA7-C7B5-42D0-B728-FA23FC9057CD}" type="presParOf" srcId="{0DDBE1D5-732F-449D-91AB-BFA9AADC66B2}" destId="{8B1E0CA0-E144-4254-A868-79D36EE4DF92}" srcOrd="1" destOrd="0" presId="urn:microsoft.com/office/officeart/2005/8/layout/lProcess2"/>
    <dgm:cxn modelId="{C6BACE54-44C8-4132-82E9-2AAD5D220364}" type="presParOf" srcId="{0DDBE1D5-732F-449D-91AB-BFA9AADC66B2}" destId="{5AB7CAF3-273F-49C0-A85C-94D08DA97BCC}" srcOrd="2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85A40A3A-60F5-416F-829A-763911A64161}">
      <dgm:prSet phldrT="[Text]" custT="1"/>
      <dgm:spPr/>
      <dgm:t>
        <a:bodyPr/>
        <a:lstStyle/>
        <a:p>
          <a:r>
            <a:rPr lang="en-GB" sz="2900" dirty="0"/>
            <a:t>Task 2</a:t>
          </a:r>
        </a:p>
      </dgm:t>
    </dgm:pt>
    <dgm:pt modelId="{CB0505C1-3EFF-405B-9361-C0C215795BAE}" type="parTrans" cxnId="{188C041D-B23C-4BF4-9303-102D05AFA389}">
      <dgm:prSet/>
      <dgm:spPr/>
      <dgm:t>
        <a:bodyPr/>
        <a:lstStyle/>
        <a:p>
          <a:endParaRPr lang="en-GB"/>
        </a:p>
      </dgm:t>
    </dgm:pt>
    <dgm:pt modelId="{030E3E08-F40B-4395-8B03-EB8555CC99D7}" type="sibTrans" cxnId="{188C041D-B23C-4BF4-9303-102D05AFA389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6AEFC0CB-8B4B-4837-A0DE-9CDAD78F797A}" type="pres">
      <dgm:prSet presAssocID="{85A40A3A-60F5-416F-829A-763911A64161}" presName="childNode" presStyleLbl="node1" presStyleIdx="1" presStyleCnt="3" custScaleY="30231">
        <dgm:presLayoutVars>
          <dgm:bulletEnabled val="1"/>
        </dgm:presLayoutVars>
      </dgm:prSet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2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88C041D-B23C-4BF4-9303-102D05AFA389}" srcId="{E0CD7497-B15A-495D-8A9F-B3CC8B4B89C9}" destId="{85A40A3A-60F5-416F-829A-763911A64161}" srcOrd="0" destOrd="0" parTransId="{CB0505C1-3EFF-405B-9361-C0C215795BAE}" sibTransId="{030E3E08-F40B-4395-8B03-EB8555CC99D7}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1DEAC39B-2E01-4751-8BFD-E209C840C4C6}" type="presOf" srcId="{85A40A3A-60F5-416F-829A-763911A64161}" destId="{6AEFC0CB-8B4B-4837-A0DE-9CDAD78F797A}" srcOrd="0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5E0DEC27-23D5-472D-AFCF-753348C43448}" type="presParOf" srcId="{0DDBE1D5-732F-449D-91AB-BFA9AADC66B2}" destId="{6AEFC0CB-8B4B-4837-A0DE-9CDAD78F797A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A46CCB73-E448-4981-951B-A09AB7E2139F}">
      <dgm:prSet phldrT="[Text]" custT="1"/>
      <dgm:spPr/>
      <dgm:t>
        <a:bodyPr/>
        <a:lstStyle/>
        <a:p>
          <a:r>
            <a:rPr lang="en-GB" sz="2900" dirty="0"/>
            <a:t>Task 2 (Ali)</a:t>
          </a:r>
        </a:p>
      </dgm:t>
    </dgm:pt>
    <dgm:pt modelId="{D632D801-CFC2-4C1E-95C3-A3902779ADBF}" type="parTrans" cxnId="{106FA1CC-32BC-483E-99E8-83E0F2C9FA53}">
      <dgm:prSet/>
      <dgm:spPr/>
      <dgm:t>
        <a:bodyPr/>
        <a:lstStyle/>
        <a:p>
          <a:endParaRPr lang="en-GB"/>
        </a:p>
      </dgm:t>
    </dgm:pt>
    <dgm:pt modelId="{2218C604-43B3-4D85-A885-993D9141EE2F}" type="sibTrans" cxnId="{106FA1CC-32BC-483E-99E8-83E0F2C9FA53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20B6F453-D991-4AA6-9FB3-4F5C51E1B7D7}" type="pres">
      <dgm:prSet presAssocID="{C3A5C1CC-9C08-4D21-A125-312B81E8F94B}" presName="aSpace2" presStyleCnt="0"/>
      <dgm:spPr/>
    </dgm:pt>
    <dgm:pt modelId="{B7983A3A-21BD-4960-9E00-ADBE42E6A33F}" type="pres">
      <dgm:prSet presAssocID="{A46CCB73-E448-4981-951B-A09AB7E2139F}" presName="childNode" presStyleLbl="node1" presStyleIdx="2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B90401A-3199-4B44-A107-15B7ACB311CB}" type="presOf" srcId="{A46CCB73-E448-4981-951B-A09AB7E2139F}" destId="{B7983A3A-21BD-4960-9E00-ADBE42E6A33F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106FA1CC-32BC-483E-99E8-83E0F2C9FA53}" srcId="{B713F50C-3377-4A3C-9F1F-E97058180CB3}" destId="{A46CCB73-E448-4981-951B-A09AB7E2139F}" srcOrd="1" destOrd="0" parTransId="{D632D801-CFC2-4C1E-95C3-A3902779ADBF}" sibTransId="{2218C604-43B3-4D85-A885-993D9141EE2F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1FA467C1-9447-4473-B868-C7AECCD41CBC}" type="presParOf" srcId="{5F59FD22-A554-4FA6-B16A-B66DE18A3AB3}" destId="{20B6F453-D991-4AA6-9FB3-4F5C51E1B7D7}" srcOrd="1" destOrd="0" presId="urn:microsoft.com/office/officeart/2005/8/layout/lProcess2"/>
    <dgm:cxn modelId="{DC1540E3-BBE8-4BC5-AD4A-F49ECC6AA476}" type="presParOf" srcId="{5F59FD22-A554-4FA6-B16A-B66DE18A3AB3}" destId="{B7983A3A-21BD-4960-9E00-ADBE42E6A33F}" srcOrd="2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ADEB85E2-D5F5-4940-B8EF-1812B85DA77C}">
      <dgm:prSet phldrT="[Text]"/>
      <dgm:spPr/>
      <dgm:t>
        <a:bodyPr/>
        <a:lstStyle/>
        <a:p>
          <a:r>
            <a:rPr lang="en-GB"/>
            <a:t>Task 2</a:t>
          </a:r>
          <a:endParaRPr lang="en-GB" dirty="0"/>
        </a:p>
      </dgm:t>
    </dgm:pt>
    <dgm:pt modelId="{702F0B2C-E2D2-4D26-A294-910CE9566B46}" type="parTrans" cxnId="{41215AD1-807A-4203-895C-18319F235436}">
      <dgm:prSet/>
      <dgm:spPr/>
      <dgm:t>
        <a:bodyPr/>
        <a:lstStyle/>
        <a:p>
          <a:endParaRPr lang="en-GB"/>
        </a:p>
      </dgm:t>
    </dgm:pt>
    <dgm:pt modelId="{90B0D4EF-B64A-4CA8-91CA-FAB6BA450AA9}" type="sibTrans" cxnId="{41215AD1-807A-4203-895C-18319F235436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88CB1D10-AAA5-4CC1-856A-0DE8C263FA71}" type="pres">
      <dgm:prSet presAssocID="{ADEB85E2-D5F5-4940-B8EF-1812B85DA77C}" presName="childNode" presStyleLbl="node1" presStyleIdx="2" presStyleCnt="3" custScaleY="30231">
        <dgm:presLayoutVars>
          <dgm:bulletEnabled val="1"/>
        </dgm:presLayoutVars>
      </dgm:prSet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41215AD1-807A-4203-895C-18319F235436}" srcId="{C8E745E2-BECD-4944-9106-690094EC0081}" destId="{ADEB85E2-D5F5-4940-B8EF-1812B85DA77C}" srcOrd="0" destOrd="0" parTransId="{702F0B2C-E2D2-4D26-A294-910CE9566B46}" sibTransId="{90B0D4EF-B64A-4CA8-91CA-FAB6BA450AA9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EF360AFC-990A-40BB-B55B-DFFAAD123DEA}" type="presOf" srcId="{ADEB85E2-D5F5-4940-B8EF-1812B85DA77C}" destId="{88CB1D10-AAA5-4CC1-856A-0DE8C263FA71}" srcOrd="0" destOrd="0" presId="urn:microsoft.com/office/officeart/2005/8/layout/lProcess2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65FB0901-355F-46DB-8A93-B631C9FEC497}" type="presParOf" srcId="{B050FB6B-25B4-43DA-9728-74F7C23A2A84}" destId="{88CB1D10-AAA5-4CC1-856A-0DE8C263FA71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787892C8-EC30-464C-BBEF-8E88E7016C8B}">
      <dgm:prSet phldrT="[Text]"/>
      <dgm:spPr/>
      <dgm:t>
        <a:bodyPr/>
        <a:lstStyle/>
        <a:p>
          <a:r>
            <a:rPr lang="en-GB" dirty="0"/>
            <a:t>Task 2 (Anna)</a:t>
          </a:r>
        </a:p>
      </dgm:t>
    </dgm:pt>
    <dgm:pt modelId="{F6B77D9E-F34F-49A4-ADBC-1434F5198D77}" type="parTrans" cxnId="{1AC8F5F2-FAB0-42E7-A57B-59C11E97B696}">
      <dgm:prSet/>
      <dgm:spPr/>
      <dgm:t>
        <a:bodyPr/>
        <a:lstStyle/>
        <a:p>
          <a:endParaRPr lang="en-GB"/>
        </a:p>
      </dgm:t>
    </dgm:pt>
    <dgm:pt modelId="{9768471C-C88A-4609-8E65-643B49CD70B8}" type="sibTrans" cxnId="{1AC8F5F2-FAB0-42E7-A57B-59C11E97B696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0198B7C8-051E-414A-90FB-152C01FC66B0}" type="pres">
      <dgm:prSet presAssocID="{787892C8-EC30-464C-BBEF-8E88E7016C8B}" presName="childNode" presStyleLbl="node1" presStyleIdx="2" presStyleCnt="3" custScaleY="30231">
        <dgm:presLayoutVars>
          <dgm:bulletEnabled val="1"/>
        </dgm:presLayoutVars>
      </dgm:prSet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8B4B3CEA-CC56-4E36-BABC-D79AA1290442}" type="presOf" srcId="{787892C8-EC30-464C-BBEF-8E88E7016C8B}" destId="{0198B7C8-051E-414A-90FB-152C01FC66B0}" srcOrd="0" destOrd="0" presId="urn:microsoft.com/office/officeart/2005/8/layout/lProcess2"/>
    <dgm:cxn modelId="{1AC8F5F2-FAB0-42E7-A57B-59C11E97B696}" srcId="{6E34505C-FD65-4B87-9136-721830A3E234}" destId="{787892C8-EC30-464C-BBEF-8E88E7016C8B}" srcOrd="0" destOrd="0" parTransId="{F6B77D9E-F34F-49A4-ADBC-1434F5198D77}" sibTransId="{9768471C-C88A-4609-8E65-643B49CD70B8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9B61D19D-16DB-4814-AD1E-2C3EC1B2D71C}" type="presParOf" srcId="{C445E88A-EA5A-4036-A8C2-65818DEA7BF4}" destId="{0198B7C8-051E-414A-90FB-152C01FC66B0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83B77695-A3C0-4D48-B341-7B771A9E7E00}">
      <dgm:prSet phldrT="[Text]" custT="1"/>
      <dgm:spPr/>
      <dgm:t>
        <a:bodyPr/>
        <a:lstStyle/>
        <a:p>
          <a:r>
            <a:rPr lang="en-GB" sz="2900" dirty="0"/>
            <a:t>Task 2 (Ali)</a:t>
          </a:r>
        </a:p>
      </dgm:t>
    </dgm:pt>
    <dgm:pt modelId="{E19AC414-19BF-4536-BA16-8F3D5B4DEC4D}" type="parTrans" cxnId="{A20CC758-867A-4C4A-A6A9-425C8BB3BF16}">
      <dgm:prSet/>
      <dgm:spPr/>
      <dgm:t>
        <a:bodyPr/>
        <a:lstStyle/>
        <a:p>
          <a:endParaRPr lang="en-GB"/>
        </a:p>
      </dgm:t>
    </dgm:pt>
    <dgm:pt modelId="{1984A361-D01D-46C0-B09D-FFF627B995E5}" type="sibTrans" cxnId="{A20CC758-867A-4C4A-A6A9-425C8BB3BF16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63B751E9-936E-41BC-8078-B592C792005F}" type="pres">
      <dgm:prSet presAssocID="{C3A5C1CC-9C08-4D21-A125-312B81E8F94B}" presName="aSpace2" presStyleCnt="0"/>
      <dgm:spPr/>
    </dgm:pt>
    <dgm:pt modelId="{5DF646F2-96EA-4091-868B-310AB48E3CEE}" type="pres">
      <dgm:prSet presAssocID="{83B77695-A3C0-4D48-B341-7B771A9E7E00}" presName="childNode" presStyleLbl="node1" presStyleIdx="2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A20CC758-867A-4C4A-A6A9-425C8BB3BF16}" srcId="{B713F50C-3377-4A3C-9F1F-E97058180CB3}" destId="{83B77695-A3C0-4D48-B341-7B771A9E7E00}" srcOrd="1" destOrd="0" parTransId="{E19AC414-19BF-4536-BA16-8F3D5B4DEC4D}" sibTransId="{1984A361-D01D-46C0-B09D-FFF627B995E5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AB2FEACF-00F6-46CF-B604-97DF8450BD76}" type="presOf" srcId="{83B77695-A3C0-4D48-B341-7B771A9E7E00}" destId="{5DF646F2-96EA-4091-868B-310AB48E3CEE}" srcOrd="0" destOrd="0" presId="urn:microsoft.com/office/officeart/2005/8/layout/lProcess2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125B5AB6-53B3-486F-A022-06E707AB0E84}" type="presParOf" srcId="{5F59FD22-A554-4FA6-B16A-B66DE18A3AB3}" destId="{63B751E9-936E-41BC-8078-B592C792005F}" srcOrd="1" destOrd="0" presId="urn:microsoft.com/office/officeart/2005/8/layout/lProcess2"/>
    <dgm:cxn modelId="{A1F0AAD3-8E0D-4E93-A943-A572BC23BB06}" type="presParOf" srcId="{5F59FD22-A554-4FA6-B16A-B66DE18A3AB3}" destId="{5DF646F2-96EA-4091-868B-310AB48E3CEE}" srcOrd="2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6B3D78A6-E3E2-41DC-B51E-58D1BA8F0603}">
      <dgm:prSet phldrT="[Text]"/>
      <dgm:spPr/>
      <dgm:t>
        <a:bodyPr/>
        <a:lstStyle/>
        <a:p>
          <a:r>
            <a:rPr lang="en-GB" dirty="0"/>
            <a:t>Task 2</a:t>
          </a:r>
        </a:p>
      </dgm:t>
    </dgm:pt>
    <dgm:pt modelId="{6EABF46D-9E68-4615-9207-18F83E6A076E}" type="parTrans" cxnId="{F57294A0-3F1E-40CA-8692-6133A7A4CF6C}">
      <dgm:prSet/>
      <dgm:spPr/>
      <dgm:t>
        <a:bodyPr/>
        <a:lstStyle/>
        <a:p>
          <a:endParaRPr lang="en-GB"/>
        </a:p>
      </dgm:t>
    </dgm:pt>
    <dgm:pt modelId="{474E3B92-AA8B-4B6C-8E75-0AE089132DB6}" type="sibTrans" cxnId="{F57294A0-3F1E-40CA-8692-6133A7A4CF6C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10CFAC2A-3662-44EF-BC0A-245B7D305037}" type="pres">
      <dgm:prSet presAssocID="{6B3D78A6-E3E2-41DC-B51E-58D1BA8F0603}" presName="childNode" presStyleLbl="node1" presStyleIdx="2" presStyleCnt="3" custScaleY="30231">
        <dgm:presLayoutVars>
          <dgm:bulletEnabled val="1"/>
        </dgm:presLayoutVars>
      </dgm:prSet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E5D65384-1620-49AA-96EF-251D904A28D0}" type="presOf" srcId="{6B3D78A6-E3E2-41DC-B51E-58D1BA8F0603}" destId="{10CFAC2A-3662-44EF-BC0A-245B7D305037}" srcOrd="0" destOrd="0" presId="urn:microsoft.com/office/officeart/2005/8/layout/lProcess2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F57294A0-3F1E-40CA-8692-6133A7A4CF6C}" srcId="{C8E745E2-BECD-4944-9106-690094EC0081}" destId="{6B3D78A6-E3E2-41DC-B51E-58D1BA8F0603}" srcOrd="0" destOrd="0" parTransId="{6EABF46D-9E68-4615-9207-18F83E6A076E}" sibTransId="{474E3B92-AA8B-4B6C-8E75-0AE089132DB6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57396C63-D3D2-4F01-AFB4-4CB90E767D6A}" type="presParOf" srcId="{B050FB6B-25B4-43DA-9728-74F7C23A2A84}" destId="{10CFAC2A-3662-44EF-BC0A-245B7D305037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900" dirty="0"/>
            <a:t>Task 3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C3A5C1CC-9C08-4D21-A125-312B81E8F94B}">
      <dgm:prSet phldrT="[Text]" custT="1"/>
      <dgm:spPr/>
      <dgm:t>
        <a:bodyPr/>
        <a:lstStyle/>
        <a:p>
          <a:r>
            <a:rPr lang="en-GB" sz="2900" dirty="0"/>
            <a:t>Task 1 (Dave)</a:t>
          </a:r>
        </a:p>
      </dgm:t>
    </dgm:pt>
    <dgm:pt modelId="{E2F0CF38-D4B5-4C6E-A790-B9D2E85AFDC5}" type="parTrans" cxnId="{90A7F0AB-7608-4933-A15D-BE6DDA6CF24D}">
      <dgm:prSet/>
      <dgm:spPr/>
      <dgm:t>
        <a:bodyPr/>
        <a:lstStyle/>
        <a:p>
          <a:endParaRPr lang="en-GB"/>
        </a:p>
      </dgm:t>
    </dgm:pt>
    <dgm:pt modelId="{511A1F9B-C800-4BAE-80E1-F9BD27F9FA66}" type="sibTrans" cxnId="{90A7F0AB-7608-4933-A15D-BE6DDA6CF24D}">
      <dgm:prSet/>
      <dgm:spPr/>
      <dgm:t>
        <a:bodyPr/>
        <a:lstStyle/>
        <a:p>
          <a:endParaRPr lang="en-GB"/>
        </a:p>
      </dgm:t>
    </dgm:pt>
    <dgm:pt modelId="{6BF5C75C-1EB9-4B63-91E0-5DC1D8A7C300}">
      <dgm:prSet phldrT="[Text]"/>
      <dgm:spPr/>
      <dgm:t>
        <a:bodyPr/>
        <a:lstStyle/>
        <a:p>
          <a:r>
            <a:rPr lang="en-GB" dirty="0"/>
            <a:t>Task 2 (Anna)</a:t>
          </a:r>
        </a:p>
      </dgm:t>
    </dgm:pt>
    <dgm:pt modelId="{353F00B3-F7DB-4593-8657-D0C83552812F}" type="parTrans" cxnId="{2A8CCF79-2F88-4E00-B75B-7D0DA1CDCA35}">
      <dgm:prSet/>
      <dgm:spPr/>
      <dgm:t>
        <a:bodyPr/>
        <a:lstStyle/>
        <a:p>
          <a:endParaRPr lang="en-GB"/>
        </a:p>
      </dgm:t>
    </dgm:pt>
    <dgm:pt modelId="{66A6C760-7813-4CA9-B89D-58A815AD12C5}" type="sibTrans" cxnId="{2A8CCF79-2F88-4E00-B75B-7D0DA1CDCA35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3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53D62B6E-6757-40A8-84A1-C8D8E812B00D}" type="pres">
      <dgm:prSet presAssocID="{C3A5C1CC-9C08-4D21-A125-312B81E8F94B}" presName="childNode" presStyleLbl="node1" presStyleIdx="1" presStyleCnt="3" custScaleY="30231">
        <dgm:presLayoutVars>
          <dgm:bulletEnabled val="1"/>
        </dgm:presLayoutVars>
      </dgm:prSet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A41EAF06-28B1-456B-A86B-47520A3D66D0}" type="pres">
      <dgm:prSet presAssocID="{6BF5C75C-1EB9-4B63-91E0-5DC1D8A7C300}" presName="childNode" presStyleLbl="node1" presStyleIdx="2" presStyleCnt="3" custScaleY="30231">
        <dgm:presLayoutVars>
          <dgm:bulletEnabled val="1"/>
        </dgm:presLayoutVars>
      </dgm:prSet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2A8CCF79-2F88-4E00-B75B-7D0DA1CDCA35}" srcId="{6E34505C-FD65-4B87-9136-721830A3E234}" destId="{6BF5C75C-1EB9-4B63-91E0-5DC1D8A7C300}" srcOrd="0" destOrd="0" parTransId="{353F00B3-F7DB-4593-8657-D0C83552812F}" sibTransId="{66A6C760-7813-4CA9-B89D-58A815AD12C5}"/>
    <dgm:cxn modelId="{CBE1BC8E-8327-4B66-9566-3CD138B8D767}" type="presOf" srcId="{C3A5C1CC-9C08-4D21-A125-312B81E8F94B}" destId="{53D62B6E-6757-40A8-84A1-C8D8E812B00D}" srcOrd="0" destOrd="0" presId="urn:microsoft.com/office/officeart/2005/8/layout/lProcess2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90A7F0AB-7608-4933-A15D-BE6DDA6CF24D}" srcId="{B713F50C-3377-4A3C-9F1F-E97058180CB3}" destId="{C3A5C1CC-9C08-4D21-A125-312B81E8F94B}" srcOrd="0" destOrd="0" parTransId="{E2F0CF38-D4B5-4C6E-A790-B9D2E85AFDC5}" sibTransId="{511A1F9B-C800-4BAE-80E1-F9BD27F9FA66}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91919BBC-1315-4A00-BF8D-0010ED666DFB}" type="presOf" srcId="{6BF5C75C-1EB9-4B63-91E0-5DC1D8A7C300}" destId="{A41EAF06-28B1-456B-A86B-47520A3D66D0}" srcOrd="0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7B8BE6C6-7BF1-4277-9AF8-45F281275E07}" type="presParOf" srcId="{5F59FD22-A554-4FA6-B16A-B66DE18A3AB3}" destId="{53D62B6E-6757-40A8-84A1-C8D8E812B00D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32A5D2C2-587C-4839-B7B8-4B50BE7A6D63}" type="presParOf" srcId="{C445E88A-EA5A-4036-A8C2-65818DEA7BF4}" destId="{A41EAF06-28B1-456B-A86B-47520A3D66D0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05D2F328-B390-40FF-B9F5-386F9DB8B3A1}">
      <dsp:nvSpPr>
        <dsp:cNvPr id="0" name=""/>
        <dsp:cNvSpPr/>
      </dsp:nvSpPr>
      <dsp:spPr>
        <a:xfrm>
          <a:off x="170963" y="1379944"/>
          <a:ext cx="1333943" cy="903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</a:t>
          </a:r>
        </a:p>
      </dsp:txBody>
      <dsp:txXfrm>
        <a:off x="197423" y="1406404"/>
        <a:ext cx="1281023" cy="850502"/>
      </dsp:txXfrm>
    </dsp:sp>
    <dsp:sp modelId="{339C78AC-D052-4C67-BC9C-03F19425529E}">
      <dsp:nvSpPr>
        <dsp:cNvPr id="0" name=""/>
        <dsp:cNvSpPr/>
      </dsp:nvSpPr>
      <dsp:spPr>
        <a:xfrm>
          <a:off x="170963" y="2422354"/>
          <a:ext cx="1333943" cy="903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2</a:t>
          </a:r>
        </a:p>
      </dsp:txBody>
      <dsp:txXfrm>
        <a:off x="197423" y="2448814"/>
        <a:ext cx="1281023" cy="850502"/>
      </dsp:txXfrm>
    </dsp:sp>
    <dsp:sp modelId="{D1C49A75-4219-4670-A0B2-2D4F473C474E}">
      <dsp:nvSpPr>
        <dsp:cNvPr id="0" name=""/>
        <dsp:cNvSpPr/>
      </dsp:nvSpPr>
      <dsp:spPr>
        <a:xfrm>
          <a:off x="170963" y="3464764"/>
          <a:ext cx="1333943" cy="903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3" y="3491224"/>
        <a:ext cx="1281023" cy="850502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  <dsp:sp modelId="{42E4CF37-5970-4AF8-9C79-5A3EC9310256}">
      <dsp:nvSpPr>
        <dsp:cNvPr id="0" name=""/>
        <dsp:cNvSpPr/>
      </dsp:nvSpPr>
      <dsp:spPr>
        <a:xfrm>
          <a:off x="9133395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Task 2</a:t>
          </a:r>
          <a:endParaRPr lang="en-GB" sz="3000" kern="1200" dirty="0"/>
        </a:p>
      </dsp:txBody>
      <dsp:txXfrm>
        <a:off x="9159861" y="2448725"/>
        <a:ext cx="1281011" cy="850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53F94248-1079-44A8-B593-6E3F4E28C3E0}">
      <dsp:nvSpPr>
        <dsp:cNvPr id="0" name=""/>
        <dsp:cNvSpPr/>
      </dsp:nvSpPr>
      <dsp:spPr>
        <a:xfrm>
          <a:off x="170963" y="2382504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08970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7EA5C042-2F99-4690-8CF3-0857E1B1207E}">
      <dsp:nvSpPr>
        <dsp:cNvPr id="0" name=""/>
        <dsp:cNvSpPr/>
      </dsp:nvSpPr>
      <dsp:spPr>
        <a:xfrm>
          <a:off x="1963449" y="1654820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</a:t>
          </a:r>
        </a:p>
      </dsp:txBody>
      <dsp:txXfrm>
        <a:off x="1989915" y="1681286"/>
        <a:ext cx="1281011" cy="850681"/>
      </dsp:txXfrm>
    </dsp:sp>
    <dsp:sp modelId="{5AB7CAF3-273F-49C0-A85C-94D08DA97BCC}">
      <dsp:nvSpPr>
        <dsp:cNvPr id="0" name=""/>
        <dsp:cNvSpPr/>
      </dsp:nvSpPr>
      <dsp:spPr>
        <a:xfrm>
          <a:off x="1963449" y="3018283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2</a:t>
          </a:r>
        </a:p>
      </dsp:txBody>
      <dsp:txXfrm>
        <a:off x="1989915" y="3044749"/>
        <a:ext cx="1281011" cy="85068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6AEFC0CB-8B4B-4837-A0DE-9CDAD78F797A}">
      <dsp:nvSpPr>
        <dsp:cNvPr id="0" name=""/>
        <dsp:cNvSpPr/>
      </dsp:nvSpPr>
      <dsp:spPr>
        <a:xfrm>
          <a:off x="1963449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2</a:t>
          </a:r>
        </a:p>
      </dsp:txBody>
      <dsp:txXfrm>
        <a:off x="1989915" y="2448725"/>
        <a:ext cx="1281011" cy="85068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1740527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1766993"/>
        <a:ext cx="1281011" cy="850681"/>
      </dsp:txXfrm>
    </dsp:sp>
    <dsp:sp modelId="{B7983A3A-21BD-4960-9E00-ADBE42E6A33F}">
      <dsp:nvSpPr>
        <dsp:cNvPr id="0" name=""/>
        <dsp:cNvSpPr/>
      </dsp:nvSpPr>
      <dsp:spPr>
        <a:xfrm>
          <a:off x="3755936" y="3103990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2 (Ali)</a:t>
          </a:r>
        </a:p>
      </dsp:txBody>
      <dsp:txXfrm>
        <a:off x="3782402" y="3130456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88CB1D10-AAA5-4CC1-856A-0DE8C263FA71}">
      <dsp:nvSpPr>
        <dsp:cNvPr id="0" name=""/>
        <dsp:cNvSpPr/>
      </dsp:nvSpPr>
      <dsp:spPr>
        <a:xfrm>
          <a:off x="5548422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Task 2</a:t>
          </a:r>
          <a:endParaRPr lang="en-GB" sz="3000" kern="1200" dirty="0"/>
        </a:p>
      </dsp:txBody>
      <dsp:txXfrm>
        <a:off x="5574888" y="2448725"/>
        <a:ext cx="1281011" cy="85068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0198B7C8-051E-414A-90FB-152C01FC66B0}">
      <dsp:nvSpPr>
        <dsp:cNvPr id="0" name=""/>
        <dsp:cNvSpPr/>
      </dsp:nvSpPr>
      <dsp:spPr>
        <a:xfrm>
          <a:off x="7340908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Task 2 (Anna)</a:t>
          </a:r>
        </a:p>
      </dsp:txBody>
      <dsp:txXfrm>
        <a:off x="7367374" y="2448725"/>
        <a:ext cx="1281011" cy="85068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1740527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1766993"/>
        <a:ext cx="1281011" cy="850681"/>
      </dsp:txXfrm>
    </dsp:sp>
    <dsp:sp modelId="{5DF646F2-96EA-4091-868B-310AB48E3CEE}">
      <dsp:nvSpPr>
        <dsp:cNvPr id="0" name=""/>
        <dsp:cNvSpPr/>
      </dsp:nvSpPr>
      <dsp:spPr>
        <a:xfrm>
          <a:off x="3755936" y="3103990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2 (Ali)</a:t>
          </a:r>
        </a:p>
      </dsp:txBody>
      <dsp:txXfrm>
        <a:off x="3782402" y="3130456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10CFAC2A-3662-44EF-BC0A-245B7D305037}">
      <dsp:nvSpPr>
        <dsp:cNvPr id="0" name=""/>
        <dsp:cNvSpPr/>
      </dsp:nvSpPr>
      <dsp:spPr>
        <a:xfrm>
          <a:off x="5548422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Task 2</a:t>
          </a:r>
        </a:p>
      </dsp:txBody>
      <dsp:txXfrm>
        <a:off x="5574888" y="2448725"/>
        <a:ext cx="1281011" cy="85068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3</a:t>
          </a:r>
        </a:p>
      </dsp:txBody>
      <dsp:txXfrm>
        <a:off x="197429" y="2448725"/>
        <a:ext cx="1281011" cy="850681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53D62B6E-6757-40A8-84A1-C8D8E812B00D}">
      <dsp:nvSpPr>
        <dsp:cNvPr id="0" name=""/>
        <dsp:cNvSpPr/>
      </dsp:nvSpPr>
      <dsp:spPr>
        <a:xfrm>
          <a:off x="3755936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Task 1 (Dave)</a:t>
          </a:r>
        </a:p>
      </dsp:txBody>
      <dsp:txXfrm>
        <a:off x="3782402" y="2448725"/>
        <a:ext cx="1281011" cy="85068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A41EAF06-28B1-456B-A86B-47520A3D66D0}">
      <dsp:nvSpPr>
        <dsp:cNvPr id="0" name=""/>
        <dsp:cNvSpPr/>
      </dsp:nvSpPr>
      <dsp:spPr>
        <a:xfrm>
          <a:off x="7340908" y="2422259"/>
          <a:ext cx="1333943" cy="903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Task 2 (Anna)</a:t>
          </a:r>
        </a:p>
      </dsp:txBody>
      <dsp:txXfrm>
        <a:off x="7367374" y="2448725"/>
        <a:ext cx="1281011" cy="85068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6E4C9-BCF1-41D0-809B-83DF180333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81AF06AD-EA78-2FD1-7C7B-D163C4AD0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91B931F-71F1-52CB-15AD-99469B8B2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2D222FA-7E64-C0D0-77B0-8744A9FF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549BF-9D94-196E-9C0A-ADA7BC7F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423C3-D6C2-1351-6716-7AE35EE8A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2E5FD-C1E1-8CEB-964D-49C9ABF88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9FF5-FF11-137F-AC94-3A793B6C60C5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99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EEF0-38EF-2B62-B8ED-3F672CC3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8BB16-A222-7B82-608E-6CC43407D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4DE2E-B7CC-B2C4-6EFF-72261F59C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E56E-0871-A688-6FF3-F10B268A12D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90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9AC6-19E1-11C2-4006-C5611D9E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68018-B601-7E16-F8E7-AE5BC064A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027B-30EC-588B-ADDB-E036F97FF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6B3DA-B4F3-90DE-14CF-7983475E40FF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42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2010E-F217-D7A8-7876-6E2BCB370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9512C-7ED5-9C1D-24EE-83DF176D6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001DE-26D6-93BC-F783-5C59069DC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18DB-DB4E-355C-1D80-F0A9FE83B42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61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7D53-D0BE-7BB8-F3C4-20AD3E3E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201FE-5BC0-8E77-DB3B-CC5D16602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21157-431E-B51D-F291-4112F5A5F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A3B0-8630-57E2-BF6D-5BB07E4BA6D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04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4683-BF15-143D-714D-870FC4206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AC7C2-03AB-8098-1DE6-677D0EBE2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57D73-FD55-D541-DFA7-DD292148E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6D29-4350-CF24-62BC-D2385D78704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642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36E9-2DB1-8EE6-2518-5C8C4447D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E2AC1-A48E-8A59-FEEE-96FCFFCAF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DC6EA-F567-ABD0-FA62-4FDE433D6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F2B4F-A2C2-4D6A-1736-60EAF9C9489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1057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5798D-C26C-8A76-0341-02B88A4A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C2D22-0528-AA18-802E-E2737BF10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B4D344-8580-298B-B904-48C0CB02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3317-3659-3256-4453-FC2542BEAAC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4312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840EF-946C-0E4D-0178-C039BE9E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C9A-3800-DA79-08C1-C37770584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85570C-F48A-F6DF-B361-3F1C2666C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8A14D-FDEF-762A-22B4-9AEB18DC552F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71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4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6864-4313-9597-2D50-5150A366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FE770-C1C6-E754-3E22-D86E7E745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0D9FA-8BF0-6060-E939-ACAB1D7D4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6606-74EF-18C4-0F96-3BA1A086CD4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45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4EFA-76E9-B2CD-6060-D43BFEFF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79462-59F4-EBB9-2774-B207E13E8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71145-F633-7887-D2DA-4E772BFDB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Never implement software you’ve never tried.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8997A-C754-4049-4CE4-13FBBCB6FA3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94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BE80-CCB9-0292-A99B-9408FC76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DD99E-5F0D-272C-9BBD-E9844AF8C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741F6-9A1E-8716-022B-163F621AC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636D-2EDB-51E0-3015-33D2AFECF24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07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641A6-50FC-AA92-BF40-DE05E1BD7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DDADD2C2-8EC6-77F8-CFD4-375256AE4D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B834AD3A-AC5C-ADDD-D273-00845131C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EAF7E06-08E6-3A47-4A97-A174142A8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39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56A96-377A-FD6B-F803-3C2A4BD6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0D534-6AAC-5DAF-6B26-4268F7352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4A8E-2E2F-94CA-E28A-76BD0913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6889-07B2-BFE7-1F16-E5D42C5A791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02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E4DB-1D6D-5E1B-C494-422A79C3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F09D9-B954-CFF5-48C2-E470B9187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4A60E-1BD1-6EF8-A36E-16B6C8FF5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27EE-669E-AF25-7AF3-E767B93AD1F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90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AABB-7114-80B1-BF38-44502724D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901505-73EC-8CC9-629A-FBEACB5BC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435C4-373C-9BAD-F8DD-5100F03B5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71467-0A06-5A88-A133-F0326A4A556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34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6300000" y="4474440"/>
            <a:ext cx="5891760" cy="238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1172600" y="5580000"/>
            <a:ext cx="1019160" cy="1254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027C63C-F115-5210-5AAB-C49F6CC0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Researching Software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885DF18-3AC0-697E-D15B-7FC0F7FA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29740-4474-F774-2A06-76527DF7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23C9D6B6-84BE-79A1-6A6E-B381FA21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DD674E-0693-425D-9A4B-F5C40EFA5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111411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942E609C-F14C-7837-CDD3-ED69FD6EB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C0246F7-BCA6-9370-856F-5BA7461E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5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E62D-C757-A6C2-6D28-D7A60ACE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7E54D888-C9CF-4BF9-9729-8861B55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975816-1E9F-7233-F4A8-4AD4787CE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641754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B6DDA8D-502E-4D8E-2CDD-FE01D31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341150-FAA0-7DD4-41FF-439DFD96A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0B9490-0536-8AC0-B806-072770848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0686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2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9ECA-DEA2-4081-EACF-5B0054A6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EED39B4D-9243-3528-71D4-02996687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DF8F08-7C67-1402-EF79-50E553FDA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733564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9E174D5-3621-6668-5C14-ED2C469E0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742816-D6B1-4A7F-ECCC-4A3989527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1DF7E7-300D-74E5-BCA5-39BCA39D6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0686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0D0A38-B067-6589-9BA9-BC5C752CC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5984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0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E1A40-7A3B-5E88-6515-87DF47A6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5771DA48-4BD4-CE0F-A4B5-1F8B1526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2ACB73-C3B3-C857-3073-678354AB3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958187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D4EBD439-CB81-57EF-A30A-34458BD7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268474" y="5640498"/>
            <a:ext cx="3485322" cy="852462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AAABE0-DA7A-080F-532E-5D96D07B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E7CD09-FDCA-E8E2-C6C9-9672DF5F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9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EDC5F-92B9-5743-9A4F-96A5F6F9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FCEB1791-C4A1-81B5-09E9-54063CE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295786-42D3-E7A1-4A96-265862FD7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036599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8D92350-A9C0-4006-B1CA-5876093D2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1EFD21-2F97-99C1-E2BA-F7ED615C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F37C53-6736-F28A-2C60-ADF25CF4D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0686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6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02BD-CB86-A537-E87F-8E6B5633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8AB2743D-0958-CE8E-C8E8-8E732766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66365-84D3-B78C-32BE-5F60A51A3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11620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E7A102E-D573-7C65-E910-8E7645FFF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FF29B7-EBC0-FABE-24CA-4DE3EAEE9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FEAEEC-12FC-2F85-10AC-E1104E81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0686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C9BCD70-0C51-C6A1-9FEC-5643012E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5984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7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71D9F-7CC2-4C43-954E-141EAF06D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95A0A1A3-5D74-2895-F036-37C9CCA7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E52D6B-39CA-70A9-C08D-A548AB022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904295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E8AE6122-9012-91EF-C7CD-8C3739215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139597-5212-829E-2BCE-EAD4FD485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E10375-9D75-4674-ED04-BB8C3C576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0686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C31385-B6A8-A746-C9F2-502BE8F8B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5984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F738CD4-CAFC-F12D-3200-E33DA72D4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1282" y="2579830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43AE-C7C3-5249-BD89-438439F11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C98C4D7D-4629-3EB7-7565-DAB9EDD0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Kanban Tasks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E878E214-EE92-55A5-A18E-73A2E4C330C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Kanban tracks Tasks not Requirements.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If the requirement was “build a login page for the website”: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Task 1: Build the page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Task 2: Make the page look nice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Task 3: Connect the page to the database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Task 4: Pass the user’s name and access level into session memory.</a:t>
            </a:r>
          </a:p>
        </p:txBody>
      </p:sp>
    </p:spTree>
    <p:extLst>
      <p:ext uri="{BB962C8B-B14F-4D97-AF65-F5344CB8AC3E}">
        <p14:creationId xmlns:p14="http://schemas.microsoft.com/office/powerpoint/2010/main" val="34021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A020-B96F-0E8F-10D0-4DBE163F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52D81EDF-DE63-FCBB-8750-D8CD6EA5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Activity 2 (Teams – 30 minutes)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B520236C-6AD7-A393-7242-AAE735A8B6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Using the Kanban website Trello create a Kanban board for your team: 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Ensure everyone in the team can access the board.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Create 1 column called "Backlog". 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Create 1 column called "Sprint". 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Agree within the team the names of (and create) additional columns to hold the status of tasks from start to finish. 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Each team member make a card and adds it to a backlog column. 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Each team member to move a card stage by stage through the Kanban process to completion. </a:t>
            </a:r>
          </a:p>
          <a:p>
            <a:pPr marL="892175" indent="-4572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As a team, consider if anything can be automated and implement if possible.</a:t>
            </a:r>
          </a:p>
        </p:txBody>
      </p:sp>
    </p:spTree>
    <p:extLst>
      <p:ext uri="{BB962C8B-B14F-4D97-AF65-F5344CB8AC3E}">
        <p14:creationId xmlns:p14="http://schemas.microsoft.com/office/powerpoint/2010/main" val="23959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Researching</a:t>
            </a: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590261"/>
            <a:ext cx="10624577" cy="48893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b="1" spc="-1" dirty="0">
                <a:solidFill>
                  <a:schemeClr val="tx2">
                    <a:lumMod val="75000"/>
                  </a:schemeClr>
                </a:solidFill>
              </a:rPr>
              <a:t>What do I need to know?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	This could be a research question, or “what software can I use”.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b="1" spc="-1" dirty="0">
                <a:solidFill>
                  <a:schemeClr val="tx2">
                    <a:lumMod val="75000"/>
                  </a:schemeClr>
                </a:solidFill>
              </a:rPr>
              <a:t>What sources can I draw on?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	This could be web articles, online standards, physical books, or pre-	existing software.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b="1" spc="-1" dirty="0">
                <a:solidFill>
                  <a:schemeClr val="tx2">
                    <a:lumMod val="75000"/>
                  </a:schemeClr>
                </a:solidFill>
              </a:rPr>
              <a:t>What are the options?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	This could be different views, different articles, different software.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b="1" spc="-1" dirty="0">
                <a:solidFill>
                  <a:schemeClr val="tx2">
                    <a:lumMod val="75000"/>
                  </a:schemeClr>
                </a:solidFill>
              </a:rPr>
              <a:t>Which is the best option?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	This could mean weighing up reliability and reputation of the source or 	testing out several bits of software.</a:t>
            </a:r>
          </a:p>
        </p:txBody>
      </p:sp>
    </p:spTree>
    <p:extLst>
      <p:ext uri="{BB962C8B-B14F-4D97-AF65-F5344CB8AC3E}">
        <p14:creationId xmlns:p14="http://schemas.microsoft.com/office/powerpoint/2010/main" val="29648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E4F1-D2A1-0A48-4326-30528983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BC2C096A-96B0-1289-1F72-256D68C6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516835"/>
            <a:ext cx="10514880" cy="8481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AI in Research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B4DDDA30-8448-5031-0D86-36A82CF542B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1565"/>
            <a:ext cx="10624577" cy="45580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It is recommended that you use AI to help find you sources, but not as the source itself.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AI can often be wrong – it can summarise articles into the wrong conclusions or actively invent articles that don’t exist.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GB" sz="2400" u="sng" spc="-1" dirty="0">
                <a:solidFill>
                  <a:schemeClr val="tx2">
                    <a:lumMod val="75000"/>
                  </a:schemeClr>
                </a:solidFill>
              </a:rPr>
              <a:t>Always check the AI’s references.</a:t>
            </a:r>
          </a:p>
        </p:txBody>
      </p:sp>
    </p:spTree>
    <p:extLst>
      <p:ext uri="{BB962C8B-B14F-4D97-AF65-F5344CB8AC3E}">
        <p14:creationId xmlns:p14="http://schemas.microsoft.com/office/powerpoint/2010/main" val="31948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74E0C-0603-752B-34FA-E9392A5D6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C034D9D0-0A0C-2288-5005-20F7E94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Trialling Software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00637AB9-7E0F-5299-4FD9-90B9AADF124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Before you waste time – check they have a free plan, not just a free trial.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Play around with it. Try every feature it claims to have.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Rate it based on what you need it to do.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Rate it based on its performance and security.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Rate it based on ease of use (for you the developer, and the end user)</a:t>
            </a:r>
          </a:p>
        </p:txBody>
      </p:sp>
    </p:spTree>
    <p:extLst>
      <p:ext uri="{BB962C8B-B14F-4D97-AF65-F5344CB8AC3E}">
        <p14:creationId xmlns:p14="http://schemas.microsoft.com/office/powerpoint/2010/main" val="25100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1E0-E892-749E-5D70-BC2733774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0218D907-4300-4CEE-25F8-821F41F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Activity 1 (Teams – 1 to 2 hours)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DF88836-CACE-3D70-BE59-6D1E0CC4C8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Research Tasks: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What makes a good eLearning Platform?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Which of these has a free plan (not free trial)?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Try some of these software choices (split them between team members).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100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Write these down somewhere accessible to everyone in the team, you might need them for your journals and report.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100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100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Do not try Canvas, it will be demonstrated and tested in the next lesson.</a:t>
            </a:r>
          </a:p>
        </p:txBody>
      </p:sp>
    </p:spTree>
    <p:extLst>
      <p:ext uri="{BB962C8B-B14F-4D97-AF65-F5344CB8AC3E}">
        <p14:creationId xmlns:p14="http://schemas.microsoft.com/office/powerpoint/2010/main" val="263152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DCE59-B833-1A78-FC7A-972BDD8D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DD06ADEF-AEA6-5E2C-9DC6-95B8BF76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Kanban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D485930E-7DEC-F287-CEBA-33890FAC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  <p:extLst>
      <p:ext uri="{BB962C8B-B14F-4D97-AF65-F5344CB8AC3E}">
        <p14:creationId xmlns:p14="http://schemas.microsoft.com/office/powerpoint/2010/main" val="2818421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38A3-62B3-9C12-1C63-27958CFB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209C54F5-A076-9789-1D40-0C35450A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3A04ED-046E-772A-4B61-F0BCBDAD7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682991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4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FCEF-1381-3F88-8BE2-5174BF5B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3BEA8796-42B7-9192-C64E-E59574F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65F4BB-EC9E-B276-156D-1980DEDAD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93384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6D29D36-0BAF-9053-07FF-D40D216E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0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65A0-402D-5833-CEF7-B892315D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946FE0BF-A579-D750-71ED-DB63BBE2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Kanban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89300D-E8F7-CB0C-2705-4E170580C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663803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2892C2A-B3EF-34C7-20C0-A39164C41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090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F4B072-71A0-CC2A-342E-3F3066854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388" y="2585156"/>
            <a:ext cx="1546578" cy="2768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1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3e123-a60a-4a17-aaf1-487e28d9a3b3" xsi:nil="true"/>
    <lcf76f155ced4ddcb4097134ff3c332f xmlns="7622ab6d-30cb-4892-8c6f-8ae40003e781">
      <Terms xmlns="http://schemas.microsoft.com/office/infopath/2007/PartnerControls"/>
    </lcf76f155ced4ddcb4097134ff3c332f>
    <delivery xmlns="7622ab6d-30cb-4892-8c6f-8ae40003e7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82D0E3AB70A4880A2156F314AE52F" ma:contentTypeVersion="20" ma:contentTypeDescription="Create a new document." ma:contentTypeScope="" ma:versionID="6ddbb38034f190dbf755aa3583f52c7e">
  <xsd:schema xmlns:xsd="http://www.w3.org/2001/XMLSchema" xmlns:xs="http://www.w3.org/2001/XMLSchema" xmlns:p="http://schemas.microsoft.com/office/2006/metadata/properties" xmlns:ns2="7622ab6d-30cb-4892-8c6f-8ae40003e781" xmlns:ns3="e10b4767-5a49-4c59-9b64-a305f5df8fa7" xmlns:ns4="efc3e123-a60a-4a17-aaf1-487e28d9a3b3" targetNamespace="http://schemas.microsoft.com/office/2006/metadata/properties" ma:root="true" ma:fieldsID="76d7173ae78d538ebd7b9cfddd14c8fe" ns2:_="" ns3:_="" ns4:_="">
    <xsd:import namespace="7622ab6d-30cb-4892-8c6f-8ae40003e781"/>
    <xsd:import namespace="e10b4767-5a49-4c59-9b64-a305f5df8fa7"/>
    <xsd:import namespace="efc3e123-a60a-4a17-aaf1-487e28d9a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delivery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2ab6d-30cb-4892-8c6f-8ae40003e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41a27b9-f0cd-4770-b911-d8e1525d1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livery" ma:index="25" nillable="true" ma:displayName="delivery" ma:description="please select either apprenticeship or fulltime option " ma:format="Dropdown" ma:internalName="delivery">
      <xsd:simpleType>
        <xsd:restriction base="dms:Choice">
          <xsd:enumeration value="Apprenticeship "/>
          <xsd:enumeration value="Fulltime"/>
          <xsd:enumeration value="Choice 3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b4767-5a49-4c59-9b64-a305f5df8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3e123-a60a-4a17-aaf1-487e28d9a3b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2aac4c5-f08e-4df2-b69c-8f55bd54a179}" ma:internalName="TaxCatchAll" ma:showField="CatchAllData" ma:web="e10b4767-5a49-4c59-9b64-a305f5df8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5957BA-2752-40BC-A846-BEB77D56F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D17DC6-E553-48F2-A06D-AB328305BF41}">
  <ds:schemaRefs>
    <ds:schemaRef ds:uri="http://schemas.microsoft.com/office/2006/metadata/properties"/>
    <ds:schemaRef ds:uri="http://schemas.microsoft.com/office/infopath/2007/PartnerControls"/>
    <ds:schemaRef ds:uri="efc3e123-a60a-4a17-aaf1-487e28d9a3b3"/>
    <ds:schemaRef ds:uri="7622ab6d-30cb-4892-8c6f-8ae40003e781"/>
  </ds:schemaRefs>
</ds:datastoreItem>
</file>

<file path=customXml/itemProps3.xml><?xml version="1.0" encoding="utf-8"?>
<ds:datastoreItem xmlns:ds="http://schemas.openxmlformats.org/officeDocument/2006/customXml" ds:itemID="{E10A3770-86FB-4F1B-B0D7-4C9A1A529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2ab6d-30cb-4892-8c6f-8ae40003e781"/>
    <ds:schemaRef ds:uri="e10b4767-5a49-4c59-9b64-a305f5df8fa7"/>
    <ds:schemaRef ds:uri="efc3e123-a60a-4a17-aaf1-487e28d9a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740</Words>
  <Application>Microsoft Office PowerPoint</Application>
  <PresentationFormat>Widescreen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ARU 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Researching</vt:lpstr>
      <vt:lpstr>AI in Research</vt:lpstr>
      <vt:lpstr>Trialling Software</vt:lpstr>
      <vt:lpstr>Activity 1 (Teams – 1 to 2 hours)</vt:lpstr>
      <vt:lpstr>PowerPoint Presentation</vt:lpstr>
      <vt:lpstr>The Kanban Process</vt:lpstr>
      <vt:lpstr>The Kanban Process</vt:lpstr>
      <vt:lpstr>The Kanban Process</vt:lpstr>
      <vt:lpstr>The Kanban Process</vt:lpstr>
      <vt:lpstr>The Kanban Process</vt:lpstr>
      <vt:lpstr>The Kanban Process</vt:lpstr>
      <vt:lpstr>The Kanban Process</vt:lpstr>
      <vt:lpstr>The Kanban Process</vt:lpstr>
      <vt:lpstr>The Kanban Process</vt:lpstr>
      <vt:lpstr>The Kanban Process</vt:lpstr>
      <vt:lpstr>Kanban Tasks</vt:lpstr>
      <vt:lpstr>Activity 2 (Teams – 30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ARUMaster</dc:title>
  <dc:subject/>
  <dc:creator/>
  <dc:description/>
  <cp:lastModifiedBy>Rae-Clarke, Jennifer</cp:lastModifiedBy>
  <cp:revision>10</cp:revision>
  <dcterms:created xsi:type="dcterms:W3CDTF">2022-10-03T17:48:36Z</dcterms:created>
  <dcterms:modified xsi:type="dcterms:W3CDTF">2025-01-27T13:57:08Z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0x010100E2E82D0E3AB70A4880A2156F314AE52F</vt:lpwstr>
  </property>
  <property fmtid="{D5CDD505-2E9C-101B-9397-08002B2CF9AE}" pid="3" name="HiddenSlides">
    <vt:r8>11</vt:r8>
  </property>
  <property fmtid="{D5CDD505-2E9C-101B-9397-08002B2CF9AE}" pid="4" name="Notes">
    <vt:r8>50</vt:r8>
  </property>
  <property fmtid="{D5CDD505-2E9C-101B-9397-08002B2CF9AE}" pid="5" name="PresentationFormat">
    <vt:lpwstr>Widescreen</vt:lpwstr>
  </property>
  <property fmtid="{D5CDD505-2E9C-101B-9397-08002B2CF9AE}" pid="6" name="Slides">
    <vt:r8>80</vt:r8>
  </property>
</Properties>
</file>