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4"/>
  </p:notesMasterIdLst>
  <p:sldIdLst>
    <p:sldId id="284" r:id="rId6"/>
    <p:sldId id="287" r:id="rId7"/>
    <p:sldId id="336" r:id="rId8"/>
    <p:sldId id="348" r:id="rId9"/>
    <p:sldId id="347" r:id="rId10"/>
    <p:sldId id="331" r:id="rId11"/>
    <p:sldId id="349" r:id="rId12"/>
    <p:sldId id="34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066FC5-350E-4D8F-9E3A-53CA15D65186}" v="2366" dt="2025-01-27T13:56:17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90" autoAdjust="0"/>
  </p:normalViewPr>
  <p:slideViewPr>
    <p:cSldViewPr snapToGrid="0">
      <p:cViewPr varScale="1">
        <p:scale>
          <a:sx n="68" d="100"/>
          <a:sy n="68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e-Clarke, Jennifer" userId="c1065107-c0b2-4218-ac7f-a3decc75a6df" providerId="ADAL" clId="{91066FC5-350E-4D8F-9E3A-53CA15D65186}"/>
    <pc:docChg chg="custSel addSld delSld modSld">
      <pc:chgData name="Rae-Clarke, Jennifer" userId="c1065107-c0b2-4218-ac7f-a3decc75a6df" providerId="ADAL" clId="{91066FC5-350E-4D8F-9E3A-53CA15D65186}" dt="2025-01-27T13:56:17.763" v="2569"/>
      <pc:docMkLst>
        <pc:docMk/>
      </pc:docMkLst>
      <pc:sldChg chg="modSp mod">
        <pc:chgData name="Rae-Clarke, Jennifer" userId="c1065107-c0b2-4218-ac7f-a3decc75a6df" providerId="ADAL" clId="{91066FC5-350E-4D8F-9E3A-53CA15D65186}" dt="2025-01-27T13:55:40.773" v="2566"/>
        <pc:sldMkLst>
          <pc:docMk/>
          <pc:sldMk cId="0" sldId="284"/>
        </pc:sldMkLst>
        <pc:spChg chg="mod">
          <ac:chgData name="Rae-Clarke, Jennifer" userId="c1065107-c0b2-4218-ac7f-a3decc75a6df" providerId="ADAL" clId="{91066FC5-350E-4D8F-9E3A-53CA15D65186}" dt="2025-01-27T11:55:40.108" v="14" actId="20577"/>
          <ac:spMkLst>
            <pc:docMk/>
            <pc:sldMk cId="0" sldId="284"/>
            <ac:spMk id="5121" creationId="{E027C63C-F115-5210-5AAB-C49F6CC03F29}"/>
          </ac:spMkLst>
        </pc:spChg>
        <pc:spChg chg="mod">
          <ac:chgData name="Rae-Clarke, Jennifer" userId="c1065107-c0b2-4218-ac7f-a3decc75a6df" providerId="ADAL" clId="{91066FC5-350E-4D8F-9E3A-53CA15D65186}" dt="2025-01-27T13:55:40.773" v="2566"/>
          <ac:spMkLst>
            <pc:docMk/>
            <pc:sldMk cId="0" sldId="284"/>
            <ac:spMk id="5123" creationId="{B885DF18-3AC0-697E-D15B-7FC0F7FACBDA}"/>
          </ac:spMkLst>
        </pc:spChg>
      </pc:sldChg>
      <pc:sldChg chg="modSp mod modAnim">
        <pc:chgData name="Rae-Clarke, Jennifer" userId="c1065107-c0b2-4218-ac7f-a3decc75a6df" providerId="ADAL" clId="{91066FC5-350E-4D8F-9E3A-53CA15D65186}" dt="2025-01-27T11:56:52.883" v="235" actId="14100"/>
        <pc:sldMkLst>
          <pc:docMk/>
          <pc:sldMk cId="2964853842" sldId="287"/>
        </pc:sldMkLst>
        <pc:spChg chg="mod">
          <ac:chgData name="Rae-Clarke, Jennifer" userId="c1065107-c0b2-4218-ac7f-a3decc75a6df" providerId="ADAL" clId="{91066FC5-350E-4D8F-9E3A-53CA15D65186}" dt="2025-01-27T11:55:47.938" v="41" actId="20577"/>
          <ac:spMkLst>
            <pc:docMk/>
            <pc:sldMk cId="2964853842" sldId="287"/>
            <ac:spMk id="126" creationId="{00000000-0000-0000-0000-000000000000}"/>
          </ac:spMkLst>
        </pc:spChg>
        <pc:spChg chg="mod">
          <ac:chgData name="Rae-Clarke, Jennifer" userId="c1065107-c0b2-4218-ac7f-a3decc75a6df" providerId="ADAL" clId="{91066FC5-350E-4D8F-9E3A-53CA15D65186}" dt="2025-01-27T11:56:52.883" v="235" actId="14100"/>
          <ac:spMkLst>
            <pc:docMk/>
            <pc:sldMk cId="2964853842" sldId="287"/>
            <ac:spMk id="127" creationId="{00000000-0000-0000-0000-000000000000}"/>
          </ac:spMkLst>
        </pc:spChg>
      </pc:sldChg>
      <pc:sldChg chg="del">
        <pc:chgData name="Rae-Clarke, Jennifer" userId="c1065107-c0b2-4218-ac7f-a3decc75a6df" providerId="ADAL" clId="{91066FC5-350E-4D8F-9E3A-53CA15D65186}" dt="2025-01-27T12:26:29.894" v="2273" actId="47"/>
        <pc:sldMkLst>
          <pc:docMk/>
          <pc:sldMk cId="2818421968" sldId="291"/>
        </pc:sldMkLst>
      </pc:sldChg>
      <pc:sldChg chg="modSp mod modAnim">
        <pc:chgData name="Rae-Clarke, Jennifer" userId="c1065107-c0b2-4218-ac7f-a3decc75a6df" providerId="ADAL" clId="{91066FC5-350E-4D8F-9E3A-53CA15D65186}" dt="2025-01-27T12:26:12.745" v="2272" actId="6549"/>
        <pc:sldMkLst>
          <pc:docMk/>
          <pc:sldMk cId="2631528540" sldId="331"/>
        </pc:sldMkLst>
        <pc:spChg chg="mod">
          <ac:chgData name="Rae-Clarke, Jennifer" userId="c1065107-c0b2-4218-ac7f-a3decc75a6df" providerId="ADAL" clId="{91066FC5-350E-4D8F-9E3A-53CA15D65186}" dt="2025-01-27T12:21:27.420" v="1859" actId="20577"/>
          <ac:spMkLst>
            <pc:docMk/>
            <pc:sldMk cId="2631528540" sldId="331"/>
            <ac:spMk id="126" creationId="{0218D907-4300-4CEE-25F8-821F41F1D1BF}"/>
          </ac:spMkLst>
        </pc:spChg>
        <pc:spChg chg="mod">
          <ac:chgData name="Rae-Clarke, Jennifer" userId="c1065107-c0b2-4218-ac7f-a3decc75a6df" providerId="ADAL" clId="{91066FC5-350E-4D8F-9E3A-53CA15D65186}" dt="2025-01-27T12:26:12.745" v="2272" actId="6549"/>
          <ac:spMkLst>
            <pc:docMk/>
            <pc:sldMk cId="2631528540" sldId="331"/>
            <ac:spMk id="127" creationId="{5DF88836-CACE-3D70-BE59-6D1E0CC4C867}"/>
          </ac:spMkLst>
        </pc:spChg>
      </pc:sldChg>
      <pc:sldChg chg="del">
        <pc:chgData name="Rae-Clarke, Jennifer" userId="c1065107-c0b2-4218-ac7f-a3decc75a6df" providerId="ADAL" clId="{91066FC5-350E-4D8F-9E3A-53CA15D65186}" dt="2025-01-27T12:26:34.778" v="2274" actId="47"/>
        <pc:sldMkLst>
          <pc:docMk/>
          <pc:sldMk cId="2395977980" sldId="333"/>
        </pc:sldMkLst>
      </pc:sldChg>
      <pc:sldChg chg="del">
        <pc:chgData name="Rae-Clarke, Jennifer" userId="c1065107-c0b2-4218-ac7f-a3decc75a6df" providerId="ADAL" clId="{91066FC5-350E-4D8F-9E3A-53CA15D65186}" dt="2025-01-27T12:26:29.894" v="2273" actId="47"/>
        <pc:sldMkLst>
          <pc:docMk/>
          <pc:sldMk cId="1376477848" sldId="334"/>
        </pc:sldMkLst>
      </pc:sldChg>
      <pc:sldChg chg="modSp del mod">
        <pc:chgData name="Rae-Clarke, Jennifer" userId="c1065107-c0b2-4218-ac7f-a3decc75a6df" providerId="ADAL" clId="{91066FC5-350E-4D8F-9E3A-53CA15D65186}" dt="2025-01-27T12:07:12.044" v="719" actId="47"/>
        <pc:sldMkLst>
          <pc:docMk/>
          <pc:sldMk cId="2510031754" sldId="335"/>
        </pc:sldMkLst>
        <pc:spChg chg="mod">
          <ac:chgData name="Rae-Clarke, Jennifer" userId="c1065107-c0b2-4218-ac7f-a3decc75a6df" providerId="ADAL" clId="{91066FC5-350E-4D8F-9E3A-53CA15D65186}" dt="2025-01-27T12:06:59.283" v="699" actId="20577"/>
          <ac:spMkLst>
            <pc:docMk/>
            <pc:sldMk cId="2510031754" sldId="335"/>
            <ac:spMk id="126" creationId="{C034D9D0-0A0C-2288-5005-20F7E94A62D1}"/>
          </ac:spMkLst>
        </pc:spChg>
      </pc:sldChg>
      <pc:sldChg chg="modSp mod modAnim">
        <pc:chgData name="Rae-Clarke, Jennifer" userId="c1065107-c0b2-4218-ac7f-a3decc75a6df" providerId="ADAL" clId="{91066FC5-350E-4D8F-9E3A-53CA15D65186}" dt="2025-01-27T12:14:43.344" v="1291" actId="20577"/>
        <pc:sldMkLst>
          <pc:docMk/>
          <pc:sldMk cId="3194846183" sldId="336"/>
        </pc:sldMkLst>
        <pc:spChg chg="mod">
          <ac:chgData name="Rae-Clarke, Jennifer" userId="c1065107-c0b2-4218-ac7f-a3decc75a6df" providerId="ADAL" clId="{91066FC5-350E-4D8F-9E3A-53CA15D65186}" dt="2025-01-27T11:57:11.853" v="263" actId="20577"/>
          <ac:spMkLst>
            <pc:docMk/>
            <pc:sldMk cId="3194846183" sldId="336"/>
            <ac:spMk id="126" creationId="{BC2C096A-96B0-1289-1F72-256D68C6D831}"/>
          </ac:spMkLst>
        </pc:spChg>
        <pc:spChg chg="mod">
          <ac:chgData name="Rae-Clarke, Jennifer" userId="c1065107-c0b2-4218-ac7f-a3decc75a6df" providerId="ADAL" clId="{91066FC5-350E-4D8F-9E3A-53CA15D65186}" dt="2025-01-27T12:14:43.344" v="1291" actId="20577"/>
          <ac:spMkLst>
            <pc:docMk/>
            <pc:sldMk cId="3194846183" sldId="336"/>
            <ac:spMk id="127" creationId="{B4DDDA30-8448-5031-0D86-36A82CF542B2}"/>
          </ac:spMkLst>
        </pc:spChg>
      </pc:sldChg>
      <pc:sldChg chg="del">
        <pc:chgData name="Rae-Clarke, Jennifer" userId="c1065107-c0b2-4218-ac7f-a3decc75a6df" providerId="ADAL" clId="{91066FC5-350E-4D8F-9E3A-53CA15D65186}" dt="2025-01-27T12:26:29.894" v="2273" actId="47"/>
        <pc:sldMkLst>
          <pc:docMk/>
          <pc:sldMk cId="3878402278" sldId="337"/>
        </pc:sldMkLst>
      </pc:sldChg>
      <pc:sldChg chg="del">
        <pc:chgData name="Rae-Clarke, Jennifer" userId="c1065107-c0b2-4218-ac7f-a3decc75a6df" providerId="ADAL" clId="{91066FC5-350E-4D8F-9E3A-53CA15D65186}" dt="2025-01-27T12:26:29.894" v="2273" actId="47"/>
        <pc:sldMkLst>
          <pc:docMk/>
          <pc:sldMk cId="2640013345" sldId="338"/>
        </pc:sldMkLst>
      </pc:sldChg>
      <pc:sldChg chg="del">
        <pc:chgData name="Rae-Clarke, Jennifer" userId="c1065107-c0b2-4218-ac7f-a3decc75a6df" providerId="ADAL" clId="{91066FC5-350E-4D8F-9E3A-53CA15D65186}" dt="2025-01-27T12:26:29.894" v="2273" actId="47"/>
        <pc:sldMkLst>
          <pc:docMk/>
          <pc:sldMk cId="1606951264" sldId="339"/>
        </pc:sldMkLst>
      </pc:sldChg>
      <pc:sldChg chg="delSp modSp mod">
        <pc:chgData name="Rae-Clarke, Jennifer" userId="c1065107-c0b2-4218-ac7f-a3decc75a6df" providerId="ADAL" clId="{91066FC5-350E-4D8F-9E3A-53CA15D65186}" dt="2025-01-27T12:29:25.462" v="2565" actId="255"/>
        <pc:sldMkLst>
          <pc:docMk/>
          <pc:sldMk cId="1952328269" sldId="340"/>
        </pc:sldMkLst>
        <pc:spChg chg="del">
          <ac:chgData name="Rae-Clarke, Jennifer" userId="c1065107-c0b2-4218-ac7f-a3decc75a6df" providerId="ADAL" clId="{91066FC5-350E-4D8F-9E3A-53CA15D65186}" dt="2025-01-27T12:28:14.467" v="2510" actId="478"/>
          <ac:spMkLst>
            <pc:docMk/>
            <pc:sldMk cId="1952328269" sldId="340"/>
            <ac:spMk id="4" creationId="{5B6DDA8D-502E-4D8E-2CDD-FE01D311870E}"/>
          </ac:spMkLst>
        </pc:spChg>
        <pc:spChg chg="del">
          <ac:chgData name="Rae-Clarke, Jennifer" userId="c1065107-c0b2-4218-ac7f-a3decc75a6df" providerId="ADAL" clId="{91066FC5-350E-4D8F-9E3A-53CA15D65186}" dt="2025-01-27T12:28:15.270" v="2511" actId="478"/>
          <ac:spMkLst>
            <pc:docMk/>
            <pc:sldMk cId="1952328269" sldId="340"/>
            <ac:spMk id="5" creationId="{32341150-FAA0-7DD4-41FF-439DFD96AE07}"/>
          </ac:spMkLst>
        </pc:spChg>
        <pc:spChg chg="del">
          <ac:chgData name="Rae-Clarke, Jennifer" userId="c1065107-c0b2-4218-ac7f-a3decc75a6df" providerId="ADAL" clId="{91066FC5-350E-4D8F-9E3A-53CA15D65186}" dt="2025-01-27T12:28:15.755" v="2512" actId="478"/>
          <ac:spMkLst>
            <pc:docMk/>
            <pc:sldMk cId="1952328269" sldId="340"/>
            <ac:spMk id="6" creationId="{470B9490-0536-8AC0-B806-072770848B77}"/>
          </ac:spMkLst>
        </pc:spChg>
        <pc:spChg chg="mod">
          <ac:chgData name="Rae-Clarke, Jennifer" userId="c1065107-c0b2-4218-ac7f-a3decc75a6df" providerId="ADAL" clId="{91066FC5-350E-4D8F-9E3A-53CA15D65186}" dt="2025-01-27T12:28:11.949" v="2509" actId="20577"/>
          <ac:spMkLst>
            <pc:docMk/>
            <pc:sldMk cId="1952328269" sldId="340"/>
            <ac:spMk id="126" creationId="{7E54D888-C9CF-4BF9-9729-8861B55146B7}"/>
          </ac:spMkLst>
        </pc:spChg>
        <pc:graphicFrameChg chg="mod modGraphic">
          <ac:chgData name="Rae-Clarke, Jennifer" userId="c1065107-c0b2-4218-ac7f-a3decc75a6df" providerId="ADAL" clId="{91066FC5-350E-4D8F-9E3A-53CA15D65186}" dt="2025-01-27T12:29:25.462" v="2565" actId="255"/>
          <ac:graphicFrameMkLst>
            <pc:docMk/>
            <pc:sldMk cId="1952328269" sldId="340"/>
            <ac:graphicFrameMk id="3" creationId="{47975816-1E9F-7233-F4A8-4AD4787CE2A4}"/>
          </ac:graphicFrameMkLst>
        </pc:graphicFrameChg>
      </pc:sldChg>
      <pc:sldChg chg="del">
        <pc:chgData name="Rae-Clarke, Jennifer" userId="c1065107-c0b2-4218-ac7f-a3decc75a6df" providerId="ADAL" clId="{91066FC5-350E-4D8F-9E3A-53CA15D65186}" dt="2025-01-27T12:26:34.778" v="2274" actId="47"/>
        <pc:sldMkLst>
          <pc:docMk/>
          <pc:sldMk cId="2961008477" sldId="341"/>
        </pc:sldMkLst>
      </pc:sldChg>
      <pc:sldChg chg="del">
        <pc:chgData name="Rae-Clarke, Jennifer" userId="c1065107-c0b2-4218-ac7f-a3decc75a6df" providerId="ADAL" clId="{91066FC5-350E-4D8F-9E3A-53CA15D65186}" dt="2025-01-27T12:26:34.778" v="2274" actId="47"/>
        <pc:sldMkLst>
          <pc:docMk/>
          <pc:sldMk cId="460794628" sldId="342"/>
        </pc:sldMkLst>
      </pc:sldChg>
      <pc:sldChg chg="del">
        <pc:chgData name="Rae-Clarke, Jennifer" userId="c1065107-c0b2-4218-ac7f-a3decc75a6df" providerId="ADAL" clId="{91066FC5-350E-4D8F-9E3A-53CA15D65186}" dt="2025-01-27T12:26:34.778" v="2274" actId="47"/>
        <pc:sldMkLst>
          <pc:docMk/>
          <pc:sldMk cId="4052063134" sldId="343"/>
        </pc:sldMkLst>
      </pc:sldChg>
      <pc:sldChg chg="del">
        <pc:chgData name="Rae-Clarke, Jennifer" userId="c1065107-c0b2-4218-ac7f-a3decc75a6df" providerId="ADAL" clId="{91066FC5-350E-4D8F-9E3A-53CA15D65186}" dt="2025-01-27T12:26:34.778" v="2274" actId="47"/>
        <pc:sldMkLst>
          <pc:docMk/>
          <pc:sldMk cId="576673635" sldId="344"/>
        </pc:sldMkLst>
      </pc:sldChg>
      <pc:sldChg chg="del">
        <pc:chgData name="Rae-Clarke, Jennifer" userId="c1065107-c0b2-4218-ac7f-a3decc75a6df" providerId="ADAL" clId="{91066FC5-350E-4D8F-9E3A-53CA15D65186}" dt="2025-01-27T12:26:34.778" v="2274" actId="47"/>
        <pc:sldMkLst>
          <pc:docMk/>
          <pc:sldMk cId="4034522035" sldId="345"/>
        </pc:sldMkLst>
      </pc:sldChg>
      <pc:sldChg chg="del">
        <pc:chgData name="Rae-Clarke, Jennifer" userId="c1065107-c0b2-4218-ac7f-a3decc75a6df" providerId="ADAL" clId="{91066FC5-350E-4D8F-9E3A-53CA15D65186}" dt="2025-01-27T12:26:34.778" v="2274" actId="47"/>
        <pc:sldMkLst>
          <pc:docMk/>
          <pc:sldMk cId="3402118269" sldId="346"/>
        </pc:sldMkLst>
      </pc:sldChg>
      <pc:sldChg chg="addSp modSp add mod modAnim">
        <pc:chgData name="Rae-Clarke, Jennifer" userId="c1065107-c0b2-4218-ac7f-a3decc75a6df" providerId="ADAL" clId="{91066FC5-350E-4D8F-9E3A-53CA15D65186}" dt="2025-01-27T13:56:17.763" v="2569"/>
        <pc:sldMkLst>
          <pc:docMk/>
          <pc:sldMk cId="411125645" sldId="347"/>
        </pc:sldMkLst>
        <pc:spChg chg="add mod">
          <ac:chgData name="Rae-Clarke, Jennifer" userId="c1065107-c0b2-4218-ac7f-a3decc75a6df" providerId="ADAL" clId="{91066FC5-350E-4D8F-9E3A-53CA15D65186}" dt="2025-01-27T12:21:13.531" v="1834" actId="404"/>
          <ac:spMkLst>
            <pc:docMk/>
            <pc:sldMk cId="411125645" sldId="347"/>
            <ac:spMk id="3" creationId="{DF0BD246-E9BA-641C-BA05-0C80DBFE26AD}"/>
          </ac:spMkLst>
        </pc:spChg>
        <pc:spChg chg="mod">
          <ac:chgData name="Rae-Clarke, Jennifer" userId="c1065107-c0b2-4218-ac7f-a3decc75a6df" providerId="ADAL" clId="{91066FC5-350E-4D8F-9E3A-53CA15D65186}" dt="2025-01-27T12:07:08.788" v="718" actId="20577"/>
          <ac:spMkLst>
            <pc:docMk/>
            <pc:sldMk cId="411125645" sldId="347"/>
            <ac:spMk id="126" creationId="{D5EEB0E0-4DD7-8270-055B-A679EFF58D6A}"/>
          </ac:spMkLst>
        </pc:spChg>
        <pc:spChg chg="mod">
          <ac:chgData name="Rae-Clarke, Jennifer" userId="c1065107-c0b2-4218-ac7f-a3decc75a6df" providerId="ADAL" clId="{91066FC5-350E-4D8F-9E3A-53CA15D65186}" dt="2025-01-27T12:08:38.543" v="907" actId="14100"/>
          <ac:spMkLst>
            <pc:docMk/>
            <pc:sldMk cId="411125645" sldId="347"/>
            <ac:spMk id="127" creationId="{7ACBE66A-E389-43FE-EE8D-0F87B1E94341}"/>
          </ac:spMkLst>
        </pc:spChg>
        <pc:graphicFrameChg chg="add mod modGraphic">
          <ac:chgData name="Rae-Clarke, Jennifer" userId="c1065107-c0b2-4218-ac7f-a3decc75a6df" providerId="ADAL" clId="{91066FC5-350E-4D8F-9E3A-53CA15D65186}" dt="2025-01-27T12:20:02.023" v="1642" actId="1036"/>
          <ac:graphicFrameMkLst>
            <pc:docMk/>
            <pc:sldMk cId="411125645" sldId="347"/>
            <ac:graphicFrameMk id="2" creationId="{C3885E66-21A9-3107-E4BF-6DAF1919DE8A}"/>
          </ac:graphicFrameMkLst>
        </pc:graphicFrameChg>
      </pc:sldChg>
      <pc:sldChg chg="modSp add mod modAnim">
        <pc:chgData name="Rae-Clarke, Jennifer" userId="c1065107-c0b2-4218-ac7f-a3decc75a6df" providerId="ADAL" clId="{91066FC5-350E-4D8F-9E3A-53CA15D65186}" dt="2025-01-27T12:19:04.893" v="1634" actId="113"/>
        <pc:sldMkLst>
          <pc:docMk/>
          <pc:sldMk cId="1208098931" sldId="348"/>
        </pc:sldMkLst>
        <pc:spChg chg="mod">
          <ac:chgData name="Rae-Clarke, Jennifer" userId="c1065107-c0b2-4218-ac7f-a3decc75a6df" providerId="ADAL" clId="{91066FC5-350E-4D8F-9E3A-53CA15D65186}" dt="2025-01-27T12:14:52.438" v="1299" actId="20577"/>
          <ac:spMkLst>
            <pc:docMk/>
            <pc:sldMk cId="1208098931" sldId="348"/>
            <ac:spMk id="126" creationId="{78A719F2-4093-F421-3D90-5B75D966B9F2}"/>
          </ac:spMkLst>
        </pc:spChg>
        <pc:spChg chg="mod">
          <ac:chgData name="Rae-Clarke, Jennifer" userId="c1065107-c0b2-4218-ac7f-a3decc75a6df" providerId="ADAL" clId="{91066FC5-350E-4D8F-9E3A-53CA15D65186}" dt="2025-01-27T12:19:04.893" v="1634" actId="113"/>
          <ac:spMkLst>
            <pc:docMk/>
            <pc:sldMk cId="1208098931" sldId="348"/>
            <ac:spMk id="127" creationId="{CD6DB56C-A05E-D7A6-C0CA-C75052CC82D3}"/>
          </ac:spMkLst>
        </pc:spChg>
      </pc:sldChg>
      <pc:sldChg chg="modSp add mod modAnim">
        <pc:chgData name="Rae-Clarke, Jennifer" userId="c1065107-c0b2-4218-ac7f-a3decc75a6df" providerId="ADAL" clId="{91066FC5-350E-4D8F-9E3A-53CA15D65186}" dt="2025-01-27T12:27:53.510" v="2486" actId="179"/>
        <pc:sldMkLst>
          <pc:docMk/>
          <pc:sldMk cId="3315224758" sldId="349"/>
        </pc:sldMkLst>
        <pc:spChg chg="mod">
          <ac:chgData name="Rae-Clarke, Jennifer" userId="c1065107-c0b2-4218-ac7f-a3decc75a6df" providerId="ADAL" clId="{91066FC5-350E-4D8F-9E3A-53CA15D65186}" dt="2025-01-27T12:26:54.499" v="2289" actId="20577"/>
          <ac:spMkLst>
            <pc:docMk/>
            <pc:sldMk cId="3315224758" sldId="349"/>
            <ac:spMk id="126" creationId="{D3A14783-B8E6-A861-263E-A3B4177D12F7}"/>
          </ac:spMkLst>
        </pc:spChg>
        <pc:spChg chg="mod">
          <ac:chgData name="Rae-Clarke, Jennifer" userId="c1065107-c0b2-4218-ac7f-a3decc75a6df" providerId="ADAL" clId="{91066FC5-350E-4D8F-9E3A-53CA15D65186}" dt="2025-01-27T12:27:53.510" v="2486" actId="179"/>
          <ac:spMkLst>
            <pc:docMk/>
            <pc:sldMk cId="3315224758" sldId="349"/>
            <ac:spMk id="127" creationId="{6C9B5363-28C2-7F12-1226-0AE6EBD53EFB}"/>
          </ac:spMkLst>
        </pc:spChg>
      </pc:sldChg>
    </pc:docChg>
  </pc:docChgLst>
  <pc:docChgLst>
    <pc:chgData name="Rae-Clarke, Jennifer" userId="c1065107-c0b2-4218-ac7f-a3decc75a6df" providerId="ADAL" clId="{AE5397F7-07A3-48E7-97AC-77CBD8481E0F}"/>
    <pc:docChg chg="undo custSel addSld delSld modSld sldOrd">
      <pc:chgData name="Rae-Clarke, Jennifer" userId="c1065107-c0b2-4218-ac7f-a3decc75a6df" providerId="ADAL" clId="{AE5397F7-07A3-48E7-97AC-77CBD8481E0F}" dt="2025-01-07T17:35:14.065" v="9878" actId="962"/>
      <pc:docMkLst>
        <pc:docMk/>
      </pc:docMkLst>
      <pc:sldChg chg="modSp mod">
        <pc:chgData name="Rae-Clarke, Jennifer" userId="c1065107-c0b2-4218-ac7f-a3decc75a6df" providerId="ADAL" clId="{AE5397F7-07A3-48E7-97AC-77CBD8481E0F}" dt="2025-01-07T17:32:04.553" v="9316" actId="962"/>
        <pc:sldMkLst>
          <pc:docMk/>
          <pc:sldMk cId="0" sldId="257"/>
        </pc:sldMkLst>
      </pc:sldChg>
      <pc:sldChg chg="modSp mod">
        <pc:chgData name="Rae-Clarke, Jennifer" userId="c1065107-c0b2-4218-ac7f-a3decc75a6df" providerId="ADAL" clId="{AE5397F7-07A3-48E7-97AC-77CBD8481E0F}" dt="2025-01-07T17:32:11.089" v="9324" actId="962"/>
        <pc:sldMkLst>
          <pc:docMk/>
          <pc:sldMk cId="2964853842" sldId="287"/>
        </pc:sldMkLst>
        <pc:spChg chg="mod">
          <ac:chgData name="Rae-Clarke, Jennifer" userId="c1065107-c0b2-4218-ac7f-a3decc75a6df" providerId="ADAL" clId="{AE5397F7-07A3-48E7-97AC-77CBD8481E0F}" dt="2025-01-07T13:52:35.514" v="21" actId="20577"/>
          <ac:spMkLst>
            <pc:docMk/>
            <pc:sldMk cId="2964853842" sldId="287"/>
            <ac:spMk id="127" creationId="{00000000-0000-0000-0000-000000000000}"/>
          </ac:spMkLst>
        </pc:spChg>
      </pc:sldChg>
      <pc:sldChg chg="modSp mod">
        <pc:chgData name="Rae-Clarke, Jennifer" userId="c1065107-c0b2-4218-ac7f-a3decc75a6df" providerId="ADAL" clId="{AE5397F7-07A3-48E7-97AC-77CBD8481E0F}" dt="2025-01-07T17:32:21.611" v="9346" actId="962"/>
        <pc:sldMkLst>
          <pc:docMk/>
          <pc:sldMk cId="2449272359" sldId="288"/>
        </pc:sldMkLst>
      </pc:sldChg>
      <pc:sldChg chg="modSp add mod modAnim modNotesTx">
        <pc:chgData name="Rae-Clarke, Jennifer" userId="c1065107-c0b2-4218-ac7f-a3decc75a6df" providerId="ADAL" clId="{AE5397F7-07A3-48E7-97AC-77CBD8481E0F}" dt="2025-01-07T13:56:57.542" v="430" actId="6549"/>
        <pc:sldMkLst>
          <pc:docMk/>
          <pc:sldMk cId="2422111148" sldId="290"/>
        </pc:sldMkLst>
      </pc:sldChg>
      <pc:sldChg chg="add del">
        <pc:chgData name="Rae-Clarke, Jennifer" userId="c1065107-c0b2-4218-ac7f-a3decc75a6df" providerId="ADAL" clId="{AE5397F7-07A3-48E7-97AC-77CBD8481E0F}" dt="2025-01-07T14:04:49.737" v="432"/>
        <pc:sldMkLst>
          <pc:docMk/>
          <pc:sldMk cId="2728624911" sldId="291"/>
        </pc:sldMkLst>
      </pc:sldChg>
      <pc:sldChg chg="modSp add mod ord">
        <pc:chgData name="Rae-Clarke, Jennifer" userId="c1065107-c0b2-4218-ac7f-a3decc75a6df" providerId="ADAL" clId="{AE5397F7-07A3-48E7-97AC-77CBD8481E0F}" dt="2025-01-07T14:06:12.132" v="472" actId="20577"/>
        <pc:sldMkLst>
          <pc:docMk/>
          <pc:sldMk cId="2818421968" sldId="291"/>
        </pc:sldMkLst>
      </pc:sldChg>
      <pc:sldChg chg="addSp delSp modSp add mod ord delAnim modAnim">
        <pc:chgData name="Rae-Clarke, Jennifer" userId="c1065107-c0b2-4218-ac7f-a3decc75a6df" providerId="ADAL" clId="{AE5397F7-07A3-48E7-97AC-77CBD8481E0F}" dt="2025-01-07T17:34:04.711" v="9648" actId="962"/>
        <pc:sldMkLst>
          <pc:docMk/>
          <pc:sldMk cId="2930286814" sldId="292"/>
        </pc:sldMkLst>
      </pc:sldChg>
      <pc:sldChg chg="addSp delSp modSp add mod modAnim">
        <pc:chgData name="Rae-Clarke, Jennifer" userId="c1065107-c0b2-4218-ac7f-a3decc75a6df" providerId="ADAL" clId="{AE5397F7-07A3-48E7-97AC-77CBD8481E0F}" dt="2025-01-07T16:27:57.612" v="6555" actId="20577"/>
        <pc:sldMkLst>
          <pc:docMk/>
          <pc:sldMk cId="3600377801" sldId="293"/>
        </pc:sldMkLst>
      </pc:sldChg>
      <pc:sldChg chg="add">
        <pc:chgData name="Rae-Clarke, Jennifer" userId="c1065107-c0b2-4218-ac7f-a3decc75a6df" providerId="ADAL" clId="{AE5397F7-07A3-48E7-97AC-77CBD8481E0F}" dt="2025-01-07T14:06:00.811" v="454"/>
        <pc:sldMkLst>
          <pc:docMk/>
          <pc:sldMk cId="3307521506" sldId="294"/>
        </pc:sldMkLst>
      </pc:sldChg>
      <pc:sldChg chg="modSp add mod ord modNotesTx">
        <pc:chgData name="Rae-Clarke, Jennifer" userId="c1065107-c0b2-4218-ac7f-a3decc75a6df" providerId="ADAL" clId="{AE5397F7-07A3-48E7-97AC-77CBD8481E0F}" dt="2025-01-07T14:07:22.721" v="607" actId="20577"/>
        <pc:sldMkLst>
          <pc:docMk/>
          <pc:sldMk cId="2699757320" sldId="295"/>
        </pc:sldMkLst>
      </pc:sldChg>
      <pc:sldChg chg="add del">
        <pc:chgData name="Rae-Clarke, Jennifer" userId="c1065107-c0b2-4218-ac7f-a3decc75a6df" providerId="ADAL" clId="{AE5397F7-07A3-48E7-97AC-77CBD8481E0F}" dt="2025-01-07T14:06:28.562" v="476"/>
        <pc:sldMkLst>
          <pc:docMk/>
          <pc:sldMk cId="2890594363" sldId="295"/>
        </pc:sldMkLst>
      </pc:sldChg>
      <pc:sldChg chg="add del">
        <pc:chgData name="Rae-Clarke, Jennifer" userId="c1065107-c0b2-4218-ac7f-a3decc75a6df" providerId="ADAL" clId="{AE5397F7-07A3-48E7-97AC-77CBD8481E0F}" dt="2025-01-07T14:23:50.338" v="877" actId="47"/>
        <pc:sldMkLst>
          <pc:docMk/>
          <pc:sldMk cId="2369576224" sldId="296"/>
        </pc:sldMkLst>
      </pc:sldChg>
      <pc:sldChg chg="add del">
        <pc:chgData name="Rae-Clarke, Jennifer" userId="c1065107-c0b2-4218-ac7f-a3decc75a6df" providerId="ADAL" clId="{AE5397F7-07A3-48E7-97AC-77CBD8481E0F}" dt="2025-01-07T14:40:36.025" v="1766" actId="47"/>
        <pc:sldMkLst>
          <pc:docMk/>
          <pc:sldMk cId="4115514236" sldId="297"/>
        </pc:sldMkLst>
      </pc:sldChg>
      <pc:sldChg chg="addSp delSp modSp add mod modAnim modNotesTx">
        <pc:chgData name="Rae-Clarke, Jennifer" userId="c1065107-c0b2-4218-ac7f-a3decc75a6df" providerId="ADAL" clId="{AE5397F7-07A3-48E7-97AC-77CBD8481E0F}" dt="2025-01-07T17:33:00.665" v="9378" actId="962"/>
        <pc:sldMkLst>
          <pc:docMk/>
          <pc:sldMk cId="4043324339" sldId="298"/>
        </pc:sldMkLst>
      </pc:sldChg>
      <pc:sldChg chg="delSp modSp add mod modAnim">
        <pc:chgData name="Rae-Clarke, Jennifer" userId="c1065107-c0b2-4218-ac7f-a3decc75a6df" providerId="ADAL" clId="{AE5397F7-07A3-48E7-97AC-77CBD8481E0F}" dt="2025-01-07T15:46:27.005" v="5449" actId="20577"/>
        <pc:sldMkLst>
          <pc:docMk/>
          <pc:sldMk cId="2891795075" sldId="299"/>
        </pc:sldMkLst>
      </pc:sldChg>
      <pc:sldChg chg="modSp add mod">
        <pc:chgData name="Rae-Clarke, Jennifer" userId="c1065107-c0b2-4218-ac7f-a3decc75a6df" providerId="ADAL" clId="{AE5397F7-07A3-48E7-97AC-77CBD8481E0F}" dt="2025-01-07T17:34:23.825" v="9722" actId="962"/>
        <pc:sldMkLst>
          <pc:docMk/>
          <pc:sldMk cId="3590880307" sldId="300"/>
        </pc:sldMkLst>
      </pc:sldChg>
      <pc:sldChg chg="addSp delSp modSp add mod">
        <pc:chgData name="Rae-Clarke, Jennifer" userId="c1065107-c0b2-4218-ac7f-a3decc75a6df" providerId="ADAL" clId="{AE5397F7-07A3-48E7-97AC-77CBD8481E0F}" dt="2025-01-07T17:34:31.358" v="9754" actId="962"/>
        <pc:sldMkLst>
          <pc:docMk/>
          <pc:sldMk cId="863060352" sldId="301"/>
        </pc:sldMkLst>
      </pc:sldChg>
      <pc:sldChg chg="modSp add mod modAnim">
        <pc:chgData name="Rae-Clarke, Jennifer" userId="c1065107-c0b2-4218-ac7f-a3decc75a6df" providerId="ADAL" clId="{AE5397F7-07A3-48E7-97AC-77CBD8481E0F}" dt="2025-01-07T15:59:28.784" v="6175" actId="27636"/>
        <pc:sldMkLst>
          <pc:docMk/>
          <pc:sldMk cId="1102778243" sldId="302"/>
        </pc:sldMkLst>
      </pc:sldChg>
      <pc:sldChg chg="addSp delSp modSp add mod">
        <pc:chgData name="Rae-Clarke, Jennifer" userId="c1065107-c0b2-4218-ac7f-a3decc75a6df" providerId="ADAL" clId="{AE5397F7-07A3-48E7-97AC-77CBD8481E0F}" dt="2025-01-07T17:34:41.652" v="9786" actId="962"/>
        <pc:sldMkLst>
          <pc:docMk/>
          <pc:sldMk cId="1934744955" sldId="303"/>
        </pc:sldMkLst>
      </pc:sldChg>
      <pc:sldChg chg="modSp add mod modAnim modNotesTx">
        <pc:chgData name="Rae-Clarke, Jennifer" userId="c1065107-c0b2-4218-ac7f-a3decc75a6df" providerId="ADAL" clId="{AE5397F7-07A3-48E7-97AC-77CBD8481E0F}" dt="2025-01-07T15:21:13.618" v="4186" actId="20577"/>
        <pc:sldMkLst>
          <pc:docMk/>
          <pc:sldMk cId="3005502213" sldId="304"/>
        </pc:sldMkLst>
      </pc:sldChg>
      <pc:sldChg chg="modSp add mod modAnim modNotesTx">
        <pc:chgData name="Rae-Clarke, Jennifer" userId="c1065107-c0b2-4218-ac7f-a3decc75a6df" providerId="ADAL" clId="{AE5397F7-07A3-48E7-97AC-77CBD8481E0F}" dt="2025-01-07T15:22:59.693" v="4306" actId="113"/>
        <pc:sldMkLst>
          <pc:docMk/>
          <pc:sldMk cId="231883636" sldId="305"/>
        </pc:sldMkLst>
      </pc:sldChg>
      <pc:sldChg chg="modSp add mod">
        <pc:chgData name="Rae-Clarke, Jennifer" userId="c1065107-c0b2-4218-ac7f-a3decc75a6df" providerId="ADAL" clId="{AE5397F7-07A3-48E7-97AC-77CBD8481E0F}" dt="2025-01-07T17:34:50.344" v="9788" actId="962"/>
        <pc:sldMkLst>
          <pc:docMk/>
          <pc:sldMk cId="165172125" sldId="306"/>
        </pc:sldMkLst>
      </pc:sldChg>
      <pc:sldChg chg="modSp add mod ord modAnim">
        <pc:chgData name="Rae-Clarke, Jennifer" userId="c1065107-c0b2-4218-ac7f-a3decc75a6df" providerId="ADAL" clId="{AE5397F7-07A3-48E7-97AC-77CBD8481E0F}" dt="2025-01-07T15:54:56.457" v="5929" actId="14100"/>
        <pc:sldMkLst>
          <pc:docMk/>
          <pc:sldMk cId="2023982237" sldId="307"/>
        </pc:sldMkLst>
      </pc:sldChg>
      <pc:sldChg chg="modSp add mod ord modAnim modNotesTx">
        <pc:chgData name="Rae-Clarke, Jennifer" userId="c1065107-c0b2-4218-ac7f-a3decc75a6df" providerId="ADAL" clId="{AE5397F7-07A3-48E7-97AC-77CBD8481E0F}" dt="2025-01-07T16:57:11.090" v="8166" actId="20577"/>
        <pc:sldMkLst>
          <pc:docMk/>
          <pc:sldMk cId="79258168" sldId="308"/>
        </pc:sldMkLst>
      </pc:sldChg>
      <pc:sldChg chg="modSp add mod ord modAnim">
        <pc:chgData name="Rae-Clarke, Jennifer" userId="c1065107-c0b2-4218-ac7f-a3decc75a6df" providerId="ADAL" clId="{AE5397F7-07A3-48E7-97AC-77CBD8481E0F}" dt="2025-01-07T15:45:15.774" v="5384" actId="20577"/>
        <pc:sldMkLst>
          <pc:docMk/>
          <pc:sldMk cId="2420251688" sldId="309"/>
        </pc:sldMkLst>
      </pc:sldChg>
      <pc:sldChg chg="modSp add mod modAnim">
        <pc:chgData name="Rae-Clarke, Jennifer" userId="c1065107-c0b2-4218-ac7f-a3decc75a6df" providerId="ADAL" clId="{AE5397F7-07A3-48E7-97AC-77CBD8481E0F}" dt="2025-01-07T16:56:41.779" v="8131" actId="108"/>
        <pc:sldMkLst>
          <pc:docMk/>
          <pc:sldMk cId="1893965080" sldId="310"/>
        </pc:sldMkLst>
      </pc:sldChg>
      <pc:sldChg chg="addSp delSp modSp add mod modNotesTx">
        <pc:chgData name="Rae-Clarke, Jennifer" userId="c1065107-c0b2-4218-ac7f-a3decc75a6df" providerId="ADAL" clId="{AE5397F7-07A3-48E7-97AC-77CBD8481E0F}" dt="2025-01-07T17:00:51.878" v="8188" actId="20577"/>
        <pc:sldMkLst>
          <pc:docMk/>
          <pc:sldMk cId="1011874990" sldId="311"/>
        </pc:sldMkLst>
      </pc:sldChg>
      <pc:sldChg chg="delSp modSp add mod">
        <pc:chgData name="Rae-Clarke, Jennifer" userId="c1065107-c0b2-4218-ac7f-a3decc75a6df" providerId="ADAL" clId="{AE5397F7-07A3-48E7-97AC-77CBD8481E0F}" dt="2025-01-07T17:34:53.013" v="9790" actId="962"/>
        <pc:sldMkLst>
          <pc:docMk/>
          <pc:sldMk cId="658350980" sldId="312"/>
        </pc:sldMkLst>
      </pc:sldChg>
      <pc:sldChg chg="modSp add mod ord">
        <pc:chgData name="Rae-Clarke, Jennifer" userId="c1065107-c0b2-4218-ac7f-a3decc75a6df" providerId="ADAL" clId="{AE5397F7-07A3-48E7-97AC-77CBD8481E0F}" dt="2025-01-07T16:33:39.623" v="6956"/>
        <pc:sldMkLst>
          <pc:docMk/>
          <pc:sldMk cId="662047622" sldId="313"/>
        </pc:sldMkLst>
      </pc:sldChg>
      <pc:sldChg chg="modSp add mod ord">
        <pc:chgData name="Rae-Clarke, Jennifer" userId="c1065107-c0b2-4218-ac7f-a3decc75a6df" providerId="ADAL" clId="{AE5397F7-07A3-48E7-97AC-77CBD8481E0F}" dt="2025-01-07T16:33:39.623" v="6956"/>
        <pc:sldMkLst>
          <pc:docMk/>
          <pc:sldMk cId="1730039431" sldId="314"/>
        </pc:sldMkLst>
      </pc:sldChg>
      <pc:sldChg chg="modSp add del mod ord">
        <pc:chgData name="Rae-Clarke, Jennifer" userId="c1065107-c0b2-4218-ac7f-a3decc75a6df" providerId="ADAL" clId="{AE5397F7-07A3-48E7-97AC-77CBD8481E0F}" dt="2025-01-07T16:34:08.811" v="6987" actId="47"/>
        <pc:sldMkLst>
          <pc:docMk/>
          <pc:sldMk cId="840455864" sldId="315"/>
        </pc:sldMkLst>
      </pc:sldChg>
      <pc:sldChg chg="addSp delSp modSp add mod ord">
        <pc:chgData name="Rae-Clarke, Jennifer" userId="c1065107-c0b2-4218-ac7f-a3decc75a6df" providerId="ADAL" clId="{AE5397F7-07A3-48E7-97AC-77CBD8481E0F}" dt="2025-01-07T17:35:14.065" v="9878" actId="962"/>
        <pc:sldMkLst>
          <pc:docMk/>
          <pc:sldMk cId="2771569154" sldId="316"/>
        </pc:sldMkLst>
      </pc:sldChg>
      <pc:sldChg chg="modSp add mod ord">
        <pc:chgData name="Rae-Clarke, Jennifer" userId="c1065107-c0b2-4218-ac7f-a3decc75a6df" providerId="ADAL" clId="{AE5397F7-07A3-48E7-97AC-77CBD8481E0F}" dt="2025-01-07T17:18:26.088" v="9257" actId="20577"/>
        <pc:sldMkLst>
          <pc:docMk/>
          <pc:sldMk cId="1978794710" sldId="317"/>
        </pc:sldMkLst>
      </pc:sldChg>
      <pc:sldChg chg="modSp add mod ord">
        <pc:chgData name="Rae-Clarke, Jennifer" userId="c1065107-c0b2-4218-ac7f-a3decc75a6df" providerId="ADAL" clId="{AE5397F7-07A3-48E7-97AC-77CBD8481E0F}" dt="2025-01-07T17:18:41.018" v="9258" actId="14100"/>
        <pc:sldMkLst>
          <pc:docMk/>
          <pc:sldMk cId="2121618808" sldId="318"/>
        </pc:sldMkLst>
      </pc:sldChg>
      <pc:sldChg chg="addSp delSp modSp add mod">
        <pc:chgData name="Rae-Clarke, Jennifer" userId="c1065107-c0b2-4218-ac7f-a3decc75a6df" providerId="ADAL" clId="{AE5397F7-07A3-48E7-97AC-77CBD8481E0F}" dt="2025-01-07T17:35:10.933" v="9876" actId="962"/>
        <pc:sldMkLst>
          <pc:docMk/>
          <pc:sldMk cId="4197510029" sldId="319"/>
        </pc:sldMkLst>
      </pc:sldChg>
      <pc:sldChg chg="modSp add mod ord modAnim">
        <pc:chgData name="Rae-Clarke, Jennifer" userId="c1065107-c0b2-4218-ac7f-a3decc75a6df" providerId="ADAL" clId="{AE5397F7-07A3-48E7-97AC-77CBD8481E0F}" dt="2025-01-07T17:35:08.128" v="9874" actId="962"/>
        <pc:sldMkLst>
          <pc:docMk/>
          <pc:sldMk cId="598571661" sldId="320"/>
        </pc:sldMkLst>
      </pc:sldChg>
      <pc:sldChg chg="delSp modSp add mod modAnim">
        <pc:chgData name="Rae-Clarke, Jennifer" userId="c1065107-c0b2-4218-ac7f-a3decc75a6df" providerId="ADAL" clId="{AE5397F7-07A3-48E7-97AC-77CBD8481E0F}" dt="2025-01-07T16:55:59.487" v="8127" actId="313"/>
        <pc:sldMkLst>
          <pc:docMk/>
          <pc:sldMk cId="411253903" sldId="321"/>
        </pc:sldMkLst>
      </pc:sldChg>
      <pc:sldChg chg="modSp add mod ord modAnim">
        <pc:chgData name="Rae-Clarke, Jennifer" userId="c1065107-c0b2-4218-ac7f-a3decc75a6df" providerId="ADAL" clId="{AE5397F7-07A3-48E7-97AC-77CBD8481E0F}" dt="2025-01-07T17:07:36.950" v="8684" actId="20577"/>
        <pc:sldMkLst>
          <pc:docMk/>
          <pc:sldMk cId="2300452724" sldId="322"/>
        </pc:sldMkLst>
      </pc:sldChg>
      <pc:sldChg chg="add del">
        <pc:chgData name="Rae-Clarke, Jennifer" userId="c1065107-c0b2-4218-ac7f-a3decc75a6df" providerId="ADAL" clId="{AE5397F7-07A3-48E7-97AC-77CBD8481E0F}" dt="2025-01-07T17:05:16.106" v="8209" actId="47"/>
        <pc:sldMkLst>
          <pc:docMk/>
          <pc:sldMk cId="145070453" sldId="323"/>
        </pc:sldMkLst>
      </pc:sldChg>
      <pc:sldChg chg="modSp add ord modAnim">
        <pc:chgData name="Rae-Clarke, Jennifer" userId="c1065107-c0b2-4218-ac7f-a3decc75a6df" providerId="ADAL" clId="{AE5397F7-07A3-48E7-97AC-77CBD8481E0F}" dt="2025-01-07T17:10:10.353" v="8876" actId="20577"/>
        <pc:sldMkLst>
          <pc:docMk/>
          <pc:sldMk cId="3468168022" sldId="323"/>
        </pc:sldMkLst>
      </pc:sldChg>
      <pc:sldChg chg="modSp add mod modAnim modNotesTx">
        <pc:chgData name="Rae-Clarke, Jennifer" userId="c1065107-c0b2-4218-ac7f-a3decc75a6df" providerId="ADAL" clId="{AE5397F7-07A3-48E7-97AC-77CBD8481E0F}" dt="2025-01-07T17:16:18.832" v="9235" actId="20577"/>
        <pc:sldMkLst>
          <pc:docMk/>
          <pc:sldMk cId="2629461233" sldId="324"/>
        </pc:sldMkLst>
      </pc:sldChg>
    </pc:docChg>
  </pc:docChgLst>
  <pc:docChgLst>
    <pc:chgData name="Rae-Clarke, Jennifer" userId="c1065107-c0b2-4218-ac7f-a3decc75a6df" providerId="ADAL" clId="{EBA155F5-205D-4646-B914-31CDD709C230}"/>
    <pc:docChg chg="custSel addSld delSld modSld sldOrd">
      <pc:chgData name="Rae-Clarke, Jennifer" userId="c1065107-c0b2-4218-ac7f-a3decc75a6df" providerId="ADAL" clId="{EBA155F5-205D-4646-B914-31CDD709C230}" dt="2024-01-04T09:19:52.132" v="1915"/>
      <pc:docMkLst>
        <pc:docMk/>
      </pc:docMkLst>
      <pc:sldChg chg="addSp modSp mod modAnim">
        <pc:chgData name="Rae-Clarke, Jennifer" userId="c1065107-c0b2-4218-ac7f-a3decc75a6df" providerId="ADAL" clId="{EBA155F5-205D-4646-B914-31CDD709C230}" dt="2024-01-04T09:19:43.992" v="1913"/>
        <pc:sldMkLst>
          <pc:docMk/>
          <pc:sldMk cId="0" sldId="257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0" sldId="258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0" sldId="259"/>
        </pc:sldMkLst>
      </pc:sldChg>
      <pc:sldChg chg="modSp mod ord modAnim modNotesTx">
        <pc:chgData name="Rae-Clarke, Jennifer" userId="c1065107-c0b2-4218-ac7f-a3decc75a6df" providerId="ADAL" clId="{EBA155F5-205D-4646-B914-31CDD709C230}" dt="2024-01-04T09:19:07.695" v="1912" actId="20577"/>
        <pc:sldMkLst>
          <pc:docMk/>
          <pc:sldMk cId="0" sldId="260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0" sldId="261"/>
        </pc:sldMkLst>
      </pc:sldChg>
      <pc:sldChg chg="del">
        <pc:chgData name="Rae-Clarke, Jennifer" userId="c1065107-c0b2-4218-ac7f-a3decc75a6df" providerId="ADAL" clId="{EBA155F5-205D-4646-B914-31CDD709C230}" dt="2024-01-03T13:17:41.200" v="68" actId="47"/>
        <pc:sldMkLst>
          <pc:docMk/>
          <pc:sldMk cId="226373693" sldId="264"/>
        </pc:sldMkLst>
      </pc:sldChg>
      <pc:sldChg chg="modSp mod">
        <pc:chgData name="Rae-Clarke, Jennifer" userId="c1065107-c0b2-4218-ac7f-a3decc75a6df" providerId="ADAL" clId="{EBA155F5-205D-4646-B914-31CDD709C230}" dt="2024-01-03T13:17:34.371" v="67" actId="20577"/>
        <pc:sldMkLst>
          <pc:docMk/>
          <pc:sldMk cId="0" sldId="284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2063785450" sldId="285"/>
        </pc:sldMkLst>
      </pc:sldChg>
      <pc:sldChg chg="del">
        <pc:chgData name="Rae-Clarke, Jennifer" userId="c1065107-c0b2-4218-ac7f-a3decc75a6df" providerId="ADAL" clId="{EBA155F5-205D-4646-B914-31CDD709C230}" dt="2024-01-03T13:50:43.046" v="1894" actId="47"/>
        <pc:sldMkLst>
          <pc:docMk/>
          <pc:sldMk cId="3217541491" sldId="286"/>
        </pc:sldMkLst>
      </pc:sldChg>
      <pc:sldChg chg="addSp delSp modSp add mod modAnim">
        <pc:chgData name="Rae-Clarke, Jennifer" userId="c1065107-c0b2-4218-ac7f-a3decc75a6df" providerId="ADAL" clId="{EBA155F5-205D-4646-B914-31CDD709C230}" dt="2024-01-04T09:19:49.249" v="1914"/>
        <pc:sldMkLst>
          <pc:docMk/>
          <pc:sldMk cId="2964853842" sldId="287"/>
        </pc:sldMkLst>
      </pc:sldChg>
      <pc:sldChg chg="addSp delSp modSp add mod modAnim">
        <pc:chgData name="Rae-Clarke, Jennifer" userId="c1065107-c0b2-4218-ac7f-a3decc75a6df" providerId="ADAL" clId="{EBA155F5-205D-4646-B914-31CDD709C230}" dt="2024-01-04T09:19:52.132" v="1915"/>
        <pc:sldMkLst>
          <pc:docMk/>
          <pc:sldMk cId="2449272359" sldId="288"/>
        </pc:sldMkLst>
      </pc:sldChg>
      <pc:sldChg chg="addSp delSp modSp add mod delAnim modNotesTx">
        <pc:chgData name="Rae-Clarke, Jennifer" userId="c1065107-c0b2-4218-ac7f-a3decc75a6df" providerId="ADAL" clId="{EBA155F5-205D-4646-B914-31CDD709C230}" dt="2024-01-03T13:46:37.922" v="1848" actId="20577"/>
        <pc:sldMkLst>
          <pc:docMk/>
          <pc:sldMk cId="2626601334" sldId="289"/>
        </pc:sldMkLst>
      </pc:sldChg>
    </pc:docChg>
  </pc:docChgLst>
  <pc:docChgLst>
    <pc:chgData name="Chadwick, Hugh" userId="7f621143-9bdb-4319-9ea6-91e9653eb6ea" providerId="ADAL" clId="{DB6B7169-9A61-4F03-8041-ABBBD0FBAEB5}"/>
    <pc:docChg chg="modSld">
      <pc:chgData name="Chadwick, Hugh" userId="7f621143-9bdb-4319-9ea6-91e9653eb6ea" providerId="ADAL" clId="{DB6B7169-9A61-4F03-8041-ABBBD0FBAEB5}" dt="2023-01-03T10:55:09.931" v="2" actId="20577"/>
      <pc:docMkLst>
        <pc:docMk/>
      </pc:docMkLst>
      <pc:sldChg chg="modSp mod">
        <pc:chgData name="Chadwick, Hugh" userId="7f621143-9bdb-4319-9ea6-91e9653eb6ea" providerId="ADAL" clId="{DB6B7169-9A61-4F03-8041-ABBBD0FBAEB5}" dt="2023-01-03T10:55:09.931" v="2" actId="20577"/>
        <pc:sldMkLst>
          <pc:docMk/>
          <pc:sldMk cId="0" sldId="256"/>
        </pc:sldMkLst>
      </pc:sldChg>
    </pc:docChg>
  </pc:docChgLst>
  <pc:docChgLst>
    <pc:chgData name="Rae-Clarke, Jennifer" userId="c1065107-c0b2-4218-ac7f-a3decc75a6df" providerId="ADAL" clId="{3EA5DB7A-824D-47F9-872E-95008FCC984F}"/>
    <pc:docChg chg="undo custSel addSld delSld modSld">
      <pc:chgData name="Rae-Clarke, Jennifer" userId="c1065107-c0b2-4218-ac7f-a3decc75a6df" providerId="ADAL" clId="{3EA5DB7A-824D-47F9-872E-95008FCC984F}" dt="2025-01-20T16:28:14.882" v="3786" actId="20577"/>
      <pc:docMkLst>
        <pc:docMk/>
      </pc:docMkLst>
      <pc:sldChg chg="modSp mod">
        <pc:chgData name="Rae-Clarke, Jennifer" userId="c1065107-c0b2-4218-ac7f-a3decc75a6df" providerId="ADAL" clId="{3EA5DB7A-824D-47F9-872E-95008FCC984F}" dt="2025-01-20T14:31:54.411" v="25" actId="20577"/>
        <pc:sldMkLst>
          <pc:docMk/>
          <pc:sldMk cId="0" sldId="284"/>
        </pc:sldMkLst>
        <pc:spChg chg="mod">
          <ac:chgData name="Rae-Clarke, Jennifer" userId="c1065107-c0b2-4218-ac7f-a3decc75a6df" providerId="ADAL" clId="{3EA5DB7A-824D-47F9-872E-95008FCC984F}" dt="2025-01-20T14:31:54.411" v="25" actId="20577"/>
          <ac:spMkLst>
            <pc:docMk/>
            <pc:sldMk cId="0" sldId="284"/>
            <ac:spMk id="5121" creationId="{E027C63C-F115-5210-5AAB-C49F6CC03F29}"/>
          </ac:spMkLst>
        </pc:spChg>
      </pc:sldChg>
      <pc:sldChg chg="modSp mod modAnim">
        <pc:chgData name="Rae-Clarke, Jennifer" userId="c1065107-c0b2-4218-ac7f-a3decc75a6df" providerId="ADAL" clId="{3EA5DB7A-824D-47F9-872E-95008FCC984F}" dt="2025-01-20T14:47:14.993" v="1698" actId="14100"/>
        <pc:sldMkLst>
          <pc:docMk/>
          <pc:sldMk cId="2964853842" sldId="287"/>
        </pc:sldMkLst>
        <pc:spChg chg="mod">
          <ac:chgData name="Rae-Clarke, Jennifer" userId="c1065107-c0b2-4218-ac7f-a3decc75a6df" providerId="ADAL" clId="{3EA5DB7A-824D-47F9-872E-95008FCC984F}" dt="2025-01-20T14:34:57.749" v="296" actId="20577"/>
          <ac:spMkLst>
            <pc:docMk/>
            <pc:sldMk cId="2964853842" sldId="287"/>
            <ac:spMk id="126" creationId="{00000000-0000-0000-0000-000000000000}"/>
          </ac:spMkLst>
        </pc:spChg>
        <pc:spChg chg="mod">
          <ac:chgData name="Rae-Clarke, Jennifer" userId="c1065107-c0b2-4218-ac7f-a3decc75a6df" providerId="ADAL" clId="{3EA5DB7A-824D-47F9-872E-95008FCC984F}" dt="2025-01-20T14:47:14.993" v="1698" actId="14100"/>
          <ac:spMkLst>
            <pc:docMk/>
            <pc:sldMk cId="2964853842" sldId="287"/>
            <ac:spMk id="127" creationId="{00000000-0000-0000-0000-000000000000}"/>
          </ac:spMkLst>
        </pc:spChg>
      </pc:sldChg>
      <pc:sldChg chg="modSp mod">
        <pc:chgData name="Rae-Clarke, Jennifer" userId="c1065107-c0b2-4218-ac7f-a3decc75a6df" providerId="ADAL" clId="{3EA5DB7A-824D-47F9-872E-95008FCC984F}" dt="2025-01-20T14:33:06.311" v="90" actId="20577"/>
        <pc:sldMkLst>
          <pc:docMk/>
          <pc:sldMk cId="2818421968" sldId="291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3307521506" sldId="294"/>
        </pc:sldMkLst>
      </pc:sldChg>
      <pc:sldChg chg="del">
        <pc:chgData name="Rae-Clarke, Jennifer" userId="c1065107-c0b2-4218-ac7f-a3decc75a6df" providerId="ADAL" clId="{3EA5DB7A-824D-47F9-872E-95008FCC984F}" dt="2025-01-20T14:32:37.086" v="73" actId="47"/>
        <pc:sldMkLst>
          <pc:docMk/>
          <pc:sldMk cId="2786517487" sldId="325"/>
        </pc:sldMkLst>
      </pc:sldChg>
      <pc:sldChg chg="del">
        <pc:chgData name="Rae-Clarke, Jennifer" userId="c1065107-c0b2-4218-ac7f-a3decc75a6df" providerId="ADAL" clId="{3EA5DB7A-824D-47F9-872E-95008FCC984F}" dt="2025-01-20T14:32:37.086" v="73" actId="47"/>
        <pc:sldMkLst>
          <pc:docMk/>
          <pc:sldMk cId="2826898296" sldId="326"/>
        </pc:sldMkLst>
      </pc:sldChg>
      <pc:sldChg chg="del">
        <pc:chgData name="Rae-Clarke, Jennifer" userId="c1065107-c0b2-4218-ac7f-a3decc75a6df" providerId="ADAL" clId="{3EA5DB7A-824D-47F9-872E-95008FCC984F}" dt="2025-01-20T14:32:37.086" v="73" actId="47"/>
        <pc:sldMkLst>
          <pc:docMk/>
          <pc:sldMk cId="1962826012" sldId="327"/>
        </pc:sldMkLst>
      </pc:sldChg>
      <pc:sldChg chg="del">
        <pc:chgData name="Rae-Clarke, Jennifer" userId="c1065107-c0b2-4218-ac7f-a3decc75a6df" providerId="ADAL" clId="{3EA5DB7A-824D-47F9-872E-95008FCC984F}" dt="2025-01-20T14:32:37.086" v="73" actId="47"/>
        <pc:sldMkLst>
          <pc:docMk/>
          <pc:sldMk cId="4259330494" sldId="328"/>
        </pc:sldMkLst>
      </pc:sldChg>
      <pc:sldChg chg="del">
        <pc:chgData name="Rae-Clarke, Jennifer" userId="c1065107-c0b2-4218-ac7f-a3decc75a6df" providerId="ADAL" clId="{3EA5DB7A-824D-47F9-872E-95008FCC984F}" dt="2025-01-20T14:32:37.086" v="73" actId="47"/>
        <pc:sldMkLst>
          <pc:docMk/>
          <pc:sldMk cId="236631770" sldId="329"/>
        </pc:sldMkLst>
      </pc:sldChg>
      <pc:sldChg chg="del">
        <pc:chgData name="Rae-Clarke, Jennifer" userId="c1065107-c0b2-4218-ac7f-a3decc75a6df" providerId="ADAL" clId="{3EA5DB7A-824D-47F9-872E-95008FCC984F}" dt="2025-01-20T14:32:37.086" v="73" actId="47"/>
        <pc:sldMkLst>
          <pc:docMk/>
          <pc:sldMk cId="771001695" sldId="330"/>
        </pc:sldMkLst>
      </pc:sldChg>
      <pc:sldChg chg="modSp mod modAnim">
        <pc:chgData name="Rae-Clarke, Jennifer" userId="c1065107-c0b2-4218-ac7f-a3decc75a6df" providerId="ADAL" clId="{3EA5DB7A-824D-47F9-872E-95008FCC984F}" dt="2025-01-20T16:28:14.882" v="3786" actId="20577"/>
        <pc:sldMkLst>
          <pc:docMk/>
          <pc:sldMk cId="2631528540" sldId="331"/>
        </pc:sldMkLst>
        <pc:spChg chg="mod">
          <ac:chgData name="Rae-Clarke, Jennifer" userId="c1065107-c0b2-4218-ac7f-a3decc75a6df" providerId="ADAL" clId="{3EA5DB7A-824D-47F9-872E-95008FCC984F}" dt="2025-01-20T14:56:43.284" v="1940" actId="20577"/>
          <ac:spMkLst>
            <pc:docMk/>
            <pc:sldMk cId="2631528540" sldId="331"/>
            <ac:spMk id="126" creationId="{0218D907-4300-4CEE-25F8-821F41F1D1BF}"/>
          </ac:spMkLst>
        </pc:spChg>
        <pc:spChg chg="mod">
          <ac:chgData name="Rae-Clarke, Jennifer" userId="c1065107-c0b2-4218-ac7f-a3decc75a6df" providerId="ADAL" clId="{3EA5DB7A-824D-47F9-872E-95008FCC984F}" dt="2025-01-20T16:28:14.882" v="3786" actId="20577"/>
          <ac:spMkLst>
            <pc:docMk/>
            <pc:sldMk cId="2631528540" sldId="331"/>
            <ac:spMk id="127" creationId="{5DF88836-CACE-3D70-BE59-6D1E0CC4C867}"/>
          </ac:spMkLst>
        </pc:spChg>
      </pc:sldChg>
      <pc:sldChg chg="del">
        <pc:chgData name="Rae-Clarke, Jennifer" userId="c1065107-c0b2-4218-ac7f-a3decc75a6df" providerId="ADAL" clId="{3EA5DB7A-824D-47F9-872E-95008FCC984F}" dt="2025-01-20T14:32:37.086" v="73" actId="47"/>
        <pc:sldMkLst>
          <pc:docMk/>
          <pc:sldMk cId="1320844155" sldId="332"/>
        </pc:sldMkLst>
      </pc:sldChg>
      <pc:sldChg chg="modSp mod modAnim modNotesTx">
        <pc:chgData name="Rae-Clarke, Jennifer" userId="c1065107-c0b2-4218-ac7f-a3decc75a6df" providerId="ADAL" clId="{3EA5DB7A-824D-47F9-872E-95008FCC984F}" dt="2025-01-20T15:23:03.217" v="3095" actId="5793"/>
        <pc:sldMkLst>
          <pc:docMk/>
          <pc:sldMk cId="2395977980" sldId="333"/>
        </pc:sldMkLst>
      </pc:sldChg>
      <pc:sldChg chg="addSp delSp modSp mod delAnim modAnim modNotesTx">
        <pc:chgData name="Rae-Clarke, Jennifer" userId="c1065107-c0b2-4218-ac7f-a3decc75a6df" providerId="ADAL" clId="{3EA5DB7A-824D-47F9-872E-95008FCC984F}" dt="2025-01-20T15:33:42.709" v="3271"/>
        <pc:sldMkLst>
          <pc:docMk/>
          <pc:sldMk cId="1376477848" sldId="334"/>
        </pc:sldMkLst>
      </pc:sldChg>
      <pc:sldChg chg="modSp add mod modAnim modNotesTx">
        <pc:chgData name="Rae-Clarke, Jennifer" userId="c1065107-c0b2-4218-ac7f-a3decc75a6df" providerId="ADAL" clId="{3EA5DB7A-824D-47F9-872E-95008FCC984F}" dt="2025-01-20T14:47:04.164" v="1697" actId="20577"/>
        <pc:sldMkLst>
          <pc:docMk/>
          <pc:sldMk cId="2510031754" sldId="335"/>
        </pc:sldMkLst>
      </pc:sldChg>
      <pc:sldChg chg="del">
        <pc:chgData name="Rae-Clarke, Jennifer" userId="c1065107-c0b2-4218-ac7f-a3decc75a6df" providerId="ADAL" clId="{3EA5DB7A-824D-47F9-872E-95008FCC984F}" dt="2025-01-20T14:32:55.894" v="75" actId="47"/>
        <pc:sldMkLst>
          <pc:docMk/>
          <pc:sldMk cId="4210252498" sldId="335"/>
        </pc:sldMkLst>
      </pc:sldChg>
      <pc:sldChg chg="del">
        <pc:chgData name="Rae-Clarke, Jennifer" userId="c1065107-c0b2-4218-ac7f-a3decc75a6df" providerId="ADAL" clId="{3EA5DB7A-824D-47F9-872E-95008FCC984F}" dt="2025-01-20T14:32:55.894" v="75" actId="47"/>
        <pc:sldMkLst>
          <pc:docMk/>
          <pc:sldMk cId="144610633" sldId="336"/>
        </pc:sldMkLst>
      </pc:sldChg>
      <pc:sldChg chg="modSp add mod modAnim">
        <pc:chgData name="Rae-Clarke, Jennifer" userId="c1065107-c0b2-4218-ac7f-a3decc75a6df" providerId="ADAL" clId="{3EA5DB7A-824D-47F9-872E-95008FCC984F}" dt="2025-01-20T15:06:07.833" v="2728" actId="14100"/>
        <pc:sldMkLst>
          <pc:docMk/>
          <pc:sldMk cId="3194846183" sldId="336"/>
        </pc:sldMkLst>
        <pc:spChg chg="mod">
          <ac:chgData name="Rae-Clarke, Jennifer" userId="c1065107-c0b2-4218-ac7f-a3decc75a6df" providerId="ADAL" clId="{3EA5DB7A-824D-47F9-872E-95008FCC984F}" dt="2025-01-20T15:00:23.285" v="2304" actId="14100"/>
          <ac:spMkLst>
            <pc:docMk/>
            <pc:sldMk cId="3194846183" sldId="336"/>
            <ac:spMk id="126" creationId="{BC2C096A-96B0-1289-1F72-256D68C6D831}"/>
          </ac:spMkLst>
        </pc:spChg>
        <pc:spChg chg="mod">
          <ac:chgData name="Rae-Clarke, Jennifer" userId="c1065107-c0b2-4218-ac7f-a3decc75a6df" providerId="ADAL" clId="{3EA5DB7A-824D-47F9-872E-95008FCC984F}" dt="2025-01-20T15:06:07.833" v="2728" actId="14100"/>
          <ac:spMkLst>
            <pc:docMk/>
            <pc:sldMk cId="3194846183" sldId="336"/>
            <ac:spMk id="127" creationId="{B4DDDA30-8448-5031-0D86-36A82CF542B2}"/>
          </ac:spMkLst>
        </pc:spChg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3664773059" sldId="337"/>
        </pc:sldMkLst>
      </pc:sldChg>
      <pc:sldChg chg="addSp modSp add mod modTransition modNotesTx">
        <pc:chgData name="Rae-Clarke, Jennifer" userId="c1065107-c0b2-4218-ac7f-a3decc75a6df" providerId="ADAL" clId="{3EA5DB7A-824D-47F9-872E-95008FCC984F}" dt="2025-01-20T15:48:23.471" v="3755" actId="962"/>
        <pc:sldMkLst>
          <pc:docMk/>
          <pc:sldMk cId="3878402278" sldId="337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70242677" sldId="338"/>
        </pc:sldMkLst>
      </pc:sldChg>
      <pc:sldChg chg="addSp delSp modSp add mod modTransition modNotesTx">
        <pc:chgData name="Rae-Clarke, Jennifer" userId="c1065107-c0b2-4218-ac7f-a3decc75a6df" providerId="ADAL" clId="{3EA5DB7A-824D-47F9-872E-95008FCC984F}" dt="2025-01-20T15:48:28.611" v="3757" actId="962"/>
        <pc:sldMkLst>
          <pc:docMk/>
          <pc:sldMk cId="2640013345" sldId="338"/>
        </pc:sldMkLst>
      </pc:sldChg>
      <pc:sldChg chg="addSp delSp modSp add mod">
        <pc:chgData name="Rae-Clarke, Jennifer" userId="c1065107-c0b2-4218-ac7f-a3decc75a6df" providerId="ADAL" clId="{3EA5DB7A-824D-47F9-872E-95008FCC984F}" dt="2025-01-20T15:48:33.584" v="3759" actId="962"/>
        <pc:sldMkLst>
          <pc:docMk/>
          <pc:sldMk cId="1606951264" sldId="339"/>
        </pc:sldMkLst>
      </pc:sldChg>
      <pc:sldChg chg="add del">
        <pc:chgData name="Rae-Clarke, Jennifer" userId="c1065107-c0b2-4218-ac7f-a3decc75a6df" providerId="ADAL" clId="{3EA5DB7A-824D-47F9-872E-95008FCC984F}" dt="2025-01-20T15:17:22.950" v="2979" actId="47"/>
        <pc:sldMkLst>
          <pc:docMk/>
          <pc:sldMk cId="3211224934" sldId="339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4281556150" sldId="339"/>
        </pc:sldMkLst>
      </pc:sldChg>
      <pc:sldChg chg="addSp delSp modSp add mod">
        <pc:chgData name="Rae-Clarke, Jennifer" userId="c1065107-c0b2-4218-ac7f-a3decc75a6df" providerId="ADAL" clId="{3EA5DB7A-824D-47F9-872E-95008FCC984F}" dt="2025-01-20T15:48:40.243" v="3762" actId="962"/>
        <pc:sldMkLst>
          <pc:docMk/>
          <pc:sldMk cId="1952328269" sldId="340"/>
        </pc:sldMkLst>
        <pc:graphicFrameChg chg="mod">
          <ac:chgData name="Rae-Clarke, Jennifer" userId="c1065107-c0b2-4218-ac7f-a3decc75a6df" providerId="ADAL" clId="{3EA5DB7A-824D-47F9-872E-95008FCC984F}" dt="2025-01-20T15:27:59.550" v="3180" actId="20577"/>
          <ac:graphicFrameMkLst>
            <pc:docMk/>
            <pc:sldMk cId="1952328269" sldId="340"/>
            <ac:graphicFrameMk id="3" creationId="{47975816-1E9F-7233-F4A8-4AD4787CE2A4}"/>
          </ac:graphicFrameMkLst>
        </pc:graphicFrameChg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2482684765" sldId="340"/>
        </pc:sldMkLst>
      </pc:sldChg>
      <pc:sldChg chg="add del">
        <pc:chgData name="Rae-Clarke, Jennifer" userId="c1065107-c0b2-4218-ac7f-a3decc75a6df" providerId="ADAL" clId="{3EA5DB7A-824D-47F9-872E-95008FCC984F}" dt="2025-01-20T15:17:24.634" v="2980" actId="47"/>
        <pc:sldMkLst>
          <pc:docMk/>
          <pc:sldMk cId="4240766195" sldId="340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217220331" sldId="341"/>
        </pc:sldMkLst>
      </pc:sldChg>
      <pc:sldChg chg="addSp modSp add mod">
        <pc:chgData name="Rae-Clarke, Jennifer" userId="c1065107-c0b2-4218-ac7f-a3decc75a6df" providerId="ADAL" clId="{3EA5DB7A-824D-47F9-872E-95008FCC984F}" dt="2025-01-20T15:48:48.379" v="3766" actId="962"/>
        <pc:sldMkLst>
          <pc:docMk/>
          <pc:sldMk cId="2961008477" sldId="341"/>
        </pc:sldMkLst>
      </pc:sldChg>
      <pc:sldChg chg="addSp delSp modSp add del mod modTransition modNotesTx">
        <pc:chgData name="Rae-Clarke, Jennifer" userId="c1065107-c0b2-4218-ac7f-a3decc75a6df" providerId="ADAL" clId="{3EA5DB7A-824D-47F9-872E-95008FCC984F}" dt="2025-01-20T15:27:16.875" v="3153" actId="47"/>
        <pc:sldMkLst>
          <pc:docMk/>
          <pc:sldMk cId="3209543473" sldId="341"/>
        </pc:sldMkLst>
      </pc:sldChg>
      <pc:sldChg chg="addSp delSp modSp add mod">
        <pc:chgData name="Rae-Clarke, Jennifer" userId="c1065107-c0b2-4218-ac7f-a3decc75a6df" providerId="ADAL" clId="{3EA5DB7A-824D-47F9-872E-95008FCC984F}" dt="2025-01-20T15:48:56.766" v="3769" actId="962"/>
        <pc:sldMkLst>
          <pc:docMk/>
          <pc:sldMk cId="460794628" sldId="342"/>
        </pc:sldMkLst>
      </pc:sldChg>
      <pc:sldChg chg="modSp add del modTransition modNotesTx">
        <pc:chgData name="Rae-Clarke, Jennifer" userId="c1065107-c0b2-4218-ac7f-a3decc75a6df" providerId="ADAL" clId="{3EA5DB7A-824D-47F9-872E-95008FCC984F}" dt="2025-01-20T15:27:16.875" v="3153" actId="47"/>
        <pc:sldMkLst>
          <pc:docMk/>
          <pc:sldMk cId="2513515284" sldId="342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4039586707" sldId="342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2123516045" sldId="343"/>
        </pc:sldMkLst>
      </pc:sldChg>
      <pc:sldChg chg="modSp add del modTransition modNotesTx">
        <pc:chgData name="Rae-Clarke, Jennifer" userId="c1065107-c0b2-4218-ac7f-a3decc75a6df" providerId="ADAL" clId="{3EA5DB7A-824D-47F9-872E-95008FCC984F}" dt="2025-01-20T15:27:16.875" v="3153" actId="47"/>
        <pc:sldMkLst>
          <pc:docMk/>
          <pc:sldMk cId="2563682132" sldId="343"/>
        </pc:sldMkLst>
      </pc:sldChg>
      <pc:sldChg chg="addSp delSp modSp add mod">
        <pc:chgData name="Rae-Clarke, Jennifer" userId="c1065107-c0b2-4218-ac7f-a3decc75a6df" providerId="ADAL" clId="{3EA5DB7A-824D-47F9-872E-95008FCC984F}" dt="2025-01-20T15:49:03.732" v="3774" actId="962"/>
        <pc:sldMkLst>
          <pc:docMk/>
          <pc:sldMk cId="4052063134" sldId="343"/>
        </pc:sldMkLst>
      </pc:sldChg>
      <pc:sldChg chg="addSp modSp add mod">
        <pc:chgData name="Rae-Clarke, Jennifer" userId="c1065107-c0b2-4218-ac7f-a3decc75a6df" providerId="ADAL" clId="{3EA5DB7A-824D-47F9-872E-95008FCC984F}" dt="2025-01-20T15:49:13.465" v="3778" actId="962"/>
        <pc:sldMkLst>
          <pc:docMk/>
          <pc:sldMk cId="576673635" sldId="344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2717400277" sldId="344"/>
        </pc:sldMkLst>
      </pc:sldChg>
      <pc:sldChg chg="modSp add del modTransition">
        <pc:chgData name="Rae-Clarke, Jennifer" userId="c1065107-c0b2-4218-ac7f-a3decc75a6df" providerId="ADAL" clId="{3EA5DB7A-824D-47F9-872E-95008FCC984F}" dt="2025-01-20T15:27:16.875" v="3153" actId="47"/>
        <pc:sldMkLst>
          <pc:docMk/>
          <pc:sldMk cId="3109938746" sldId="344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2716479827" sldId="345"/>
        </pc:sldMkLst>
      </pc:sldChg>
      <pc:sldChg chg="addSp modSp add mod">
        <pc:chgData name="Rae-Clarke, Jennifer" userId="c1065107-c0b2-4218-ac7f-a3decc75a6df" providerId="ADAL" clId="{3EA5DB7A-824D-47F9-872E-95008FCC984F}" dt="2025-01-20T15:49:22.292" v="3783" actId="962"/>
        <pc:sldMkLst>
          <pc:docMk/>
          <pc:sldMk cId="4034522035" sldId="345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877284931" sldId="346"/>
        </pc:sldMkLst>
      </pc:sldChg>
      <pc:sldChg chg="modSp add mod modAnim modNotesTx">
        <pc:chgData name="Rae-Clarke, Jennifer" userId="c1065107-c0b2-4218-ac7f-a3decc75a6df" providerId="ADAL" clId="{3EA5DB7A-824D-47F9-872E-95008FCC984F}" dt="2025-01-20T15:47:57.971" v="3754" actId="20577"/>
        <pc:sldMkLst>
          <pc:docMk/>
          <pc:sldMk cId="3402118269" sldId="346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4223198136" sldId="347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1901260677" sldId="348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1154740590" sldId="349"/>
        </pc:sldMkLst>
      </pc:sldChg>
      <pc:sldChg chg="del">
        <pc:chgData name="Rae-Clarke, Jennifer" userId="c1065107-c0b2-4218-ac7f-a3decc75a6df" providerId="ADAL" clId="{3EA5DB7A-824D-47F9-872E-95008FCC984F}" dt="2025-01-20T14:32:50.303" v="74" actId="47"/>
        <pc:sldMkLst>
          <pc:docMk/>
          <pc:sldMk cId="268609747" sldId="350"/>
        </pc:sldMkLst>
      </pc:sldChg>
    </pc:docChg>
  </pc:docChgLst>
  <pc:docChgLst>
    <pc:chgData name="Rae-Clarke, Jennifer" userId="c1065107-c0b2-4218-ac7f-a3decc75a6df" providerId="ADAL" clId="{FBEA24C9-E85B-406D-94DA-1B45C2F1F4E3}"/>
    <pc:docChg chg="undo custSel addSld delSld modSld sldOrd">
      <pc:chgData name="Rae-Clarke, Jennifer" userId="c1065107-c0b2-4218-ac7f-a3decc75a6df" providerId="ADAL" clId="{FBEA24C9-E85B-406D-94DA-1B45C2F1F4E3}" dt="2025-01-17T10:38:46.471" v="16216" actId="20577"/>
      <pc:docMkLst>
        <pc:docMk/>
      </pc:docMkLst>
      <pc:sldChg chg="delSp del mod delAnim modNotesTx">
        <pc:chgData name="Rae-Clarke, Jennifer" userId="c1065107-c0b2-4218-ac7f-a3decc75a6df" providerId="ADAL" clId="{FBEA24C9-E85B-406D-94DA-1B45C2F1F4E3}" dt="2025-01-16T14:39:04.013" v="1652" actId="47"/>
        <pc:sldMkLst>
          <pc:docMk/>
          <pc:sldMk cId="0" sldId="257"/>
        </pc:sldMkLst>
      </pc:sldChg>
      <pc:sldChg chg="modSp del mod modAnim modNotesTx">
        <pc:chgData name="Rae-Clarke, Jennifer" userId="c1065107-c0b2-4218-ac7f-a3decc75a6df" providerId="ADAL" clId="{FBEA24C9-E85B-406D-94DA-1B45C2F1F4E3}" dt="2025-01-16T14:38:59.073" v="1651" actId="47"/>
        <pc:sldMkLst>
          <pc:docMk/>
          <pc:sldMk cId="0" sldId="260"/>
        </pc:sldMkLst>
      </pc:sldChg>
      <pc:sldChg chg="modSp mod">
        <pc:chgData name="Rae-Clarke, Jennifer" userId="c1065107-c0b2-4218-ac7f-a3decc75a6df" providerId="ADAL" clId="{FBEA24C9-E85B-406D-94DA-1B45C2F1F4E3}" dt="2025-01-16T14:22:21.328" v="15" actId="20577"/>
        <pc:sldMkLst>
          <pc:docMk/>
          <pc:sldMk cId="0" sldId="284"/>
        </pc:sldMkLst>
        <pc:spChg chg="mod">
          <ac:chgData name="Rae-Clarke, Jennifer" userId="c1065107-c0b2-4218-ac7f-a3decc75a6df" providerId="ADAL" clId="{FBEA24C9-E85B-406D-94DA-1B45C2F1F4E3}" dt="2025-01-16T14:22:21.328" v="15" actId="20577"/>
          <ac:spMkLst>
            <pc:docMk/>
            <pc:sldMk cId="0" sldId="284"/>
            <ac:spMk id="5121" creationId="{E027C63C-F115-5210-5AAB-C49F6CC03F29}"/>
          </ac:spMkLst>
        </pc:spChg>
      </pc:sldChg>
      <pc:sldChg chg="addSp delSp modSp mod ord delAnim modAnim">
        <pc:chgData name="Rae-Clarke, Jennifer" userId="c1065107-c0b2-4218-ac7f-a3decc75a6df" providerId="ADAL" clId="{FBEA24C9-E85B-406D-94DA-1B45C2F1F4E3}" dt="2025-01-16T15:07:42.001" v="4119" actId="6549"/>
        <pc:sldMkLst>
          <pc:docMk/>
          <pc:sldMk cId="2964853842" sldId="287"/>
        </pc:sldMkLst>
        <pc:spChg chg="mod">
          <ac:chgData name="Rae-Clarke, Jennifer" userId="c1065107-c0b2-4218-ac7f-a3decc75a6df" providerId="ADAL" clId="{FBEA24C9-E85B-406D-94DA-1B45C2F1F4E3}" dt="2025-01-16T14:32:19.231" v="819" actId="6549"/>
          <ac:spMkLst>
            <pc:docMk/>
            <pc:sldMk cId="2964853842" sldId="287"/>
            <ac:spMk id="126" creationId="{00000000-0000-0000-0000-000000000000}"/>
          </ac:spMkLst>
        </pc:spChg>
        <pc:spChg chg="mod">
          <ac:chgData name="Rae-Clarke, Jennifer" userId="c1065107-c0b2-4218-ac7f-a3decc75a6df" providerId="ADAL" clId="{FBEA24C9-E85B-406D-94DA-1B45C2F1F4E3}" dt="2025-01-16T15:07:42.001" v="4119" actId="6549"/>
          <ac:spMkLst>
            <pc:docMk/>
            <pc:sldMk cId="2964853842" sldId="287"/>
            <ac:spMk id="127" creationId="{00000000-0000-0000-0000-000000000000}"/>
          </ac:spMkLst>
        </pc:spChg>
      </pc:sldChg>
      <pc:sldChg chg="del">
        <pc:chgData name="Rae-Clarke, Jennifer" userId="c1065107-c0b2-4218-ac7f-a3decc75a6df" providerId="ADAL" clId="{FBEA24C9-E85B-406D-94DA-1B45C2F1F4E3}" dt="2025-01-16T14:39:04.013" v="1652" actId="47"/>
        <pc:sldMkLst>
          <pc:docMk/>
          <pc:sldMk cId="2449272359" sldId="288"/>
        </pc:sldMkLst>
      </pc:sldChg>
      <pc:sldChg chg="del">
        <pc:chgData name="Rae-Clarke, Jennifer" userId="c1065107-c0b2-4218-ac7f-a3decc75a6df" providerId="ADAL" clId="{FBEA24C9-E85B-406D-94DA-1B45C2F1F4E3}" dt="2025-01-16T14:39:04.013" v="1652" actId="47"/>
        <pc:sldMkLst>
          <pc:docMk/>
          <pc:sldMk cId="2626601334" sldId="289"/>
        </pc:sldMkLst>
      </pc:sldChg>
      <pc:sldChg chg="del">
        <pc:chgData name="Rae-Clarke, Jennifer" userId="c1065107-c0b2-4218-ac7f-a3decc75a6df" providerId="ADAL" clId="{FBEA24C9-E85B-406D-94DA-1B45C2F1F4E3}" dt="2025-01-16T14:39:04.013" v="1652" actId="47"/>
        <pc:sldMkLst>
          <pc:docMk/>
          <pc:sldMk cId="2422111148" sldId="290"/>
        </pc:sldMkLst>
      </pc:sldChg>
      <pc:sldChg chg="modSp mod">
        <pc:chgData name="Rae-Clarke, Jennifer" userId="c1065107-c0b2-4218-ac7f-a3decc75a6df" providerId="ADAL" clId="{FBEA24C9-E85B-406D-94DA-1B45C2F1F4E3}" dt="2025-01-17T08:42:30.279" v="6094" actId="20577"/>
        <pc:sldMkLst>
          <pc:docMk/>
          <pc:sldMk cId="2818421968" sldId="291"/>
        </pc:sldMkLst>
      </pc:sldChg>
      <pc:sldChg chg="del">
        <pc:chgData name="Rae-Clarke, Jennifer" userId="c1065107-c0b2-4218-ac7f-a3decc75a6df" providerId="ADAL" clId="{FBEA24C9-E85B-406D-94DA-1B45C2F1F4E3}" dt="2025-01-17T08:43:51.173" v="6095" actId="47"/>
        <pc:sldMkLst>
          <pc:docMk/>
          <pc:sldMk cId="2930286814" sldId="292"/>
        </pc:sldMkLst>
      </pc:sldChg>
      <pc:sldChg chg="del">
        <pc:chgData name="Rae-Clarke, Jennifer" userId="c1065107-c0b2-4218-ac7f-a3decc75a6df" providerId="ADAL" clId="{FBEA24C9-E85B-406D-94DA-1B45C2F1F4E3}" dt="2025-01-17T09:18:39.718" v="8645" actId="47"/>
        <pc:sldMkLst>
          <pc:docMk/>
          <pc:sldMk cId="3600377801" sldId="293"/>
        </pc:sldMkLst>
      </pc:sldChg>
      <pc:sldChg chg="modSp mod">
        <pc:chgData name="Rae-Clarke, Jennifer" userId="c1065107-c0b2-4218-ac7f-a3decc75a6df" providerId="ADAL" clId="{FBEA24C9-E85B-406D-94DA-1B45C2F1F4E3}" dt="2025-01-17T09:18:30.999" v="8642" actId="20577"/>
        <pc:sldMkLst>
          <pc:docMk/>
          <pc:sldMk cId="3307521506" sldId="294"/>
        </pc:sldMkLst>
      </pc:sldChg>
      <pc:sldChg chg="del">
        <pc:chgData name="Rae-Clarke, Jennifer" userId="c1065107-c0b2-4218-ac7f-a3decc75a6df" providerId="ADAL" clId="{FBEA24C9-E85B-406D-94DA-1B45C2F1F4E3}" dt="2025-01-17T08:45:35.099" v="6098" actId="47"/>
        <pc:sldMkLst>
          <pc:docMk/>
          <pc:sldMk cId="2699757320" sldId="295"/>
        </pc:sldMkLst>
      </pc:sldChg>
      <pc:sldChg chg="add del">
        <pc:chgData name="Rae-Clarke, Jennifer" userId="c1065107-c0b2-4218-ac7f-a3decc75a6df" providerId="ADAL" clId="{FBEA24C9-E85B-406D-94DA-1B45C2F1F4E3}" dt="2025-01-17T09:11:27.802" v="7654" actId="47"/>
        <pc:sldMkLst>
          <pc:docMk/>
          <pc:sldMk cId="4043324339" sldId="298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891795075" sldId="299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3590880307" sldId="300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863060352" sldId="301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102778243" sldId="302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934744955" sldId="303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3005502213" sldId="304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31883636" sldId="305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65172125" sldId="306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023982237" sldId="307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79258168" sldId="308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420251688" sldId="309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893965080" sldId="310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011874990" sldId="311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658350980" sldId="312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662047622" sldId="313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730039431" sldId="314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771569154" sldId="316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1978794710" sldId="317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121618808" sldId="318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4197510029" sldId="319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598571661" sldId="320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411253903" sldId="321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300452724" sldId="322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3468168022" sldId="323"/>
        </pc:sldMkLst>
      </pc:sldChg>
      <pc:sldChg chg="del">
        <pc:chgData name="Rae-Clarke, Jennifer" userId="c1065107-c0b2-4218-ac7f-a3decc75a6df" providerId="ADAL" clId="{FBEA24C9-E85B-406D-94DA-1B45C2F1F4E3}" dt="2025-01-17T09:18:48.009" v="8646" actId="47"/>
        <pc:sldMkLst>
          <pc:docMk/>
          <pc:sldMk cId="2629461233" sldId="324"/>
        </pc:sldMkLst>
      </pc:sldChg>
      <pc:sldChg chg="addSp modSp add mod modAnim">
        <pc:chgData name="Rae-Clarke, Jennifer" userId="c1065107-c0b2-4218-ac7f-a3decc75a6df" providerId="ADAL" clId="{FBEA24C9-E85B-406D-94DA-1B45C2F1F4E3}" dt="2025-01-16T15:07:11.820" v="4112" actId="1076"/>
        <pc:sldMkLst>
          <pc:docMk/>
          <pc:sldMk cId="2786517487" sldId="325"/>
        </pc:sldMkLst>
      </pc:sldChg>
      <pc:sldChg chg="addSp delSp modSp add mod modAnim modNotesTx">
        <pc:chgData name="Rae-Clarke, Jennifer" userId="c1065107-c0b2-4218-ac7f-a3decc75a6df" providerId="ADAL" clId="{FBEA24C9-E85B-406D-94DA-1B45C2F1F4E3}" dt="2025-01-16T15:07:16.335" v="4114"/>
        <pc:sldMkLst>
          <pc:docMk/>
          <pc:sldMk cId="2826898296" sldId="326"/>
        </pc:sldMkLst>
      </pc:sldChg>
      <pc:sldChg chg="modSp add mod modAnim modNotesTx">
        <pc:chgData name="Rae-Clarke, Jennifer" userId="c1065107-c0b2-4218-ac7f-a3decc75a6df" providerId="ADAL" clId="{FBEA24C9-E85B-406D-94DA-1B45C2F1F4E3}" dt="2025-01-16T14:53:54.506" v="3517" actId="113"/>
        <pc:sldMkLst>
          <pc:docMk/>
          <pc:sldMk cId="1962826012" sldId="327"/>
        </pc:sldMkLst>
      </pc:sldChg>
      <pc:sldChg chg="addSp modSp add mod ord modAnim modNotesTx">
        <pc:chgData name="Rae-Clarke, Jennifer" userId="c1065107-c0b2-4218-ac7f-a3decc75a6df" providerId="ADAL" clId="{FBEA24C9-E85B-406D-94DA-1B45C2F1F4E3}" dt="2025-01-16T15:30:10.995" v="6079"/>
        <pc:sldMkLst>
          <pc:docMk/>
          <pc:sldMk cId="4259330494" sldId="328"/>
        </pc:sldMkLst>
      </pc:sldChg>
      <pc:sldChg chg="addSp delSp modSp add mod delAnim modNotesTx">
        <pc:chgData name="Rae-Clarke, Jennifer" userId="c1065107-c0b2-4218-ac7f-a3decc75a6df" providerId="ADAL" clId="{FBEA24C9-E85B-406D-94DA-1B45C2F1F4E3}" dt="2025-01-16T15:17:50.357" v="4898" actId="20577"/>
        <pc:sldMkLst>
          <pc:docMk/>
          <pc:sldMk cId="236631770" sldId="329"/>
        </pc:sldMkLst>
      </pc:sldChg>
      <pc:sldChg chg="add del">
        <pc:chgData name="Rae-Clarke, Jennifer" userId="c1065107-c0b2-4218-ac7f-a3decc75a6df" providerId="ADAL" clId="{FBEA24C9-E85B-406D-94DA-1B45C2F1F4E3}" dt="2025-01-16T15:11:51.506" v="4452"/>
        <pc:sldMkLst>
          <pc:docMk/>
          <pc:sldMk cId="713274007" sldId="330"/>
        </pc:sldMkLst>
      </pc:sldChg>
      <pc:sldChg chg="addSp modSp add mod modAnim modNotesTx">
        <pc:chgData name="Rae-Clarke, Jennifer" userId="c1065107-c0b2-4218-ac7f-a3decc75a6df" providerId="ADAL" clId="{FBEA24C9-E85B-406D-94DA-1B45C2F1F4E3}" dt="2025-01-16T15:21:36.463" v="5181"/>
        <pc:sldMkLst>
          <pc:docMk/>
          <pc:sldMk cId="771001695" sldId="330"/>
        </pc:sldMkLst>
      </pc:sldChg>
      <pc:sldChg chg="delSp add del mod">
        <pc:chgData name="Rae-Clarke, Jennifer" userId="c1065107-c0b2-4218-ac7f-a3decc75a6df" providerId="ADAL" clId="{FBEA24C9-E85B-406D-94DA-1B45C2F1F4E3}" dt="2025-01-16T15:11:50.587" v="4450" actId="47"/>
        <pc:sldMkLst>
          <pc:docMk/>
          <pc:sldMk cId="2182254939" sldId="330"/>
        </pc:sldMkLst>
      </pc:sldChg>
      <pc:sldChg chg="modSp add mod modAnim modNotesTx">
        <pc:chgData name="Rae-Clarke, Jennifer" userId="c1065107-c0b2-4218-ac7f-a3decc75a6df" providerId="ADAL" clId="{FBEA24C9-E85B-406D-94DA-1B45C2F1F4E3}" dt="2025-01-16T15:27:18.752" v="5502" actId="20577"/>
        <pc:sldMkLst>
          <pc:docMk/>
          <pc:sldMk cId="2631528540" sldId="331"/>
        </pc:sldMkLst>
        <pc:spChg chg="mod">
          <ac:chgData name="Rae-Clarke, Jennifer" userId="c1065107-c0b2-4218-ac7f-a3decc75a6df" providerId="ADAL" clId="{FBEA24C9-E85B-406D-94DA-1B45C2F1F4E3}" dt="2025-01-16T15:27:18.752" v="5502" actId="20577"/>
          <ac:spMkLst>
            <pc:docMk/>
            <pc:sldMk cId="2631528540" sldId="331"/>
            <ac:spMk id="126" creationId="{0218D907-4300-4CEE-25F8-821F41F1D1BF}"/>
          </ac:spMkLst>
        </pc:spChg>
        <pc:spChg chg="mod">
          <ac:chgData name="Rae-Clarke, Jennifer" userId="c1065107-c0b2-4218-ac7f-a3decc75a6df" providerId="ADAL" clId="{FBEA24C9-E85B-406D-94DA-1B45C2F1F4E3}" dt="2025-01-16T15:27:07.910" v="5493" actId="255"/>
          <ac:spMkLst>
            <pc:docMk/>
            <pc:sldMk cId="2631528540" sldId="331"/>
            <ac:spMk id="127" creationId="{5DF88836-CACE-3D70-BE59-6D1E0CC4C867}"/>
          </ac:spMkLst>
        </pc:spChg>
      </pc:sldChg>
      <pc:sldChg chg="modSp add mod ord modAnim">
        <pc:chgData name="Rae-Clarke, Jennifer" userId="c1065107-c0b2-4218-ac7f-a3decc75a6df" providerId="ADAL" clId="{FBEA24C9-E85B-406D-94DA-1B45C2F1F4E3}" dt="2025-01-16T15:30:04.528" v="6077"/>
        <pc:sldMkLst>
          <pc:docMk/>
          <pc:sldMk cId="1320844155" sldId="332"/>
        </pc:sldMkLst>
      </pc:sldChg>
      <pc:sldChg chg="add del">
        <pc:chgData name="Rae-Clarke, Jennifer" userId="c1065107-c0b2-4218-ac7f-a3decc75a6df" providerId="ADAL" clId="{FBEA24C9-E85B-406D-94DA-1B45C2F1F4E3}" dt="2025-01-16T15:16:35.975" v="4697" actId="47"/>
        <pc:sldMkLst>
          <pc:docMk/>
          <pc:sldMk cId="2575206096" sldId="332"/>
        </pc:sldMkLst>
      </pc:sldChg>
      <pc:sldChg chg="modSp add mod modAnim modNotesTx">
        <pc:chgData name="Rae-Clarke, Jennifer" userId="c1065107-c0b2-4218-ac7f-a3decc75a6df" providerId="ADAL" clId="{FBEA24C9-E85B-406D-94DA-1B45C2F1F4E3}" dt="2025-01-17T09:17:46.649" v="8625" actId="20577"/>
        <pc:sldMkLst>
          <pc:docMk/>
          <pc:sldMk cId="2395977980" sldId="333"/>
        </pc:sldMkLst>
      </pc:sldChg>
      <pc:sldChg chg="modSp add mod modAnim modNotesTx">
        <pc:chgData name="Rae-Clarke, Jennifer" userId="c1065107-c0b2-4218-ac7f-a3decc75a6df" providerId="ADAL" clId="{FBEA24C9-E85B-406D-94DA-1B45C2F1F4E3}" dt="2025-01-17T08:54:22.678" v="6584" actId="6549"/>
        <pc:sldMkLst>
          <pc:docMk/>
          <pc:sldMk cId="1376477848" sldId="334"/>
        </pc:sldMkLst>
      </pc:sldChg>
      <pc:sldChg chg="addSp delSp modSp add mod delAnim modAnim modNotesTx">
        <pc:chgData name="Rae-Clarke, Jennifer" userId="c1065107-c0b2-4218-ac7f-a3decc75a6df" providerId="ADAL" clId="{FBEA24C9-E85B-406D-94DA-1B45C2F1F4E3}" dt="2025-01-17T09:04:19.199" v="7282"/>
        <pc:sldMkLst>
          <pc:docMk/>
          <pc:sldMk cId="4210252498" sldId="335"/>
        </pc:sldMkLst>
      </pc:sldChg>
      <pc:sldChg chg="addSp delSp modSp add mod delAnim modNotesTx">
        <pc:chgData name="Rae-Clarke, Jennifer" userId="c1065107-c0b2-4218-ac7f-a3decc75a6df" providerId="ADAL" clId="{FBEA24C9-E85B-406D-94DA-1B45C2F1F4E3}" dt="2025-01-17T09:08:40.399" v="7512" actId="6549"/>
        <pc:sldMkLst>
          <pc:docMk/>
          <pc:sldMk cId="144610633" sldId="336"/>
        </pc:sldMkLst>
      </pc:sldChg>
      <pc:sldChg chg="modSp add mod ord modAnim modNotesTx">
        <pc:chgData name="Rae-Clarke, Jennifer" userId="c1065107-c0b2-4218-ac7f-a3decc75a6df" providerId="ADAL" clId="{FBEA24C9-E85B-406D-94DA-1B45C2F1F4E3}" dt="2025-01-17T10:04:23.809" v="12007"/>
        <pc:sldMkLst>
          <pc:docMk/>
          <pc:sldMk cId="3664773059" sldId="337"/>
        </pc:sldMkLst>
      </pc:sldChg>
      <pc:sldChg chg="modSp add mod modAnim modNotesTx">
        <pc:chgData name="Rae-Clarke, Jennifer" userId="c1065107-c0b2-4218-ac7f-a3decc75a6df" providerId="ADAL" clId="{FBEA24C9-E85B-406D-94DA-1B45C2F1F4E3}" dt="2025-01-17T10:38:46.471" v="16216" actId="20577"/>
        <pc:sldMkLst>
          <pc:docMk/>
          <pc:sldMk cId="70242677" sldId="338"/>
        </pc:sldMkLst>
      </pc:sldChg>
      <pc:sldChg chg="addSp modSp add mod ord modAnim">
        <pc:chgData name="Rae-Clarke, Jennifer" userId="c1065107-c0b2-4218-ac7f-a3decc75a6df" providerId="ADAL" clId="{FBEA24C9-E85B-406D-94DA-1B45C2F1F4E3}" dt="2025-01-17T10:04:23.809" v="12007"/>
        <pc:sldMkLst>
          <pc:docMk/>
          <pc:sldMk cId="4281556150" sldId="339"/>
        </pc:sldMkLst>
      </pc:sldChg>
      <pc:sldChg chg="addSp delSp modSp add mod delAnim modAnim modNotesTx">
        <pc:chgData name="Rae-Clarke, Jennifer" userId="c1065107-c0b2-4218-ac7f-a3decc75a6df" providerId="ADAL" clId="{FBEA24C9-E85B-406D-94DA-1B45C2F1F4E3}" dt="2025-01-17T10:03:05.861" v="11957" actId="20577"/>
        <pc:sldMkLst>
          <pc:docMk/>
          <pc:sldMk cId="2482684765" sldId="340"/>
        </pc:sldMkLst>
      </pc:sldChg>
      <pc:sldChg chg="new add del">
        <pc:chgData name="Rae-Clarke, Jennifer" userId="c1065107-c0b2-4218-ac7f-a3decc75a6df" providerId="ADAL" clId="{FBEA24C9-E85B-406D-94DA-1B45C2F1F4E3}" dt="2025-01-17T09:29:10.930" v="9282" actId="47"/>
        <pc:sldMkLst>
          <pc:docMk/>
          <pc:sldMk cId="3820431235" sldId="340"/>
        </pc:sldMkLst>
      </pc:sldChg>
      <pc:sldChg chg="delSp modSp add mod modNotesTx">
        <pc:chgData name="Rae-Clarke, Jennifer" userId="c1065107-c0b2-4218-ac7f-a3decc75a6df" providerId="ADAL" clId="{FBEA24C9-E85B-406D-94DA-1B45C2F1F4E3}" dt="2025-01-17T10:03:14.106" v="11970" actId="20577"/>
        <pc:sldMkLst>
          <pc:docMk/>
          <pc:sldMk cId="217220331" sldId="341"/>
        </pc:sldMkLst>
      </pc:sldChg>
      <pc:sldChg chg="delSp modSp add mod modNotesTx">
        <pc:chgData name="Rae-Clarke, Jennifer" userId="c1065107-c0b2-4218-ac7f-a3decc75a6df" providerId="ADAL" clId="{FBEA24C9-E85B-406D-94DA-1B45C2F1F4E3}" dt="2025-01-17T10:03:21.560" v="11983" actId="20577"/>
        <pc:sldMkLst>
          <pc:docMk/>
          <pc:sldMk cId="4039586707" sldId="342"/>
        </pc:sldMkLst>
      </pc:sldChg>
      <pc:sldChg chg="delSp modSp add mod modNotesTx">
        <pc:chgData name="Rae-Clarke, Jennifer" userId="c1065107-c0b2-4218-ac7f-a3decc75a6df" providerId="ADAL" clId="{FBEA24C9-E85B-406D-94DA-1B45C2F1F4E3}" dt="2025-01-17T10:03:29.210" v="12005" actId="20577"/>
        <pc:sldMkLst>
          <pc:docMk/>
          <pc:sldMk cId="2123516045" sldId="343"/>
        </pc:sldMkLst>
      </pc:sldChg>
      <pc:sldChg chg="modSp add mod ord modAnim modNotesTx">
        <pc:chgData name="Rae-Clarke, Jennifer" userId="c1065107-c0b2-4218-ac7f-a3decc75a6df" providerId="ADAL" clId="{FBEA24C9-E85B-406D-94DA-1B45C2F1F4E3}" dt="2025-01-17T10:07:15.815" v="12413" actId="20577"/>
        <pc:sldMkLst>
          <pc:docMk/>
          <pc:sldMk cId="2717400277" sldId="344"/>
        </pc:sldMkLst>
      </pc:sldChg>
      <pc:sldChg chg="addSp modSp add mod modAnim modNotesTx">
        <pc:chgData name="Rae-Clarke, Jennifer" userId="c1065107-c0b2-4218-ac7f-a3decc75a6df" providerId="ADAL" clId="{FBEA24C9-E85B-406D-94DA-1B45C2F1F4E3}" dt="2025-01-17T10:17:24.500" v="13183" actId="6549"/>
        <pc:sldMkLst>
          <pc:docMk/>
          <pc:sldMk cId="2716479827" sldId="345"/>
        </pc:sldMkLst>
      </pc:sldChg>
      <pc:sldChg chg="add del">
        <pc:chgData name="Rae-Clarke, Jennifer" userId="c1065107-c0b2-4218-ac7f-a3decc75a6df" providerId="ADAL" clId="{FBEA24C9-E85B-406D-94DA-1B45C2F1F4E3}" dt="2025-01-17T10:07:39.970" v="12415"/>
        <pc:sldMkLst>
          <pc:docMk/>
          <pc:sldMk cId="4254849633" sldId="345"/>
        </pc:sldMkLst>
      </pc:sldChg>
      <pc:sldChg chg="addSp delSp modSp add mod ord addAnim delAnim modAnim modNotesTx">
        <pc:chgData name="Rae-Clarke, Jennifer" userId="c1065107-c0b2-4218-ac7f-a3decc75a6df" providerId="ADAL" clId="{FBEA24C9-E85B-406D-94DA-1B45C2F1F4E3}" dt="2025-01-17T10:14:20.247" v="12946" actId="6549"/>
        <pc:sldMkLst>
          <pc:docMk/>
          <pc:sldMk cId="877284931" sldId="346"/>
        </pc:sldMkLst>
      </pc:sldChg>
      <pc:sldChg chg="delSp modSp add mod delAnim modAnim modNotesTx">
        <pc:chgData name="Rae-Clarke, Jennifer" userId="c1065107-c0b2-4218-ac7f-a3decc75a6df" providerId="ADAL" clId="{FBEA24C9-E85B-406D-94DA-1B45C2F1F4E3}" dt="2025-01-17T10:22:17.696" v="13799" actId="20577"/>
        <pc:sldMkLst>
          <pc:docMk/>
          <pc:sldMk cId="4223198136" sldId="347"/>
        </pc:sldMkLst>
      </pc:sldChg>
      <pc:sldChg chg="modSp add mod">
        <pc:chgData name="Rae-Clarke, Jennifer" userId="c1065107-c0b2-4218-ac7f-a3decc75a6df" providerId="ADAL" clId="{FBEA24C9-E85B-406D-94DA-1B45C2F1F4E3}" dt="2025-01-17T10:25:52.581" v="14326" actId="20577"/>
        <pc:sldMkLst>
          <pc:docMk/>
          <pc:sldMk cId="1901260677" sldId="348"/>
        </pc:sldMkLst>
      </pc:sldChg>
      <pc:sldChg chg="modSp add mod modAnim">
        <pc:chgData name="Rae-Clarke, Jennifer" userId="c1065107-c0b2-4218-ac7f-a3decc75a6df" providerId="ADAL" clId="{FBEA24C9-E85B-406D-94DA-1B45C2F1F4E3}" dt="2025-01-17T10:29:16.141" v="14822" actId="113"/>
        <pc:sldMkLst>
          <pc:docMk/>
          <pc:sldMk cId="1154740590" sldId="349"/>
        </pc:sldMkLst>
      </pc:sldChg>
      <pc:sldChg chg="modSp add mod modAnim modNotesTx">
        <pc:chgData name="Rae-Clarke, Jennifer" userId="c1065107-c0b2-4218-ac7f-a3decc75a6df" providerId="ADAL" clId="{FBEA24C9-E85B-406D-94DA-1B45C2F1F4E3}" dt="2025-01-17T10:33:20.031" v="15465" actId="20577"/>
        <pc:sldMkLst>
          <pc:docMk/>
          <pc:sldMk cId="268609747" sldId="350"/>
        </pc:sldMkLst>
      </pc:sldChg>
    </pc:docChg>
  </pc:docChgLst>
  <pc:docChgLst>
    <pc:chgData name="Rae-Clarke, Jennifer" userId="c1065107-c0b2-4218-ac7f-a3decc75a6df" providerId="ADAL" clId="{95A35D52-8ABF-4B20-B31E-1382797241A1}"/>
    <pc:docChg chg="custSel addSld delSld modSld sldOrd delMainMaster">
      <pc:chgData name="Rae-Clarke, Jennifer" userId="c1065107-c0b2-4218-ac7f-a3decc75a6df" providerId="ADAL" clId="{95A35D52-8ABF-4B20-B31E-1382797241A1}" dt="2023-12-20T10:45:51.721" v="1390" actId="20577"/>
      <pc:docMkLst>
        <pc:docMk/>
      </pc:docMkLst>
      <pc:sldChg chg="del">
        <pc:chgData name="Rae-Clarke, Jennifer" userId="c1065107-c0b2-4218-ac7f-a3decc75a6df" providerId="ADAL" clId="{95A35D52-8ABF-4B20-B31E-1382797241A1}" dt="2023-12-20T10:14:23.094" v="13" actId="47"/>
        <pc:sldMkLst>
          <pc:docMk/>
          <pc:sldMk cId="0" sldId="256"/>
        </pc:sldMkLst>
      </pc:sldChg>
      <pc:sldChg chg="modSp mod modAnim">
        <pc:chgData name="Rae-Clarke, Jennifer" userId="c1065107-c0b2-4218-ac7f-a3decc75a6df" providerId="ADAL" clId="{95A35D52-8ABF-4B20-B31E-1382797241A1}" dt="2023-12-20T10:27:00.671" v="376"/>
        <pc:sldMkLst>
          <pc:docMk/>
          <pc:sldMk cId="0" sldId="257"/>
        </pc:sldMkLst>
      </pc:sldChg>
      <pc:sldChg chg="modSp mod modAnim modNotesTx">
        <pc:chgData name="Rae-Clarke, Jennifer" userId="c1065107-c0b2-4218-ac7f-a3decc75a6df" providerId="ADAL" clId="{95A35D52-8ABF-4B20-B31E-1382797241A1}" dt="2023-12-20T10:26:56.700" v="375"/>
        <pc:sldMkLst>
          <pc:docMk/>
          <pc:sldMk cId="0" sldId="258"/>
        </pc:sldMkLst>
      </pc:sldChg>
      <pc:sldChg chg="modSp mod modAnim modNotesTx">
        <pc:chgData name="Rae-Clarke, Jennifer" userId="c1065107-c0b2-4218-ac7f-a3decc75a6df" providerId="ADAL" clId="{95A35D52-8ABF-4B20-B31E-1382797241A1}" dt="2023-12-20T10:26:49.824" v="374"/>
        <pc:sldMkLst>
          <pc:docMk/>
          <pc:sldMk cId="0" sldId="259"/>
        </pc:sldMkLst>
      </pc:sldChg>
      <pc:sldChg chg="modAnim">
        <pc:chgData name="Rae-Clarke, Jennifer" userId="c1065107-c0b2-4218-ac7f-a3decc75a6df" providerId="ADAL" clId="{95A35D52-8ABF-4B20-B31E-1382797241A1}" dt="2023-12-20T10:27:11.747" v="377"/>
        <pc:sldMkLst>
          <pc:docMk/>
          <pc:sldMk cId="0" sldId="260"/>
        </pc:sldMkLst>
      </pc:sldChg>
      <pc:sldChg chg="modSp mod modNotesTx">
        <pc:chgData name="Rae-Clarke, Jennifer" userId="c1065107-c0b2-4218-ac7f-a3decc75a6df" providerId="ADAL" clId="{95A35D52-8ABF-4B20-B31E-1382797241A1}" dt="2023-12-20T10:34:06.350" v="811" actId="6549"/>
        <pc:sldMkLst>
          <pc:docMk/>
          <pc:sldMk cId="0" sldId="261"/>
        </pc:sldMkLst>
      </pc:sldChg>
      <pc:sldChg chg="del">
        <pc:chgData name="Rae-Clarke, Jennifer" userId="c1065107-c0b2-4218-ac7f-a3decc75a6df" providerId="ADAL" clId="{95A35D52-8ABF-4B20-B31E-1382797241A1}" dt="2023-12-20T10:35:05.849" v="882" actId="47"/>
        <pc:sldMkLst>
          <pc:docMk/>
          <pc:sldMk cId="0" sldId="262"/>
        </pc:sldMkLst>
      </pc:sldChg>
      <pc:sldChg chg="del">
        <pc:chgData name="Rae-Clarke, Jennifer" userId="c1065107-c0b2-4218-ac7f-a3decc75a6df" providerId="ADAL" clId="{95A35D52-8ABF-4B20-B31E-1382797241A1}" dt="2023-12-20T10:45:46.536" v="1389" actId="47"/>
        <pc:sldMkLst>
          <pc:docMk/>
          <pc:sldMk cId="0" sldId="263"/>
        </pc:sldMkLst>
      </pc:sldChg>
      <pc:sldChg chg="ord">
        <pc:chgData name="Rae-Clarke, Jennifer" userId="c1065107-c0b2-4218-ac7f-a3decc75a6df" providerId="ADAL" clId="{95A35D52-8ABF-4B20-B31E-1382797241A1}" dt="2023-12-20T10:16:03.772" v="30"/>
        <pc:sldMkLst>
          <pc:docMk/>
          <pc:sldMk cId="226373693" sldId="264"/>
        </pc:sldMkLst>
      </pc:sldChg>
      <pc:sldChg chg="modSp add mod">
        <pc:chgData name="Rae-Clarke, Jennifer" userId="c1065107-c0b2-4218-ac7f-a3decc75a6df" providerId="ADAL" clId="{95A35D52-8ABF-4B20-B31E-1382797241A1}" dt="2023-12-20T10:14:20.163" v="12" actId="20577"/>
        <pc:sldMkLst>
          <pc:docMk/>
          <pc:sldMk cId="0" sldId="284"/>
        </pc:sldMkLst>
      </pc:sldChg>
      <pc:sldChg chg="addSp modSp add mod modNotesTx">
        <pc:chgData name="Rae-Clarke, Jennifer" userId="c1065107-c0b2-4218-ac7f-a3decc75a6df" providerId="ADAL" clId="{95A35D52-8ABF-4B20-B31E-1382797241A1}" dt="2023-12-20T10:41:01.882" v="1248" actId="20577"/>
        <pc:sldMkLst>
          <pc:docMk/>
          <pc:sldMk cId="2063785450" sldId="285"/>
        </pc:sldMkLst>
      </pc:sldChg>
      <pc:sldChg chg="addSp modSp add mod modNotesTx">
        <pc:chgData name="Rae-Clarke, Jennifer" userId="c1065107-c0b2-4218-ac7f-a3decc75a6df" providerId="ADAL" clId="{95A35D52-8ABF-4B20-B31E-1382797241A1}" dt="2023-12-20T10:45:51.721" v="1390" actId="20577"/>
        <pc:sldMkLst>
          <pc:docMk/>
          <pc:sldMk cId="3217541491" sldId="286"/>
        </pc:sldMkLst>
      </pc:sldChg>
      <pc:sldMasterChg chg="del delSldLayout">
        <pc:chgData name="Rae-Clarke, Jennifer" userId="c1065107-c0b2-4218-ac7f-a3decc75a6df" providerId="ADAL" clId="{95A35D52-8ABF-4B20-B31E-1382797241A1}" dt="2023-12-20T10:45:46.536" v="1389" actId="47"/>
        <pc:sldMasterMkLst>
          <pc:docMk/>
          <pc:sldMasterMk cId="0" sldId="2147483674"/>
        </pc:sldMasterMkLst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5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6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7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8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79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0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1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2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3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4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5"/>
          </pc:sldLayoutMkLst>
        </pc:sldLayoutChg>
        <pc:sldLayoutChg chg="del">
          <pc:chgData name="Rae-Clarke, Jennifer" userId="c1065107-c0b2-4218-ac7f-a3decc75a6df" providerId="ADAL" clId="{95A35D52-8ABF-4B20-B31E-1382797241A1}" dt="2023-12-20T10:45:46.536" v="1389" actId="47"/>
          <pc:sldLayoutMkLst>
            <pc:docMk/>
            <pc:sldMasterMk cId="0" sldId="2147483674"/>
            <pc:sldLayoutMk cId="0" sldId="214748368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2E6BF5-4D70-43D9-9DE4-20C108A9ADA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632943F-6071-4CC4-814C-10CC75388D9D}">
      <dgm:prSet phldrT="[Text]"/>
      <dgm:spPr/>
      <dgm:t>
        <a:bodyPr/>
        <a:lstStyle/>
        <a:p>
          <a:r>
            <a:rPr lang="en-GB" dirty="0"/>
            <a:t>Create Title Slide </a:t>
          </a:r>
          <a:r>
            <a:rPr lang="en-GB" b="1" dirty="0"/>
            <a:t>(1pt)</a:t>
          </a:r>
        </a:p>
      </dgm:t>
    </dgm:pt>
    <dgm:pt modelId="{91A4A4AB-12C7-45B8-9F10-3E416F2D2E62}" type="parTrans" cxnId="{39EA7760-8971-4E4E-AF26-D8CDE02C4867}">
      <dgm:prSet/>
      <dgm:spPr/>
      <dgm:t>
        <a:bodyPr/>
        <a:lstStyle/>
        <a:p>
          <a:endParaRPr lang="en-GB"/>
        </a:p>
      </dgm:t>
    </dgm:pt>
    <dgm:pt modelId="{D05E8CCB-4173-4AEC-97A2-B86F0F12EE67}" type="sibTrans" cxnId="{39EA7760-8971-4E4E-AF26-D8CDE02C4867}">
      <dgm:prSet/>
      <dgm:spPr/>
      <dgm:t>
        <a:bodyPr/>
        <a:lstStyle/>
        <a:p>
          <a:endParaRPr lang="en-GB"/>
        </a:p>
      </dgm:t>
    </dgm:pt>
    <dgm:pt modelId="{636D710F-B595-4C47-9A1E-C5C3DE7EA992}">
      <dgm:prSet phldrT="[Text]"/>
      <dgm:spPr/>
      <dgm:t>
        <a:bodyPr/>
        <a:lstStyle/>
        <a:p>
          <a:r>
            <a:rPr lang="en-GB" dirty="0"/>
            <a:t>Assemble 3 Slides Into 1 </a:t>
          </a:r>
          <a:r>
            <a:rPr lang="en-GB" b="1" dirty="0"/>
            <a:t>(2pt)</a:t>
          </a:r>
        </a:p>
      </dgm:t>
    </dgm:pt>
    <dgm:pt modelId="{C9AE1124-E1E2-4366-A30A-FF7561DB4451}" type="parTrans" cxnId="{94FC9DC8-9C7B-467B-A7EB-FAC6B5A14131}">
      <dgm:prSet/>
      <dgm:spPr/>
      <dgm:t>
        <a:bodyPr/>
        <a:lstStyle/>
        <a:p>
          <a:endParaRPr lang="en-GB"/>
        </a:p>
      </dgm:t>
    </dgm:pt>
    <dgm:pt modelId="{3B6418F9-6A61-4292-ABED-1FB5DD38C372}" type="sibTrans" cxnId="{94FC9DC8-9C7B-467B-A7EB-FAC6B5A14131}">
      <dgm:prSet/>
      <dgm:spPr/>
      <dgm:t>
        <a:bodyPr/>
        <a:lstStyle/>
        <a:p>
          <a:endParaRPr lang="en-GB"/>
        </a:p>
      </dgm:t>
    </dgm:pt>
    <dgm:pt modelId="{8284246C-8E65-4B8B-91A8-ECDCA1DDCE63}">
      <dgm:prSet phldrT="[Text]"/>
      <dgm:spPr/>
      <dgm:t>
        <a:bodyPr/>
        <a:lstStyle/>
        <a:p>
          <a:r>
            <a:rPr lang="en-GB" dirty="0"/>
            <a:t>Animate All Slides </a:t>
          </a:r>
          <a:r>
            <a:rPr lang="en-GB" b="1" dirty="0"/>
            <a:t>(3pt)</a:t>
          </a:r>
        </a:p>
      </dgm:t>
    </dgm:pt>
    <dgm:pt modelId="{D2D2F74C-03B3-44B3-A7CC-445F6D6E6CF7}" type="parTrans" cxnId="{32F9717C-65A8-49E0-8DCC-8801DA096C92}">
      <dgm:prSet/>
      <dgm:spPr/>
      <dgm:t>
        <a:bodyPr/>
        <a:lstStyle/>
        <a:p>
          <a:endParaRPr lang="en-GB"/>
        </a:p>
      </dgm:t>
    </dgm:pt>
    <dgm:pt modelId="{AB98CD3E-9504-4B59-9441-4F5F58C979A4}" type="sibTrans" cxnId="{32F9717C-65A8-49E0-8DCC-8801DA096C92}">
      <dgm:prSet/>
      <dgm:spPr/>
      <dgm:t>
        <a:bodyPr/>
        <a:lstStyle/>
        <a:p>
          <a:endParaRPr lang="en-GB"/>
        </a:p>
      </dgm:t>
    </dgm:pt>
    <dgm:pt modelId="{98681BDE-C820-4EE2-AB42-5B8BC0B7E831}">
      <dgm:prSet phldrT="[Text]"/>
      <dgm:spPr/>
      <dgm:t>
        <a:bodyPr/>
        <a:lstStyle/>
        <a:p>
          <a:r>
            <a:rPr lang="en-GB" dirty="0"/>
            <a:t>Research Content For Slides </a:t>
          </a:r>
          <a:r>
            <a:rPr lang="en-GB" b="1" dirty="0"/>
            <a:t>(4pt)</a:t>
          </a:r>
        </a:p>
      </dgm:t>
    </dgm:pt>
    <dgm:pt modelId="{63904916-00F6-4CDD-8FCA-35B3FF85852D}" type="parTrans" cxnId="{296CEB70-0BA3-4CB6-A490-100E0BF72255}">
      <dgm:prSet/>
      <dgm:spPr/>
      <dgm:t>
        <a:bodyPr/>
        <a:lstStyle/>
        <a:p>
          <a:endParaRPr lang="en-GB"/>
        </a:p>
      </dgm:t>
    </dgm:pt>
    <dgm:pt modelId="{AA863455-179A-4A90-A699-2EE37332C06B}" type="sibTrans" cxnId="{296CEB70-0BA3-4CB6-A490-100E0BF72255}">
      <dgm:prSet/>
      <dgm:spPr/>
      <dgm:t>
        <a:bodyPr/>
        <a:lstStyle/>
        <a:p>
          <a:endParaRPr lang="en-GB"/>
        </a:p>
      </dgm:t>
    </dgm:pt>
    <dgm:pt modelId="{4EB727DB-F8F0-48CF-A4DB-8B60721788CB}">
      <dgm:prSet phldrT="[Text]"/>
      <dgm:spPr/>
      <dgm:t>
        <a:bodyPr/>
        <a:lstStyle/>
        <a:p>
          <a:r>
            <a:rPr lang="en-GB" dirty="0"/>
            <a:t>Learning New Coding Language </a:t>
          </a:r>
          <a:r>
            <a:rPr lang="en-GB" b="1" dirty="0"/>
            <a:t>(5pt)</a:t>
          </a:r>
        </a:p>
      </dgm:t>
    </dgm:pt>
    <dgm:pt modelId="{016418A3-06D8-400D-AA3A-4C5827011DA7}" type="parTrans" cxnId="{79D2CC06-59AE-43E5-91A9-EDC0307151BC}">
      <dgm:prSet/>
      <dgm:spPr/>
      <dgm:t>
        <a:bodyPr/>
        <a:lstStyle/>
        <a:p>
          <a:endParaRPr lang="en-GB"/>
        </a:p>
      </dgm:t>
    </dgm:pt>
    <dgm:pt modelId="{CC3DB538-FA60-4F42-B589-E997E27EC6C0}" type="sibTrans" cxnId="{79D2CC06-59AE-43E5-91A9-EDC0307151BC}">
      <dgm:prSet/>
      <dgm:spPr/>
      <dgm:t>
        <a:bodyPr/>
        <a:lstStyle/>
        <a:p>
          <a:endParaRPr lang="en-GB"/>
        </a:p>
      </dgm:t>
    </dgm:pt>
    <dgm:pt modelId="{2355AE30-335F-4EC3-8287-45E71F1D37C8}">
      <dgm:prSet phldrT="[Text]"/>
      <dgm:spPr/>
      <dgm:t>
        <a:bodyPr/>
        <a:lstStyle/>
        <a:p>
          <a:r>
            <a:rPr lang="en-GB" dirty="0"/>
            <a:t>Convert Slides to Program</a:t>
          </a:r>
          <a:r>
            <a:rPr lang="en-GB" b="1" dirty="0"/>
            <a:t> (??? pts)</a:t>
          </a:r>
        </a:p>
      </dgm:t>
    </dgm:pt>
    <dgm:pt modelId="{38A41739-6591-41EC-B063-EABFD73E71A8}" type="parTrans" cxnId="{C9BA216F-7407-499C-8DEC-B4F829581FC3}">
      <dgm:prSet/>
      <dgm:spPr/>
      <dgm:t>
        <a:bodyPr/>
        <a:lstStyle/>
        <a:p>
          <a:endParaRPr lang="en-GB"/>
        </a:p>
      </dgm:t>
    </dgm:pt>
    <dgm:pt modelId="{E6E58B8B-7B0F-45FD-9142-A62346367F22}" type="sibTrans" cxnId="{C9BA216F-7407-499C-8DEC-B4F829581FC3}">
      <dgm:prSet/>
      <dgm:spPr/>
      <dgm:t>
        <a:bodyPr/>
        <a:lstStyle/>
        <a:p>
          <a:endParaRPr lang="en-GB"/>
        </a:p>
      </dgm:t>
    </dgm:pt>
    <dgm:pt modelId="{A030EC5A-F7C9-46E7-95AF-34FAE6AAC33D}" type="pres">
      <dgm:prSet presAssocID="{0A2E6BF5-4D70-43D9-9DE4-20C108A9ADA0}" presName="diagram" presStyleCnt="0">
        <dgm:presLayoutVars>
          <dgm:dir/>
          <dgm:resizeHandles val="exact"/>
        </dgm:presLayoutVars>
      </dgm:prSet>
      <dgm:spPr/>
    </dgm:pt>
    <dgm:pt modelId="{6C88E09D-95AF-428C-82DD-5D8A0CA2CA2E}" type="pres">
      <dgm:prSet presAssocID="{1632943F-6071-4CC4-814C-10CC75388D9D}" presName="node" presStyleLbl="node1" presStyleIdx="0" presStyleCnt="6">
        <dgm:presLayoutVars>
          <dgm:bulletEnabled val="1"/>
        </dgm:presLayoutVars>
      </dgm:prSet>
      <dgm:spPr/>
    </dgm:pt>
    <dgm:pt modelId="{5DB582A8-F204-4E4E-B3B6-6D5A93946EC7}" type="pres">
      <dgm:prSet presAssocID="{D05E8CCB-4173-4AEC-97A2-B86F0F12EE67}" presName="sibTrans" presStyleCnt="0"/>
      <dgm:spPr/>
    </dgm:pt>
    <dgm:pt modelId="{2B0231DB-F442-4DCE-A55E-4E2E01962A00}" type="pres">
      <dgm:prSet presAssocID="{636D710F-B595-4C47-9A1E-C5C3DE7EA992}" presName="node" presStyleLbl="node1" presStyleIdx="1" presStyleCnt="6">
        <dgm:presLayoutVars>
          <dgm:bulletEnabled val="1"/>
        </dgm:presLayoutVars>
      </dgm:prSet>
      <dgm:spPr/>
    </dgm:pt>
    <dgm:pt modelId="{678F923D-8FEF-496B-8CC3-F13A74E85823}" type="pres">
      <dgm:prSet presAssocID="{3B6418F9-6A61-4292-ABED-1FB5DD38C372}" presName="sibTrans" presStyleCnt="0"/>
      <dgm:spPr/>
    </dgm:pt>
    <dgm:pt modelId="{11FCEB04-3A02-464C-BC39-789DE800962C}" type="pres">
      <dgm:prSet presAssocID="{8284246C-8E65-4B8B-91A8-ECDCA1DDCE63}" presName="node" presStyleLbl="node1" presStyleIdx="2" presStyleCnt="6">
        <dgm:presLayoutVars>
          <dgm:bulletEnabled val="1"/>
        </dgm:presLayoutVars>
      </dgm:prSet>
      <dgm:spPr/>
    </dgm:pt>
    <dgm:pt modelId="{4AF8869C-39A6-4A69-B193-FA30DDF8602A}" type="pres">
      <dgm:prSet presAssocID="{AB98CD3E-9504-4B59-9441-4F5F58C979A4}" presName="sibTrans" presStyleCnt="0"/>
      <dgm:spPr/>
    </dgm:pt>
    <dgm:pt modelId="{A0F307CC-0E7E-467A-952E-87D4954D0B89}" type="pres">
      <dgm:prSet presAssocID="{98681BDE-C820-4EE2-AB42-5B8BC0B7E831}" presName="node" presStyleLbl="node1" presStyleIdx="3" presStyleCnt="6">
        <dgm:presLayoutVars>
          <dgm:bulletEnabled val="1"/>
        </dgm:presLayoutVars>
      </dgm:prSet>
      <dgm:spPr/>
    </dgm:pt>
    <dgm:pt modelId="{9E42156F-48B2-43D7-AA1D-FB97C911FA8C}" type="pres">
      <dgm:prSet presAssocID="{AA863455-179A-4A90-A699-2EE37332C06B}" presName="sibTrans" presStyleCnt="0"/>
      <dgm:spPr/>
    </dgm:pt>
    <dgm:pt modelId="{D904E1CF-5CE0-4EAB-BB83-D52C6C37E030}" type="pres">
      <dgm:prSet presAssocID="{4EB727DB-F8F0-48CF-A4DB-8B60721788CB}" presName="node" presStyleLbl="node1" presStyleIdx="4" presStyleCnt="6">
        <dgm:presLayoutVars>
          <dgm:bulletEnabled val="1"/>
        </dgm:presLayoutVars>
      </dgm:prSet>
      <dgm:spPr/>
    </dgm:pt>
    <dgm:pt modelId="{72C56D18-C038-47CB-BA1B-54D2BBB3B616}" type="pres">
      <dgm:prSet presAssocID="{CC3DB538-FA60-4F42-B589-E997E27EC6C0}" presName="sibTrans" presStyleCnt="0"/>
      <dgm:spPr/>
    </dgm:pt>
    <dgm:pt modelId="{C8F4F792-3F6C-4112-B074-98FAC607A767}" type="pres">
      <dgm:prSet presAssocID="{2355AE30-335F-4EC3-8287-45E71F1D37C8}" presName="node" presStyleLbl="node1" presStyleIdx="5" presStyleCnt="6">
        <dgm:presLayoutVars>
          <dgm:bulletEnabled val="1"/>
        </dgm:presLayoutVars>
      </dgm:prSet>
      <dgm:spPr/>
    </dgm:pt>
  </dgm:ptLst>
  <dgm:cxnLst>
    <dgm:cxn modelId="{79D2CC06-59AE-43E5-91A9-EDC0307151BC}" srcId="{0A2E6BF5-4D70-43D9-9DE4-20C108A9ADA0}" destId="{4EB727DB-F8F0-48CF-A4DB-8B60721788CB}" srcOrd="4" destOrd="0" parTransId="{016418A3-06D8-400D-AA3A-4C5827011DA7}" sibTransId="{CC3DB538-FA60-4F42-B589-E997E27EC6C0}"/>
    <dgm:cxn modelId="{39EA7760-8971-4E4E-AF26-D8CDE02C4867}" srcId="{0A2E6BF5-4D70-43D9-9DE4-20C108A9ADA0}" destId="{1632943F-6071-4CC4-814C-10CC75388D9D}" srcOrd="0" destOrd="0" parTransId="{91A4A4AB-12C7-45B8-9F10-3E416F2D2E62}" sibTransId="{D05E8CCB-4173-4AEC-97A2-B86F0F12EE67}"/>
    <dgm:cxn modelId="{C98A9C6C-5DAE-45BA-B83B-E00B73F9CCE3}" type="presOf" srcId="{4EB727DB-F8F0-48CF-A4DB-8B60721788CB}" destId="{D904E1CF-5CE0-4EAB-BB83-D52C6C37E030}" srcOrd="0" destOrd="0" presId="urn:microsoft.com/office/officeart/2005/8/layout/default"/>
    <dgm:cxn modelId="{C9BA216F-7407-499C-8DEC-B4F829581FC3}" srcId="{0A2E6BF5-4D70-43D9-9DE4-20C108A9ADA0}" destId="{2355AE30-335F-4EC3-8287-45E71F1D37C8}" srcOrd="5" destOrd="0" parTransId="{38A41739-6591-41EC-B063-EABFD73E71A8}" sibTransId="{E6E58B8B-7B0F-45FD-9142-A62346367F22}"/>
    <dgm:cxn modelId="{296CEB70-0BA3-4CB6-A490-100E0BF72255}" srcId="{0A2E6BF5-4D70-43D9-9DE4-20C108A9ADA0}" destId="{98681BDE-C820-4EE2-AB42-5B8BC0B7E831}" srcOrd="3" destOrd="0" parTransId="{63904916-00F6-4CDD-8FCA-35B3FF85852D}" sibTransId="{AA863455-179A-4A90-A699-2EE37332C06B}"/>
    <dgm:cxn modelId="{BC638F51-68F1-43E8-B3F8-E3B36AD076BF}" type="presOf" srcId="{1632943F-6071-4CC4-814C-10CC75388D9D}" destId="{6C88E09D-95AF-428C-82DD-5D8A0CA2CA2E}" srcOrd="0" destOrd="0" presId="urn:microsoft.com/office/officeart/2005/8/layout/default"/>
    <dgm:cxn modelId="{32F9717C-65A8-49E0-8DCC-8801DA096C92}" srcId="{0A2E6BF5-4D70-43D9-9DE4-20C108A9ADA0}" destId="{8284246C-8E65-4B8B-91A8-ECDCA1DDCE63}" srcOrd="2" destOrd="0" parTransId="{D2D2F74C-03B3-44B3-A7CC-445F6D6E6CF7}" sibTransId="{AB98CD3E-9504-4B59-9441-4F5F58C979A4}"/>
    <dgm:cxn modelId="{25A2A699-4714-4466-89DD-DB875744CD9E}" type="presOf" srcId="{98681BDE-C820-4EE2-AB42-5B8BC0B7E831}" destId="{A0F307CC-0E7E-467A-952E-87D4954D0B89}" srcOrd="0" destOrd="0" presId="urn:microsoft.com/office/officeart/2005/8/layout/default"/>
    <dgm:cxn modelId="{450ACEB2-E7F4-45B2-AEF1-6B7C3F1C273D}" type="presOf" srcId="{2355AE30-335F-4EC3-8287-45E71F1D37C8}" destId="{C8F4F792-3F6C-4112-B074-98FAC607A767}" srcOrd="0" destOrd="0" presId="urn:microsoft.com/office/officeart/2005/8/layout/default"/>
    <dgm:cxn modelId="{1B1803B5-3938-4FCE-95A7-0502A9FB22AC}" type="presOf" srcId="{0A2E6BF5-4D70-43D9-9DE4-20C108A9ADA0}" destId="{A030EC5A-F7C9-46E7-95AF-34FAE6AAC33D}" srcOrd="0" destOrd="0" presId="urn:microsoft.com/office/officeart/2005/8/layout/default"/>
    <dgm:cxn modelId="{94FC9DC8-9C7B-467B-A7EB-FAC6B5A14131}" srcId="{0A2E6BF5-4D70-43D9-9DE4-20C108A9ADA0}" destId="{636D710F-B595-4C47-9A1E-C5C3DE7EA992}" srcOrd="1" destOrd="0" parTransId="{C9AE1124-E1E2-4366-A30A-FF7561DB4451}" sibTransId="{3B6418F9-6A61-4292-ABED-1FB5DD38C372}"/>
    <dgm:cxn modelId="{2C93DACE-AABE-43D1-80A2-8F5EE1BF9D18}" type="presOf" srcId="{636D710F-B595-4C47-9A1E-C5C3DE7EA992}" destId="{2B0231DB-F442-4DCE-A55E-4E2E01962A00}" srcOrd="0" destOrd="0" presId="urn:microsoft.com/office/officeart/2005/8/layout/default"/>
    <dgm:cxn modelId="{12D9C2DA-0978-4CC7-B18D-9B56EEA83711}" type="presOf" srcId="{8284246C-8E65-4B8B-91A8-ECDCA1DDCE63}" destId="{11FCEB04-3A02-464C-BC39-789DE800962C}" srcOrd="0" destOrd="0" presId="urn:microsoft.com/office/officeart/2005/8/layout/default"/>
    <dgm:cxn modelId="{D1EF032C-9A0B-4204-BD07-53A041F1AB4C}" type="presParOf" srcId="{A030EC5A-F7C9-46E7-95AF-34FAE6AAC33D}" destId="{6C88E09D-95AF-428C-82DD-5D8A0CA2CA2E}" srcOrd="0" destOrd="0" presId="urn:microsoft.com/office/officeart/2005/8/layout/default"/>
    <dgm:cxn modelId="{F74BB382-5482-4A4E-A2B6-0B2EDB38324B}" type="presParOf" srcId="{A030EC5A-F7C9-46E7-95AF-34FAE6AAC33D}" destId="{5DB582A8-F204-4E4E-B3B6-6D5A93946EC7}" srcOrd="1" destOrd="0" presId="urn:microsoft.com/office/officeart/2005/8/layout/default"/>
    <dgm:cxn modelId="{8C939629-620D-472D-86FD-C830E5FFF91D}" type="presParOf" srcId="{A030EC5A-F7C9-46E7-95AF-34FAE6AAC33D}" destId="{2B0231DB-F442-4DCE-A55E-4E2E01962A00}" srcOrd="2" destOrd="0" presId="urn:microsoft.com/office/officeart/2005/8/layout/default"/>
    <dgm:cxn modelId="{4FD8680A-68DA-4763-9314-6C167B9E6273}" type="presParOf" srcId="{A030EC5A-F7C9-46E7-95AF-34FAE6AAC33D}" destId="{678F923D-8FEF-496B-8CC3-F13A74E85823}" srcOrd="3" destOrd="0" presId="urn:microsoft.com/office/officeart/2005/8/layout/default"/>
    <dgm:cxn modelId="{0D460D14-C6B2-44C9-B192-2201C5F14690}" type="presParOf" srcId="{A030EC5A-F7C9-46E7-95AF-34FAE6AAC33D}" destId="{11FCEB04-3A02-464C-BC39-789DE800962C}" srcOrd="4" destOrd="0" presId="urn:microsoft.com/office/officeart/2005/8/layout/default"/>
    <dgm:cxn modelId="{63C7BA75-8FC3-45B4-858C-9C4BB9D84B9C}" type="presParOf" srcId="{A030EC5A-F7C9-46E7-95AF-34FAE6AAC33D}" destId="{4AF8869C-39A6-4A69-B193-FA30DDF8602A}" srcOrd="5" destOrd="0" presId="urn:microsoft.com/office/officeart/2005/8/layout/default"/>
    <dgm:cxn modelId="{C122DB47-FE86-44F3-A1EC-8DC73A05CEF5}" type="presParOf" srcId="{A030EC5A-F7C9-46E7-95AF-34FAE6AAC33D}" destId="{A0F307CC-0E7E-467A-952E-87D4954D0B89}" srcOrd="6" destOrd="0" presId="urn:microsoft.com/office/officeart/2005/8/layout/default"/>
    <dgm:cxn modelId="{C5E97B6C-EBA4-4193-B83F-AE4F4E2C4CEC}" type="presParOf" srcId="{A030EC5A-F7C9-46E7-95AF-34FAE6AAC33D}" destId="{9E42156F-48B2-43D7-AA1D-FB97C911FA8C}" srcOrd="7" destOrd="0" presId="urn:microsoft.com/office/officeart/2005/8/layout/default"/>
    <dgm:cxn modelId="{82E6ABEA-97DB-463E-9476-8837E5955427}" type="presParOf" srcId="{A030EC5A-F7C9-46E7-95AF-34FAE6AAC33D}" destId="{D904E1CF-5CE0-4EAB-BB83-D52C6C37E030}" srcOrd="8" destOrd="0" presId="urn:microsoft.com/office/officeart/2005/8/layout/default"/>
    <dgm:cxn modelId="{6C5C00DA-9BDC-4BF4-9FC8-4DC7705D5DAC}" type="presParOf" srcId="{A030EC5A-F7C9-46E7-95AF-34FAE6AAC33D}" destId="{72C56D18-C038-47CB-BA1B-54D2BBB3B616}" srcOrd="9" destOrd="0" presId="urn:microsoft.com/office/officeart/2005/8/layout/default"/>
    <dgm:cxn modelId="{446CE94D-48FD-42A5-BB41-E0D4D24F5E0B}" type="presParOf" srcId="{A030EC5A-F7C9-46E7-95AF-34FAE6AAC33D}" destId="{C8F4F792-3F6C-4112-B074-98FAC607A76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6393D-20B6-45D0-81EC-61791E77C70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C92D32F-6C11-4D32-BC07-0D6C6359CD2B}">
      <dgm:prSet phldrT="[Text]"/>
      <dgm:spPr/>
      <dgm:t>
        <a:bodyPr/>
        <a:lstStyle/>
        <a:p>
          <a:r>
            <a:rPr lang="en-GB" dirty="0"/>
            <a:t>Backlog</a:t>
          </a:r>
        </a:p>
      </dgm:t>
    </dgm:pt>
    <dgm:pt modelId="{74E534E5-C0ED-4C87-A4B3-3B94A4749E30}" type="parTrans" cxnId="{97139B76-4F03-4429-95AE-40CC5E836B2C}">
      <dgm:prSet/>
      <dgm:spPr/>
      <dgm:t>
        <a:bodyPr/>
        <a:lstStyle/>
        <a:p>
          <a:endParaRPr lang="en-GB"/>
        </a:p>
      </dgm:t>
    </dgm:pt>
    <dgm:pt modelId="{8456445A-A5B9-4FCA-8132-8AC3129A079C}" type="sibTrans" cxnId="{97139B76-4F03-4429-95AE-40CC5E836B2C}">
      <dgm:prSet/>
      <dgm:spPr/>
      <dgm:t>
        <a:bodyPr/>
        <a:lstStyle/>
        <a:p>
          <a:endParaRPr lang="en-GB"/>
        </a:p>
      </dgm:t>
    </dgm:pt>
    <dgm:pt modelId="{E0CD7497-B15A-495D-8A9F-B3CC8B4B89C9}">
      <dgm:prSet phldrT="[Text]"/>
      <dgm:spPr/>
      <dgm:t>
        <a:bodyPr/>
        <a:lstStyle/>
        <a:p>
          <a:r>
            <a:rPr lang="en-GB" dirty="0"/>
            <a:t>Sprint</a:t>
          </a:r>
        </a:p>
      </dgm:t>
    </dgm:pt>
    <dgm:pt modelId="{2AA4592D-0E63-4D17-814B-10F63B312BF4}" type="parTrans" cxnId="{94237CA0-56D5-4353-B02A-DE687E9B0ACD}">
      <dgm:prSet/>
      <dgm:spPr/>
      <dgm:t>
        <a:bodyPr/>
        <a:lstStyle/>
        <a:p>
          <a:endParaRPr lang="en-GB"/>
        </a:p>
      </dgm:t>
    </dgm:pt>
    <dgm:pt modelId="{4EF2B7F0-BBE8-4C38-9384-6E3910DAD93E}" type="sibTrans" cxnId="{94237CA0-56D5-4353-B02A-DE687E9B0ACD}">
      <dgm:prSet/>
      <dgm:spPr/>
      <dgm:t>
        <a:bodyPr/>
        <a:lstStyle/>
        <a:p>
          <a:endParaRPr lang="en-GB"/>
        </a:p>
      </dgm:t>
    </dgm:pt>
    <dgm:pt modelId="{B713F50C-3377-4A3C-9F1F-E97058180CB3}">
      <dgm:prSet phldrT="[Text]"/>
      <dgm:spPr/>
      <dgm:t>
        <a:bodyPr/>
        <a:lstStyle/>
        <a:p>
          <a:r>
            <a:rPr lang="en-GB" dirty="0"/>
            <a:t>In Dev</a:t>
          </a:r>
        </a:p>
      </dgm:t>
    </dgm:pt>
    <dgm:pt modelId="{16AB9F75-EF8C-4963-8181-4A366D0B50DD}" type="parTrans" cxnId="{9B154D44-360A-49DF-9C3E-5A0E40950FE6}">
      <dgm:prSet/>
      <dgm:spPr/>
      <dgm:t>
        <a:bodyPr/>
        <a:lstStyle/>
        <a:p>
          <a:endParaRPr lang="en-GB"/>
        </a:p>
      </dgm:t>
    </dgm:pt>
    <dgm:pt modelId="{B92EE3AA-6E6D-4AAB-837C-371F7CD34152}" type="sibTrans" cxnId="{9B154D44-360A-49DF-9C3E-5A0E40950FE6}">
      <dgm:prSet/>
      <dgm:spPr/>
      <dgm:t>
        <a:bodyPr/>
        <a:lstStyle/>
        <a:p>
          <a:endParaRPr lang="en-GB"/>
        </a:p>
      </dgm:t>
    </dgm:pt>
    <dgm:pt modelId="{C8E745E2-BECD-4944-9106-690094EC0081}">
      <dgm:prSet phldrT="[Text]"/>
      <dgm:spPr/>
      <dgm:t>
        <a:bodyPr/>
        <a:lstStyle/>
        <a:p>
          <a:r>
            <a:rPr lang="en-GB" dirty="0"/>
            <a:t>Ready For Test</a:t>
          </a:r>
        </a:p>
      </dgm:t>
    </dgm:pt>
    <dgm:pt modelId="{ABC51145-0372-441A-B947-0D7F1FF6245C}" type="parTrans" cxnId="{21D173C0-0A89-418C-86B0-1F65FA862D72}">
      <dgm:prSet/>
      <dgm:spPr/>
      <dgm:t>
        <a:bodyPr/>
        <a:lstStyle/>
        <a:p>
          <a:endParaRPr lang="en-GB"/>
        </a:p>
      </dgm:t>
    </dgm:pt>
    <dgm:pt modelId="{8116FCB2-347F-4447-86FD-EC19349CC007}" type="sibTrans" cxnId="{21D173C0-0A89-418C-86B0-1F65FA862D72}">
      <dgm:prSet/>
      <dgm:spPr/>
      <dgm:t>
        <a:bodyPr/>
        <a:lstStyle/>
        <a:p>
          <a:endParaRPr lang="en-GB"/>
        </a:p>
      </dgm:t>
    </dgm:pt>
    <dgm:pt modelId="{6E34505C-FD65-4B87-9136-721830A3E234}">
      <dgm:prSet phldrT="[Text]"/>
      <dgm:spPr/>
      <dgm:t>
        <a:bodyPr/>
        <a:lstStyle/>
        <a:p>
          <a:r>
            <a:rPr lang="en-GB" dirty="0"/>
            <a:t>In Test</a:t>
          </a:r>
        </a:p>
      </dgm:t>
    </dgm:pt>
    <dgm:pt modelId="{FFD15A11-33EB-442E-AF67-A090CA72139D}" type="parTrans" cxnId="{82219CDD-8727-43D7-BDFE-31E6E6A891F2}">
      <dgm:prSet/>
      <dgm:spPr/>
      <dgm:t>
        <a:bodyPr/>
        <a:lstStyle/>
        <a:p>
          <a:endParaRPr lang="en-GB"/>
        </a:p>
      </dgm:t>
    </dgm:pt>
    <dgm:pt modelId="{44800B3B-A338-4027-A1DA-7C66BAE94B18}" type="sibTrans" cxnId="{82219CDD-8727-43D7-BDFE-31E6E6A891F2}">
      <dgm:prSet/>
      <dgm:spPr/>
      <dgm:t>
        <a:bodyPr/>
        <a:lstStyle/>
        <a:p>
          <a:endParaRPr lang="en-GB"/>
        </a:p>
      </dgm:t>
    </dgm:pt>
    <dgm:pt modelId="{F72D9179-035D-4C73-9D68-1E728BBDBEE0}">
      <dgm:prSet phldrT="[Text]"/>
      <dgm:spPr/>
      <dgm:t>
        <a:bodyPr/>
        <a:lstStyle/>
        <a:p>
          <a:r>
            <a:rPr lang="en-GB" dirty="0"/>
            <a:t>Done</a:t>
          </a:r>
        </a:p>
      </dgm:t>
    </dgm:pt>
    <dgm:pt modelId="{C8B3A3EF-1516-4830-8DD6-BF871486106E}" type="parTrans" cxnId="{6B26B0E5-D968-4797-BC84-9C7D0DC00CDD}">
      <dgm:prSet/>
      <dgm:spPr/>
      <dgm:t>
        <a:bodyPr/>
        <a:lstStyle/>
        <a:p>
          <a:endParaRPr lang="en-GB"/>
        </a:p>
      </dgm:t>
    </dgm:pt>
    <dgm:pt modelId="{7A657A4B-5483-4E5F-A525-6DF62DCB138B}" type="sibTrans" cxnId="{6B26B0E5-D968-4797-BC84-9C7D0DC00CDD}">
      <dgm:prSet/>
      <dgm:spPr/>
      <dgm:t>
        <a:bodyPr/>
        <a:lstStyle/>
        <a:p>
          <a:endParaRPr lang="en-GB"/>
        </a:p>
      </dgm:t>
    </dgm:pt>
    <dgm:pt modelId="{71A92B4E-D04A-45DD-AC66-873815255E00}">
      <dgm:prSet phldrT="[Text]" custT="1"/>
      <dgm:spPr/>
      <dgm:t>
        <a:bodyPr/>
        <a:lstStyle/>
        <a:p>
          <a:r>
            <a:rPr lang="en-GB" sz="2400" dirty="0"/>
            <a:t>Task 5</a:t>
          </a:r>
        </a:p>
      </dgm:t>
    </dgm:pt>
    <dgm:pt modelId="{2CFF438E-78B1-4F3F-B5F2-78C5D50CB4DC}" type="parTrans" cxnId="{E4C06758-945E-4976-B484-AF14C212C508}">
      <dgm:prSet/>
      <dgm:spPr/>
      <dgm:t>
        <a:bodyPr/>
        <a:lstStyle/>
        <a:p>
          <a:endParaRPr lang="en-GB"/>
        </a:p>
      </dgm:t>
    </dgm:pt>
    <dgm:pt modelId="{9BFDC45A-737E-4034-99EA-CCC3FB95A3EA}" type="sibTrans" cxnId="{E4C06758-945E-4976-B484-AF14C212C508}">
      <dgm:prSet/>
      <dgm:spPr/>
      <dgm:t>
        <a:bodyPr/>
        <a:lstStyle/>
        <a:p>
          <a:endParaRPr lang="en-GB"/>
        </a:p>
      </dgm:t>
    </dgm:pt>
    <dgm:pt modelId="{9EB3D203-FC66-433A-821C-1859A0E2DE53}">
      <dgm:prSet phldrT="[Text]" custT="1"/>
      <dgm:spPr/>
      <dgm:t>
        <a:bodyPr/>
        <a:lstStyle/>
        <a:p>
          <a:r>
            <a:rPr lang="en-GB" sz="2400" dirty="0"/>
            <a:t>Task 6</a:t>
          </a:r>
        </a:p>
      </dgm:t>
    </dgm:pt>
    <dgm:pt modelId="{8A0C53EC-C4EE-4AEE-A33B-21FFA22EA42D}" type="parTrans" cxnId="{12AACBBA-AB61-46DE-993F-6F2FC1093884}">
      <dgm:prSet/>
      <dgm:spPr/>
      <dgm:t>
        <a:bodyPr/>
        <a:lstStyle/>
        <a:p>
          <a:endParaRPr lang="en-GB"/>
        </a:p>
      </dgm:t>
    </dgm:pt>
    <dgm:pt modelId="{70B3B866-4E80-4A2E-BCCF-06AF919C919E}" type="sibTrans" cxnId="{12AACBBA-AB61-46DE-993F-6F2FC1093884}">
      <dgm:prSet/>
      <dgm:spPr/>
      <dgm:t>
        <a:bodyPr/>
        <a:lstStyle/>
        <a:p>
          <a:endParaRPr lang="en-GB"/>
        </a:p>
      </dgm:t>
    </dgm:pt>
    <dgm:pt modelId="{2EC148E1-5568-43C0-81B7-BC1AEA409366}">
      <dgm:prSet phldrT="[Text]" custT="1"/>
      <dgm:spPr/>
      <dgm:t>
        <a:bodyPr/>
        <a:lstStyle/>
        <a:p>
          <a:r>
            <a:rPr lang="en-GB" sz="2400" dirty="0"/>
            <a:t>Task 7</a:t>
          </a:r>
        </a:p>
      </dgm:t>
    </dgm:pt>
    <dgm:pt modelId="{E5FF10B8-E5A3-48BB-8292-53D3AC684670}" type="parTrans" cxnId="{25D051F0-9074-43B4-AD48-B4E6160C602B}">
      <dgm:prSet/>
      <dgm:spPr/>
      <dgm:t>
        <a:bodyPr/>
        <a:lstStyle/>
        <a:p>
          <a:endParaRPr lang="en-GB"/>
        </a:p>
      </dgm:t>
    </dgm:pt>
    <dgm:pt modelId="{C7339B14-E12F-4D85-A8BB-34B2AF6CB626}" type="sibTrans" cxnId="{25D051F0-9074-43B4-AD48-B4E6160C602B}">
      <dgm:prSet/>
      <dgm:spPr/>
      <dgm:t>
        <a:bodyPr/>
        <a:lstStyle/>
        <a:p>
          <a:endParaRPr lang="en-GB"/>
        </a:p>
      </dgm:t>
    </dgm:pt>
    <dgm:pt modelId="{AD9EE09B-F9C9-4EC6-8121-430BBDC2FA90}">
      <dgm:prSet phldrT="[Text]" custT="1"/>
      <dgm:spPr/>
      <dgm:t>
        <a:bodyPr/>
        <a:lstStyle/>
        <a:p>
          <a:r>
            <a:rPr lang="en-GB" sz="2400" dirty="0"/>
            <a:t>Task 8</a:t>
          </a:r>
        </a:p>
      </dgm:t>
    </dgm:pt>
    <dgm:pt modelId="{A3FB58EF-511E-4A27-B762-A85909738157}" type="parTrans" cxnId="{120428C2-A3CB-4D7D-9E77-3C63718C456F}">
      <dgm:prSet/>
      <dgm:spPr/>
      <dgm:t>
        <a:bodyPr/>
        <a:lstStyle/>
        <a:p>
          <a:endParaRPr lang="en-GB"/>
        </a:p>
      </dgm:t>
    </dgm:pt>
    <dgm:pt modelId="{97CD0A6C-9443-488B-93C0-CC0E4A564FC1}" type="sibTrans" cxnId="{120428C2-A3CB-4D7D-9E77-3C63718C456F}">
      <dgm:prSet/>
      <dgm:spPr/>
      <dgm:t>
        <a:bodyPr/>
        <a:lstStyle/>
        <a:p>
          <a:endParaRPr lang="en-GB"/>
        </a:p>
      </dgm:t>
    </dgm:pt>
    <dgm:pt modelId="{7B1C72BA-4E20-4919-BED0-C0519366B99C}">
      <dgm:prSet phldrT="[Text]" custT="1"/>
      <dgm:spPr/>
      <dgm:t>
        <a:bodyPr/>
        <a:lstStyle/>
        <a:p>
          <a:r>
            <a:rPr lang="en-GB" sz="2400" dirty="0"/>
            <a:t>Task 1</a:t>
          </a:r>
        </a:p>
      </dgm:t>
    </dgm:pt>
    <dgm:pt modelId="{313DC75A-937C-4984-BC87-AC7815DDFAC4}" type="parTrans" cxnId="{2268728A-4EEE-491E-A264-0E81A5E83265}">
      <dgm:prSet/>
      <dgm:spPr/>
      <dgm:t>
        <a:bodyPr/>
        <a:lstStyle/>
        <a:p>
          <a:endParaRPr lang="en-GB"/>
        </a:p>
      </dgm:t>
    </dgm:pt>
    <dgm:pt modelId="{133E30A2-9418-41DD-BE64-9700FB57E401}" type="sibTrans" cxnId="{2268728A-4EEE-491E-A264-0E81A5E83265}">
      <dgm:prSet/>
      <dgm:spPr/>
      <dgm:t>
        <a:bodyPr/>
        <a:lstStyle/>
        <a:p>
          <a:endParaRPr lang="en-GB"/>
        </a:p>
      </dgm:t>
    </dgm:pt>
    <dgm:pt modelId="{C30DE2A2-258D-43FA-9077-2396FB363715}">
      <dgm:prSet phldrT="[Text]" custT="1"/>
      <dgm:spPr/>
      <dgm:t>
        <a:bodyPr/>
        <a:lstStyle/>
        <a:p>
          <a:r>
            <a:rPr lang="en-GB" sz="2400" dirty="0"/>
            <a:t>Task 2</a:t>
          </a:r>
        </a:p>
      </dgm:t>
    </dgm:pt>
    <dgm:pt modelId="{CFFBB270-EF58-4351-8B78-425631F19A57}" type="parTrans" cxnId="{9F24DE31-4D75-4AF6-B7F6-F866343C4B2A}">
      <dgm:prSet/>
      <dgm:spPr/>
      <dgm:t>
        <a:bodyPr/>
        <a:lstStyle/>
        <a:p>
          <a:endParaRPr lang="en-GB"/>
        </a:p>
      </dgm:t>
    </dgm:pt>
    <dgm:pt modelId="{41C59CA0-13A2-4B9D-B92A-FDCE0C644EC7}" type="sibTrans" cxnId="{9F24DE31-4D75-4AF6-B7F6-F866343C4B2A}">
      <dgm:prSet/>
      <dgm:spPr/>
      <dgm:t>
        <a:bodyPr/>
        <a:lstStyle/>
        <a:p>
          <a:endParaRPr lang="en-GB"/>
        </a:p>
      </dgm:t>
    </dgm:pt>
    <dgm:pt modelId="{C0B9274F-45CF-4F7E-A3E7-FC90B0817094}">
      <dgm:prSet phldrT="[Text]" custT="1"/>
      <dgm:spPr/>
      <dgm:t>
        <a:bodyPr/>
        <a:lstStyle/>
        <a:p>
          <a:r>
            <a:rPr lang="en-GB" sz="2400" dirty="0"/>
            <a:t>Task 3</a:t>
          </a:r>
        </a:p>
      </dgm:t>
    </dgm:pt>
    <dgm:pt modelId="{B1E9EF91-2F8F-4F2A-9780-0D563EDF1423}" type="parTrans" cxnId="{F4ED85A9-B67E-40D8-9FBA-4C88E5EB8CD4}">
      <dgm:prSet/>
      <dgm:spPr/>
      <dgm:t>
        <a:bodyPr/>
        <a:lstStyle/>
        <a:p>
          <a:endParaRPr lang="en-GB"/>
        </a:p>
      </dgm:t>
    </dgm:pt>
    <dgm:pt modelId="{E5A29305-0A80-47F3-B28C-0C6992A0AB69}" type="sibTrans" cxnId="{F4ED85A9-B67E-40D8-9FBA-4C88E5EB8CD4}">
      <dgm:prSet/>
      <dgm:spPr/>
      <dgm:t>
        <a:bodyPr/>
        <a:lstStyle/>
        <a:p>
          <a:endParaRPr lang="en-GB"/>
        </a:p>
      </dgm:t>
    </dgm:pt>
    <dgm:pt modelId="{1689FF18-68B8-442B-9CA0-044C84121EAF}">
      <dgm:prSet phldrT="[Text]" custT="1"/>
      <dgm:spPr/>
      <dgm:t>
        <a:bodyPr/>
        <a:lstStyle/>
        <a:p>
          <a:r>
            <a:rPr lang="en-GB" sz="2400" dirty="0"/>
            <a:t>Task 4</a:t>
          </a:r>
        </a:p>
      </dgm:t>
    </dgm:pt>
    <dgm:pt modelId="{02B20AA6-F785-4695-B913-6F5E3C1476DD}" type="parTrans" cxnId="{9B6E3A54-0733-4B26-8983-7DD4338140C2}">
      <dgm:prSet/>
      <dgm:spPr/>
      <dgm:t>
        <a:bodyPr/>
        <a:lstStyle/>
        <a:p>
          <a:endParaRPr lang="en-GB"/>
        </a:p>
      </dgm:t>
    </dgm:pt>
    <dgm:pt modelId="{51E0AE3D-419B-4256-B4FD-2FE108A09519}" type="sibTrans" cxnId="{9B6E3A54-0733-4B26-8983-7DD4338140C2}">
      <dgm:prSet/>
      <dgm:spPr/>
      <dgm:t>
        <a:bodyPr/>
        <a:lstStyle/>
        <a:p>
          <a:endParaRPr lang="en-GB"/>
        </a:p>
      </dgm:t>
    </dgm:pt>
    <dgm:pt modelId="{F6CCF512-84D3-45EC-BC75-E2C6FF57C9F5}">
      <dgm:prSet phldrT="[Text]" custT="1"/>
      <dgm:spPr/>
      <dgm:t>
        <a:bodyPr/>
        <a:lstStyle/>
        <a:p>
          <a:r>
            <a:rPr lang="en-GB" sz="2400" dirty="0"/>
            <a:t>Task 10</a:t>
          </a:r>
        </a:p>
      </dgm:t>
    </dgm:pt>
    <dgm:pt modelId="{1DB6A168-4470-4BE7-B8D4-489ED47880DF}" type="parTrans" cxnId="{C78ACA38-21AD-4A6E-B411-7A42F5BF81A7}">
      <dgm:prSet/>
      <dgm:spPr/>
      <dgm:t>
        <a:bodyPr/>
        <a:lstStyle/>
        <a:p>
          <a:endParaRPr lang="en-GB"/>
        </a:p>
      </dgm:t>
    </dgm:pt>
    <dgm:pt modelId="{46CEF29B-C780-4BD6-AE04-4E10B7ECED52}" type="sibTrans" cxnId="{C78ACA38-21AD-4A6E-B411-7A42F5BF81A7}">
      <dgm:prSet/>
      <dgm:spPr/>
      <dgm:t>
        <a:bodyPr/>
        <a:lstStyle/>
        <a:p>
          <a:endParaRPr lang="en-GB"/>
        </a:p>
      </dgm:t>
    </dgm:pt>
    <dgm:pt modelId="{7E3C4965-9CA1-45E1-9C1F-CA0B24C56DBB}">
      <dgm:prSet phldrT="[Text]" custT="1"/>
      <dgm:spPr/>
      <dgm:t>
        <a:bodyPr/>
        <a:lstStyle/>
        <a:p>
          <a:r>
            <a:rPr lang="en-GB" sz="2400" dirty="0"/>
            <a:t>Task 9</a:t>
          </a:r>
        </a:p>
      </dgm:t>
    </dgm:pt>
    <dgm:pt modelId="{9F81BE45-1429-4706-A621-AF539B5CCE33}" type="parTrans" cxnId="{165D1199-F999-4926-9B55-ADDED42510CD}">
      <dgm:prSet/>
      <dgm:spPr/>
      <dgm:t>
        <a:bodyPr/>
        <a:lstStyle/>
        <a:p>
          <a:endParaRPr lang="en-GB"/>
        </a:p>
      </dgm:t>
    </dgm:pt>
    <dgm:pt modelId="{FFA00255-E561-4C88-B62C-460D507710D2}" type="sibTrans" cxnId="{165D1199-F999-4926-9B55-ADDED42510CD}">
      <dgm:prSet/>
      <dgm:spPr/>
      <dgm:t>
        <a:bodyPr/>
        <a:lstStyle/>
        <a:p>
          <a:endParaRPr lang="en-GB"/>
        </a:p>
      </dgm:t>
    </dgm:pt>
    <dgm:pt modelId="{69364A41-9CEA-4F25-B172-EB1A945A644E}" type="pres">
      <dgm:prSet presAssocID="{3E46393D-20B6-45D0-81EC-61791E77C703}" presName="theList" presStyleCnt="0">
        <dgm:presLayoutVars>
          <dgm:dir/>
          <dgm:animLvl val="lvl"/>
          <dgm:resizeHandles val="exact"/>
        </dgm:presLayoutVars>
      </dgm:prSet>
      <dgm:spPr/>
    </dgm:pt>
    <dgm:pt modelId="{76B18FEA-9F06-497F-8592-4B537C5F2AE4}" type="pres">
      <dgm:prSet presAssocID="{FC92D32F-6C11-4D32-BC07-0D6C6359CD2B}" presName="compNode" presStyleCnt="0"/>
      <dgm:spPr/>
    </dgm:pt>
    <dgm:pt modelId="{0A9BD4A3-FEBB-448E-BF4F-42C267255005}" type="pres">
      <dgm:prSet presAssocID="{FC92D32F-6C11-4D32-BC07-0D6C6359CD2B}" presName="aNode" presStyleLbl="bgShp" presStyleIdx="0" presStyleCnt="6"/>
      <dgm:spPr/>
    </dgm:pt>
    <dgm:pt modelId="{29B72735-9757-4D15-8F3D-C84FACCA8045}" type="pres">
      <dgm:prSet presAssocID="{FC92D32F-6C11-4D32-BC07-0D6C6359CD2B}" presName="textNode" presStyleLbl="bgShp" presStyleIdx="0" presStyleCnt="6"/>
      <dgm:spPr/>
    </dgm:pt>
    <dgm:pt modelId="{01BE6195-A29D-40CF-9EAF-467E1FEEC2DF}" type="pres">
      <dgm:prSet presAssocID="{FC92D32F-6C11-4D32-BC07-0D6C6359CD2B}" presName="compChildNode" presStyleCnt="0"/>
      <dgm:spPr/>
    </dgm:pt>
    <dgm:pt modelId="{9F4CBCF2-9E09-409E-820D-868BC394D69B}" type="pres">
      <dgm:prSet presAssocID="{FC92D32F-6C11-4D32-BC07-0D6C6359CD2B}" presName="theInnerList" presStyleCnt="0"/>
      <dgm:spPr/>
    </dgm:pt>
    <dgm:pt modelId="{D1C49A75-4219-4670-A0B2-2D4F473C474E}" type="pres">
      <dgm:prSet presAssocID="{71A92B4E-D04A-45DD-AC66-873815255E00}" presName="childNode" presStyleLbl="node1" presStyleIdx="0" presStyleCnt="10" custScaleY="30231">
        <dgm:presLayoutVars>
          <dgm:bulletEnabled val="1"/>
        </dgm:presLayoutVars>
      </dgm:prSet>
      <dgm:spPr/>
    </dgm:pt>
    <dgm:pt modelId="{1BAAB92C-A9A9-45CF-A2C6-A5F9A7AE66F4}" type="pres">
      <dgm:prSet presAssocID="{71A92B4E-D04A-45DD-AC66-873815255E00}" presName="aSpace2" presStyleCnt="0"/>
      <dgm:spPr/>
    </dgm:pt>
    <dgm:pt modelId="{9C776008-426C-4C5E-B7CB-596FEE76881D}" type="pres">
      <dgm:prSet presAssocID="{9EB3D203-FC66-433A-821C-1859A0E2DE53}" presName="childNode" presStyleLbl="node1" presStyleIdx="1" presStyleCnt="10" custScaleY="30231">
        <dgm:presLayoutVars>
          <dgm:bulletEnabled val="1"/>
        </dgm:presLayoutVars>
      </dgm:prSet>
      <dgm:spPr/>
    </dgm:pt>
    <dgm:pt modelId="{A4D5AC94-BD77-4A94-92D3-9F1FC21DB883}" type="pres">
      <dgm:prSet presAssocID="{9EB3D203-FC66-433A-821C-1859A0E2DE53}" presName="aSpace2" presStyleCnt="0"/>
      <dgm:spPr/>
    </dgm:pt>
    <dgm:pt modelId="{BC87F62C-4F56-4BE3-A6FB-FCE0A8B420E5}" type="pres">
      <dgm:prSet presAssocID="{2EC148E1-5568-43C0-81B7-BC1AEA409366}" presName="childNode" presStyleLbl="node1" presStyleIdx="2" presStyleCnt="10" custScaleY="30231">
        <dgm:presLayoutVars>
          <dgm:bulletEnabled val="1"/>
        </dgm:presLayoutVars>
      </dgm:prSet>
      <dgm:spPr/>
    </dgm:pt>
    <dgm:pt modelId="{3FFB5E08-F739-4FB8-8FEE-BE6D60E4F2FC}" type="pres">
      <dgm:prSet presAssocID="{2EC148E1-5568-43C0-81B7-BC1AEA409366}" presName="aSpace2" presStyleCnt="0"/>
      <dgm:spPr/>
    </dgm:pt>
    <dgm:pt modelId="{DEBBE2A1-113B-4180-ABD7-F63EBBB00C65}" type="pres">
      <dgm:prSet presAssocID="{AD9EE09B-F9C9-4EC6-8121-430BBDC2FA90}" presName="childNode" presStyleLbl="node1" presStyleIdx="3" presStyleCnt="10" custScaleY="30231">
        <dgm:presLayoutVars>
          <dgm:bulletEnabled val="1"/>
        </dgm:presLayoutVars>
      </dgm:prSet>
      <dgm:spPr/>
    </dgm:pt>
    <dgm:pt modelId="{A378DAF3-5581-45AF-A7D3-0972B42E119E}" type="pres">
      <dgm:prSet presAssocID="{AD9EE09B-F9C9-4EC6-8121-430BBDC2FA90}" presName="aSpace2" presStyleCnt="0"/>
      <dgm:spPr/>
    </dgm:pt>
    <dgm:pt modelId="{2D194477-6F98-45B7-BB54-C14012E19533}" type="pres">
      <dgm:prSet presAssocID="{7E3C4965-9CA1-45E1-9C1F-CA0B24C56DBB}" presName="childNode" presStyleLbl="node1" presStyleIdx="4" presStyleCnt="10" custScaleY="30231">
        <dgm:presLayoutVars>
          <dgm:bulletEnabled val="1"/>
        </dgm:presLayoutVars>
      </dgm:prSet>
      <dgm:spPr/>
    </dgm:pt>
    <dgm:pt modelId="{3D191694-346C-449A-8221-C0959B8398EA}" type="pres">
      <dgm:prSet presAssocID="{7E3C4965-9CA1-45E1-9C1F-CA0B24C56DBB}" presName="aSpace2" presStyleCnt="0"/>
      <dgm:spPr/>
    </dgm:pt>
    <dgm:pt modelId="{A1BB9EAF-9191-48E2-B5B2-CFA5403AD8EA}" type="pres">
      <dgm:prSet presAssocID="{F6CCF512-84D3-45EC-BC75-E2C6FF57C9F5}" presName="childNode" presStyleLbl="node1" presStyleIdx="5" presStyleCnt="10" custScaleY="30231">
        <dgm:presLayoutVars>
          <dgm:bulletEnabled val="1"/>
        </dgm:presLayoutVars>
      </dgm:prSet>
      <dgm:spPr/>
    </dgm:pt>
    <dgm:pt modelId="{54A05C88-E356-4371-9187-7C0CCB0A2DCC}" type="pres">
      <dgm:prSet presAssocID="{FC92D32F-6C11-4D32-BC07-0D6C6359CD2B}" presName="aSpace" presStyleCnt="0"/>
      <dgm:spPr/>
    </dgm:pt>
    <dgm:pt modelId="{3E5C088C-408E-4AE4-B0D3-9DEB23D7460F}" type="pres">
      <dgm:prSet presAssocID="{E0CD7497-B15A-495D-8A9F-B3CC8B4B89C9}" presName="compNode" presStyleCnt="0"/>
      <dgm:spPr/>
    </dgm:pt>
    <dgm:pt modelId="{FD06C338-08A7-4893-A467-9EC36E3D94E4}" type="pres">
      <dgm:prSet presAssocID="{E0CD7497-B15A-495D-8A9F-B3CC8B4B89C9}" presName="aNode" presStyleLbl="bgShp" presStyleIdx="1" presStyleCnt="6"/>
      <dgm:spPr/>
    </dgm:pt>
    <dgm:pt modelId="{4C2AED67-C102-4DB0-867A-83224B829D3F}" type="pres">
      <dgm:prSet presAssocID="{E0CD7497-B15A-495D-8A9F-B3CC8B4B89C9}" presName="textNode" presStyleLbl="bgShp" presStyleIdx="1" presStyleCnt="6"/>
      <dgm:spPr/>
    </dgm:pt>
    <dgm:pt modelId="{E520603F-53CF-44AC-8F6A-EC30B6F7889F}" type="pres">
      <dgm:prSet presAssocID="{E0CD7497-B15A-495D-8A9F-B3CC8B4B89C9}" presName="compChildNode" presStyleCnt="0"/>
      <dgm:spPr/>
    </dgm:pt>
    <dgm:pt modelId="{0DDBE1D5-732F-449D-91AB-BFA9AADC66B2}" type="pres">
      <dgm:prSet presAssocID="{E0CD7497-B15A-495D-8A9F-B3CC8B4B89C9}" presName="theInnerList" presStyleCnt="0"/>
      <dgm:spPr/>
    </dgm:pt>
    <dgm:pt modelId="{F7632A9B-2B10-44BA-AFB0-F6D073D9A4C0}" type="pres">
      <dgm:prSet presAssocID="{7B1C72BA-4E20-4919-BED0-C0519366B99C}" presName="childNode" presStyleLbl="node1" presStyleIdx="6" presStyleCnt="10" custScaleY="30231">
        <dgm:presLayoutVars>
          <dgm:bulletEnabled val="1"/>
        </dgm:presLayoutVars>
      </dgm:prSet>
      <dgm:spPr/>
    </dgm:pt>
    <dgm:pt modelId="{232B8154-E07C-496D-BD49-6210FBD4A90F}" type="pres">
      <dgm:prSet presAssocID="{7B1C72BA-4E20-4919-BED0-C0519366B99C}" presName="aSpace2" presStyleCnt="0"/>
      <dgm:spPr/>
    </dgm:pt>
    <dgm:pt modelId="{19FC2D21-21B2-46DE-A73A-86BBEA0710F2}" type="pres">
      <dgm:prSet presAssocID="{C30DE2A2-258D-43FA-9077-2396FB363715}" presName="childNode" presStyleLbl="node1" presStyleIdx="7" presStyleCnt="10" custScaleY="30231">
        <dgm:presLayoutVars>
          <dgm:bulletEnabled val="1"/>
        </dgm:presLayoutVars>
      </dgm:prSet>
      <dgm:spPr/>
    </dgm:pt>
    <dgm:pt modelId="{65865731-2E03-45FF-B8BB-6B0C66082789}" type="pres">
      <dgm:prSet presAssocID="{C30DE2A2-258D-43FA-9077-2396FB363715}" presName="aSpace2" presStyleCnt="0"/>
      <dgm:spPr/>
    </dgm:pt>
    <dgm:pt modelId="{393AD7A5-1ABF-415F-9C87-9844CA716864}" type="pres">
      <dgm:prSet presAssocID="{C0B9274F-45CF-4F7E-A3E7-FC90B0817094}" presName="childNode" presStyleLbl="node1" presStyleIdx="8" presStyleCnt="10" custScaleY="30231">
        <dgm:presLayoutVars>
          <dgm:bulletEnabled val="1"/>
        </dgm:presLayoutVars>
      </dgm:prSet>
      <dgm:spPr/>
    </dgm:pt>
    <dgm:pt modelId="{A2601B04-591A-4205-BBC5-C88EA0BB8A64}" type="pres">
      <dgm:prSet presAssocID="{C0B9274F-45CF-4F7E-A3E7-FC90B0817094}" presName="aSpace2" presStyleCnt="0"/>
      <dgm:spPr/>
    </dgm:pt>
    <dgm:pt modelId="{B7FF499E-0B9F-4528-A0B3-17EADFF72DC4}" type="pres">
      <dgm:prSet presAssocID="{1689FF18-68B8-442B-9CA0-044C84121EAF}" presName="childNode" presStyleLbl="node1" presStyleIdx="9" presStyleCnt="10" custScaleY="30231">
        <dgm:presLayoutVars>
          <dgm:bulletEnabled val="1"/>
        </dgm:presLayoutVars>
      </dgm:prSet>
      <dgm:spPr/>
    </dgm:pt>
    <dgm:pt modelId="{E4099B85-A694-4FD5-9609-4300FD80AEBB}" type="pres">
      <dgm:prSet presAssocID="{E0CD7497-B15A-495D-8A9F-B3CC8B4B89C9}" presName="aSpace" presStyleCnt="0"/>
      <dgm:spPr/>
    </dgm:pt>
    <dgm:pt modelId="{0A1A9237-5126-448E-AD65-AF6CDDA5500F}" type="pres">
      <dgm:prSet presAssocID="{B713F50C-3377-4A3C-9F1F-E97058180CB3}" presName="compNode" presStyleCnt="0"/>
      <dgm:spPr/>
    </dgm:pt>
    <dgm:pt modelId="{5A48239E-99E7-4067-BB6B-43F55AAEE143}" type="pres">
      <dgm:prSet presAssocID="{B713F50C-3377-4A3C-9F1F-E97058180CB3}" presName="aNode" presStyleLbl="bgShp" presStyleIdx="2" presStyleCnt="6"/>
      <dgm:spPr/>
    </dgm:pt>
    <dgm:pt modelId="{223E0AE3-44C3-48E5-AEC3-9B617356DAAE}" type="pres">
      <dgm:prSet presAssocID="{B713F50C-3377-4A3C-9F1F-E97058180CB3}" presName="textNode" presStyleLbl="bgShp" presStyleIdx="2" presStyleCnt="6"/>
      <dgm:spPr/>
    </dgm:pt>
    <dgm:pt modelId="{23CA644B-FD60-417D-B16D-6FB5A563D90C}" type="pres">
      <dgm:prSet presAssocID="{B713F50C-3377-4A3C-9F1F-E97058180CB3}" presName="compChildNode" presStyleCnt="0"/>
      <dgm:spPr/>
    </dgm:pt>
    <dgm:pt modelId="{5F59FD22-A554-4FA6-B16A-B66DE18A3AB3}" type="pres">
      <dgm:prSet presAssocID="{B713F50C-3377-4A3C-9F1F-E97058180CB3}" presName="theInnerList" presStyleCnt="0"/>
      <dgm:spPr/>
    </dgm:pt>
    <dgm:pt modelId="{80BB2DE6-FB91-4821-9DF9-628BFC040FE8}" type="pres">
      <dgm:prSet presAssocID="{B713F50C-3377-4A3C-9F1F-E97058180CB3}" presName="aSpace" presStyleCnt="0"/>
      <dgm:spPr/>
    </dgm:pt>
    <dgm:pt modelId="{DA7AC6E6-FB74-49A1-9016-CA5109A0DD3E}" type="pres">
      <dgm:prSet presAssocID="{C8E745E2-BECD-4944-9106-690094EC0081}" presName="compNode" presStyleCnt="0"/>
      <dgm:spPr/>
    </dgm:pt>
    <dgm:pt modelId="{AB77A4F1-B04C-4EE4-9DD0-44540F8A8A09}" type="pres">
      <dgm:prSet presAssocID="{C8E745E2-BECD-4944-9106-690094EC0081}" presName="aNode" presStyleLbl="bgShp" presStyleIdx="3" presStyleCnt="6"/>
      <dgm:spPr/>
    </dgm:pt>
    <dgm:pt modelId="{2D701B13-0149-4E4F-949F-32C1FF4BD6F5}" type="pres">
      <dgm:prSet presAssocID="{C8E745E2-BECD-4944-9106-690094EC0081}" presName="textNode" presStyleLbl="bgShp" presStyleIdx="3" presStyleCnt="6"/>
      <dgm:spPr/>
    </dgm:pt>
    <dgm:pt modelId="{1778968D-90F5-4263-B86F-EADA8D501D44}" type="pres">
      <dgm:prSet presAssocID="{C8E745E2-BECD-4944-9106-690094EC0081}" presName="compChildNode" presStyleCnt="0"/>
      <dgm:spPr/>
    </dgm:pt>
    <dgm:pt modelId="{B050FB6B-25B4-43DA-9728-74F7C23A2A84}" type="pres">
      <dgm:prSet presAssocID="{C8E745E2-BECD-4944-9106-690094EC0081}" presName="theInnerList" presStyleCnt="0"/>
      <dgm:spPr/>
    </dgm:pt>
    <dgm:pt modelId="{B971E392-0DD7-4D94-B80F-2F40DE05DC2B}" type="pres">
      <dgm:prSet presAssocID="{C8E745E2-BECD-4944-9106-690094EC0081}" presName="aSpace" presStyleCnt="0"/>
      <dgm:spPr/>
    </dgm:pt>
    <dgm:pt modelId="{2940A7E4-DE76-49E7-A3B4-7F6037555799}" type="pres">
      <dgm:prSet presAssocID="{6E34505C-FD65-4B87-9136-721830A3E234}" presName="compNode" presStyleCnt="0"/>
      <dgm:spPr/>
    </dgm:pt>
    <dgm:pt modelId="{F01F6E97-2845-4BBC-A16A-F0B81BDAD07E}" type="pres">
      <dgm:prSet presAssocID="{6E34505C-FD65-4B87-9136-721830A3E234}" presName="aNode" presStyleLbl="bgShp" presStyleIdx="4" presStyleCnt="6"/>
      <dgm:spPr/>
    </dgm:pt>
    <dgm:pt modelId="{DB2294DD-B0FB-4DD2-B5C4-D9DB6849A4D2}" type="pres">
      <dgm:prSet presAssocID="{6E34505C-FD65-4B87-9136-721830A3E234}" presName="textNode" presStyleLbl="bgShp" presStyleIdx="4" presStyleCnt="6"/>
      <dgm:spPr/>
    </dgm:pt>
    <dgm:pt modelId="{16AF87B3-BA96-40A9-A975-1837C41A72D4}" type="pres">
      <dgm:prSet presAssocID="{6E34505C-FD65-4B87-9136-721830A3E234}" presName="compChildNode" presStyleCnt="0"/>
      <dgm:spPr/>
    </dgm:pt>
    <dgm:pt modelId="{C445E88A-EA5A-4036-A8C2-65818DEA7BF4}" type="pres">
      <dgm:prSet presAssocID="{6E34505C-FD65-4B87-9136-721830A3E234}" presName="theInnerList" presStyleCnt="0"/>
      <dgm:spPr/>
    </dgm:pt>
    <dgm:pt modelId="{2AD0A424-5EF5-43DB-95E4-746473BF475A}" type="pres">
      <dgm:prSet presAssocID="{6E34505C-FD65-4B87-9136-721830A3E234}" presName="aSpace" presStyleCnt="0"/>
      <dgm:spPr/>
    </dgm:pt>
    <dgm:pt modelId="{362AC4AB-6397-40F9-9559-16241A55141E}" type="pres">
      <dgm:prSet presAssocID="{F72D9179-035D-4C73-9D68-1E728BBDBEE0}" presName="compNode" presStyleCnt="0"/>
      <dgm:spPr/>
    </dgm:pt>
    <dgm:pt modelId="{C11D0B09-4713-4B08-8E4B-D17F8E5BBD3A}" type="pres">
      <dgm:prSet presAssocID="{F72D9179-035D-4C73-9D68-1E728BBDBEE0}" presName="aNode" presStyleLbl="bgShp" presStyleIdx="5" presStyleCnt="6"/>
      <dgm:spPr/>
    </dgm:pt>
    <dgm:pt modelId="{E8AD7A13-85B0-4A72-A41C-873287624F78}" type="pres">
      <dgm:prSet presAssocID="{F72D9179-035D-4C73-9D68-1E728BBDBEE0}" presName="textNode" presStyleLbl="bgShp" presStyleIdx="5" presStyleCnt="6"/>
      <dgm:spPr/>
    </dgm:pt>
    <dgm:pt modelId="{BC0EA43F-9C65-47CA-AFB3-B36525463BBF}" type="pres">
      <dgm:prSet presAssocID="{F72D9179-035D-4C73-9D68-1E728BBDBEE0}" presName="compChildNode" presStyleCnt="0"/>
      <dgm:spPr/>
    </dgm:pt>
    <dgm:pt modelId="{C3F93368-CE42-4A70-886D-1827BEAC326F}" type="pres">
      <dgm:prSet presAssocID="{F72D9179-035D-4C73-9D68-1E728BBDBEE0}" presName="theInnerList" presStyleCnt="0"/>
      <dgm:spPr/>
    </dgm:pt>
  </dgm:ptLst>
  <dgm:cxnLst>
    <dgm:cxn modelId="{05131004-0C21-4F8E-9230-25A7B72BBF5B}" type="presOf" srcId="{F72D9179-035D-4C73-9D68-1E728BBDBEE0}" destId="{C11D0B09-4713-4B08-8E4B-D17F8E5BBD3A}" srcOrd="0" destOrd="0" presId="urn:microsoft.com/office/officeart/2005/8/layout/lProcess2"/>
    <dgm:cxn modelId="{80B42318-552B-43C7-B6D6-D8BCA39F0C55}" type="presOf" srcId="{6E34505C-FD65-4B87-9136-721830A3E234}" destId="{F01F6E97-2845-4BBC-A16A-F0B81BDAD07E}" srcOrd="0" destOrd="0" presId="urn:microsoft.com/office/officeart/2005/8/layout/lProcess2"/>
    <dgm:cxn modelId="{6D087822-B45B-416E-A0F2-53DE9E9F84E5}" type="presOf" srcId="{1689FF18-68B8-442B-9CA0-044C84121EAF}" destId="{B7FF499E-0B9F-4528-A0B3-17EADFF72DC4}" srcOrd="0" destOrd="0" presId="urn:microsoft.com/office/officeart/2005/8/layout/lProcess2"/>
    <dgm:cxn modelId="{9F24DE31-4D75-4AF6-B7F6-F866343C4B2A}" srcId="{E0CD7497-B15A-495D-8A9F-B3CC8B4B89C9}" destId="{C30DE2A2-258D-43FA-9077-2396FB363715}" srcOrd="1" destOrd="0" parTransId="{CFFBB270-EF58-4351-8B78-425631F19A57}" sibTransId="{41C59CA0-13A2-4B9D-B92A-FDCE0C644EC7}"/>
    <dgm:cxn modelId="{12EBF036-DBFE-4F9C-9ECB-100AA57558AA}" type="presOf" srcId="{C8E745E2-BECD-4944-9106-690094EC0081}" destId="{2D701B13-0149-4E4F-949F-32C1FF4BD6F5}" srcOrd="1" destOrd="0" presId="urn:microsoft.com/office/officeart/2005/8/layout/lProcess2"/>
    <dgm:cxn modelId="{C78ACA38-21AD-4A6E-B411-7A42F5BF81A7}" srcId="{FC92D32F-6C11-4D32-BC07-0D6C6359CD2B}" destId="{F6CCF512-84D3-45EC-BC75-E2C6FF57C9F5}" srcOrd="5" destOrd="0" parTransId="{1DB6A168-4470-4BE7-B8D4-489ED47880DF}" sibTransId="{46CEF29B-C780-4BD6-AE04-4E10B7ECED52}"/>
    <dgm:cxn modelId="{C4AE485C-9F55-42FB-AE5F-F9CAF687670C}" type="presOf" srcId="{E0CD7497-B15A-495D-8A9F-B3CC8B4B89C9}" destId="{FD06C338-08A7-4893-A467-9EC36E3D94E4}" srcOrd="0" destOrd="0" presId="urn:microsoft.com/office/officeart/2005/8/layout/lProcess2"/>
    <dgm:cxn modelId="{DC2BDF61-DEA7-47B1-92F4-B9C2D4BBB2E1}" type="presOf" srcId="{3E46393D-20B6-45D0-81EC-61791E77C703}" destId="{69364A41-9CEA-4F25-B172-EB1A945A644E}" srcOrd="0" destOrd="0" presId="urn:microsoft.com/office/officeart/2005/8/layout/lProcess2"/>
    <dgm:cxn modelId="{9B154D44-360A-49DF-9C3E-5A0E40950FE6}" srcId="{3E46393D-20B6-45D0-81EC-61791E77C703}" destId="{B713F50C-3377-4A3C-9F1F-E97058180CB3}" srcOrd="2" destOrd="0" parTransId="{16AB9F75-EF8C-4963-8181-4A366D0B50DD}" sibTransId="{B92EE3AA-6E6D-4AAB-837C-371F7CD34152}"/>
    <dgm:cxn modelId="{D9675965-B827-44DC-ACDC-0BA73A1E2B78}" type="presOf" srcId="{B713F50C-3377-4A3C-9F1F-E97058180CB3}" destId="{5A48239E-99E7-4067-BB6B-43F55AAEE143}" srcOrd="0" destOrd="0" presId="urn:microsoft.com/office/officeart/2005/8/layout/lProcess2"/>
    <dgm:cxn modelId="{DCB3CA45-3F2D-4452-9F4F-408C8B7C11BB}" type="presOf" srcId="{6E34505C-FD65-4B87-9136-721830A3E234}" destId="{DB2294DD-B0FB-4DD2-B5C4-D9DB6849A4D2}" srcOrd="1" destOrd="0" presId="urn:microsoft.com/office/officeart/2005/8/layout/lProcess2"/>
    <dgm:cxn modelId="{A67F6467-767C-440A-8F90-EEA7BE90C929}" type="presOf" srcId="{FC92D32F-6C11-4D32-BC07-0D6C6359CD2B}" destId="{29B72735-9757-4D15-8F3D-C84FACCA8045}" srcOrd="1" destOrd="0" presId="urn:microsoft.com/office/officeart/2005/8/layout/lProcess2"/>
    <dgm:cxn modelId="{C9A64571-9A27-4B5D-A909-49DAA5AE6B36}" type="presOf" srcId="{C8E745E2-BECD-4944-9106-690094EC0081}" destId="{AB77A4F1-B04C-4EE4-9DD0-44540F8A8A09}" srcOrd="0" destOrd="0" presId="urn:microsoft.com/office/officeart/2005/8/layout/lProcess2"/>
    <dgm:cxn modelId="{9B6E3A54-0733-4B26-8983-7DD4338140C2}" srcId="{E0CD7497-B15A-495D-8A9F-B3CC8B4B89C9}" destId="{1689FF18-68B8-442B-9CA0-044C84121EAF}" srcOrd="3" destOrd="0" parTransId="{02B20AA6-F785-4695-B913-6F5E3C1476DD}" sibTransId="{51E0AE3D-419B-4256-B4FD-2FE108A09519}"/>
    <dgm:cxn modelId="{4834B475-8964-476E-91AD-F64F2F547733}" type="presOf" srcId="{71A92B4E-D04A-45DD-AC66-873815255E00}" destId="{D1C49A75-4219-4670-A0B2-2D4F473C474E}" srcOrd="0" destOrd="0" presId="urn:microsoft.com/office/officeart/2005/8/layout/lProcess2"/>
    <dgm:cxn modelId="{97139B76-4F03-4429-95AE-40CC5E836B2C}" srcId="{3E46393D-20B6-45D0-81EC-61791E77C703}" destId="{FC92D32F-6C11-4D32-BC07-0D6C6359CD2B}" srcOrd="0" destOrd="0" parTransId="{74E534E5-C0ED-4C87-A4B3-3B94A4749E30}" sibTransId="{8456445A-A5B9-4FCA-8132-8AC3129A079C}"/>
    <dgm:cxn modelId="{E4C06758-945E-4976-B484-AF14C212C508}" srcId="{FC92D32F-6C11-4D32-BC07-0D6C6359CD2B}" destId="{71A92B4E-D04A-45DD-AC66-873815255E00}" srcOrd="0" destOrd="0" parTransId="{2CFF438E-78B1-4F3F-B5F2-78C5D50CB4DC}" sibTransId="{9BFDC45A-737E-4034-99EA-CCC3FB95A3EA}"/>
    <dgm:cxn modelId="{3231A187-D9DC-46BB-ADF6-C68A3E47572A}" type="presOf" srcId="{F6CCF512-84D3-45EC-BC75-E2C6FF57C9F5}" destId="{A1BB9EAF-9191-48E2-B5B2-CFA5403AD8EA}" srcOrd="0" destOrd="0" presId="urn:microsoft.com/office/officeart/2005/8/layout/lProcess2"/>
    <dgm:cxn modelId="{2268728A-4EEE-491E-A264-0E81A5E83265}" srcId="{E0CD7497-B15A-495D-8A9F-B3CC8B4B89C9}" destId="{7B1C72BA-4E20-4919-BED0-C0519366B99C}" srcOrd="0" destOrd="0" parTransId="{313DC75A-937C-4984-BC87-AC7815DDFAC4}" sibTransId="{133E30A2-9418-41DD-BE64-9700FB57E401}"/>
    <dgm:cxn modelId="{53019393-F3DF-41E6-B126-DF263EDE53FE}" type="presOf" srcId="{F72D9179-035D-4C73-9D68-1E728BBDBEE0}" destId="{E8AD7A13-85B0-4A72-A41C-873287624F78}" srcOrd="1" destOrd="0" presId="urn:microsoft.com/office/officeart/2005/8/layout/lProcess2"/>
    <dgm:cxn modelId="{165D1199-F999-4926-9B55-ADDED42510CD}" srcId="{FC92D32F-6C11-4D32-BC07-0D6C6359CD2B}" destId="{7E3C4965-9CA1-45E1-9C1F-CA0B24C56DBB}" srcOrd="4" destOrd="0" parTransId="{9F81BE45-1429-4706-A621-AF539B5CCE33}" sibTransId="{FFA00255-E561-4C88-B62C-460D507710D2}"/>
    <dgm:cxn modelId="{94237CA0-56D5-4353-B02A-DE687E9B0ACD}" srcId="{3E46393D-20B6-45D0-81EC-61791E77C703}" destId="{E0CD7497-B15A-495D-8A9F-B3CC8B4B89C9}" srcOrd="1" destOrd="0" parTransId="{2AA4592D-0E63-4D17-814B-10F63B312BF4}" sibTransId="{4EF2B7F0-BBE8-4C38-9384-6E3910DAD93E}"/>
    <dgm:cxn modelId="{F4ED85A9-B67E-40D8-9FBA-4C88E5EB8CD4}" srcId="{E0CD7497-B15A-495D-8A9F-B3CC8B4B89C9}" destId="{C0B9274F-45CF-4F7E-A3E7-FC90B0817094}" srcOrd="2" destOrd="0" parTransId="{B1E9EF91-2F8F-4F2A-9780-0D563EDF1423}" sibTransId="{E5A29305-0A80-47F3-B28C-0C6992A0AB69}"/>
    <dgm:cxn modelId="{FDAC11AD-B1E5-47BA-828C-C131D0504CFA}" type="presOf" srcId="{2EC148E1-5568-43C0-81B7-BC1AEA409366}" destId="{BC87F62C-4F56-4BE3-A6FB-FCE0A8B420E5}" srcOrd="0" destOrd="0" presId="urn:microsoft.com/office/officeart/2005/8/layout/lProcess2"/>
    <dgm:cxn modelId="{F6D9E2B1-83EE-4776-A607-5B374EDDC3F3}" type="presOf" srcId="{AD9EE09B-F9C9-4EC6-8121-430BBDC2FA90}" destId="{DEBBE2A1-113B-4180-ABD7-F63EBBB00C65}" srcOrd="0" destOrd="0" presId="urn:microsoft.com/office/officeart/2005/8/layout/lProcess2"/>
    <dgm:cxn modelId="{344EABB2-ECCF-40F5-BBBB-83F1189B9E45}" type="presOf" srcId="{E0CD7497-B15A-495D-8A9F-B3CC8B4B89C9}" destId="{4C2AED67-C102-4DB0-867A-83224B829D3F}" srcOrd="1" destOrd="0" presId="urn:microsoft.com/office/officeart/2005/8/layout/lProcess2"/>
    <dgm:cxn modelId="{12AACBBA-AB61-46DE-993F-6F2FC1093884}" srcId="{FC92D32F-6C11-4D32-BC07-0D6C6359CD2B}" destId="{9EB3D203-FC66-433A-821C-1859A0E2DE53}" srcOrd="1" destOrd="0" parTransId="{8A0C53EC-C4EE-4AEE-A33B-21FFA22EA42D}" sibTransId="{70B3B866-4E80-4A2E-BCCF-06AF919C919E}"/>
    <dgm:cxn modelId="{638481BB-6E89-44DB-906E-719E1208EF25}" type="presOf" srcId="{B713F50C-3377-4A3C-9F1F-E97058180CB3}" destId="{223E0AE3-44C3-48E5-AEC3-9B617356DAAE}" srcOrd="1" destOrd="0" presId="urn:microsoft.com/office/officeart/2005/8/layout/lProcess2"/>
    <dgm:cxn modelId="{F6DC3ABE-2E82-4F60-A6E1-8566573841E8}" type="presOf" srcId="{7B1C72BA-4E20-4919-BED0-C0519366B99C}" destId="{F7632A9B-2B10-44BA-AFB0-F6D073D9A4C0}" srcOrd="0" destOrd="0" presId="urn:microsoft.com/office/officeart/2005/8/layout/lProcess2"/>
    <dgm:cxn modelId="{18551DBF-6D2E-4904-91F2-7ED95FF98CF3}" type="presOf" srcId="{C0B9274F-45CF-4F7E-A3E7-FC90B0817094}" destId="{393AD7A5-1ABF-415F-9C87-9844CA716864}" srcOrd="0" destOrd="0" presId="urn:microsoft.com/office/officeart/2005/8/layout/lProcess2"/>
    <dgm:cxn modelId="{21D173C0-0A89-418C-86B0-1F65FA862D72}" srcId="{3E46393D-20B6-45D0-81EC-61791E77C703}" destId="{C8E745E2-BECD-4944-9106-690094EC0081}" srcOrd="3" destOrd="0" parTransId="{ABC51145-0372-441A-B947-0D7F1FF6245C}" sibTransId="{8116FCB2-347F-4447-86FD-EC19349CC007}"/>
    <dgm:cxn modelId="{120428C2-A3CB-4D7D-9E77-3C63718C456F}" srcId="{FC92D32F-6C11-4D32-BC07-0D6C6359CD2B}" destId="{AD9EE09B-F9C9-4EC6-8121-430BBDC2FA90}" srcOrd="3" destOrd="0" parTransId="{A3FB58EF-511E-4A27-B762-A85909738157}" sibTransId="{97CD0A6C-9443-488B-93C0-CC0E4A564FC1}"/>
    <dgm:cxn modelId="{617F0CCB-783F-403F-9338-F298457B6DD4}" type="presOf" srcId="{C30DE2A2-258D-43FA-9077-2396FB363715}" destId="{19FC2D21-21B2-46DE-A73A-86BBEA0710F2}" srcOrd="0" destOrd="0" presId="urn:microsoft.com/office/officeart/2005/8/layout/lProcess2"/>
    <dgm:cxn modelId="{B6D9C4CF-2013-4192-AFC6-7D63C8BDE8D3}" type="presOf" srcId="{9EB3D203-FC66-433A-821C-1859A0E2DE53}" destId="{9C776008-426C-4C5E-B7CB-596FEE76881D}" srcOrd="0" destOrd="0" presId="urn:microsoft.com/office/officeart/2005/8/layout/lProcess2"/>
    <dgm:cxn modelId="{82219CDD-8727-43D7-BDFE-31E6E6A891F2}" srcId="{3E46393D-20B6-45D0-81EC-61791E77C703}" destId="{6E34505C-FD65-4B87-9136-721830A3E234}" srcOrd="4" destOrd="0" parTransId="{FFD15A11-33EB-442E-AF67-A090CA72139D}" sibTransId="{44800B3B-A338-4027-A1DA-7C66BAE94B18}"/>
    <dgm:cxn modelId="{5EAF9BE3-9622-483E-9739-19D9E8BA317E}" type="presOf" srcId="{7E3C4965-9CA1-45E1-9C1F-CA0B24C56DBB}" destId="{2D194477-6F98-45B7-BB54-C14012E19533}" srcOrd="0" destOrd="0" presId="urn:microsoft.com/office/officeart/2005/8/layout/lProcess2"/>
    <dgm:cxn modelId="{6B26B0E5-D968-4797-BC84-9C7D0DC00CDD}" srcId="{3E46393D-20B6-45D0-81EC-61791E77C703}" destId="{F72D9179-035D-4C73-9D68-1E728BBDBEE0}" srcOrd="5" destOrd="0" parTransId="{C8B3A3EF-1516-4830-8DD6-BF871486106E}" sibTransId="{7A657A4B-5483-4E5F-A525-6DF62DCB138B}"/>
    <dgm:cxn modelId="{25D051F0-9074-43B4-AD48-B4E6160C602B}" srcId="{FC92D32F-6C11-4D32-BC07-0D6C6359CD2B}" destId="{2EC148E1-5568-43C0-81B7-BC1AEA409366}" srcOrd="2" destOrd="0" parTransId="{E5FF10B8-E5A3-48BB-8292-53D3AC684670}" sibTransId="{C7339B14-E12F-4D85-A8BB-34B2AF6CB626}"/>
    <dgm:cxn modelId="{CEFF1DFC-DF3E-4693-81A6-ECE0CE8C0F64}" type="presOf" srcId="{FC92D32F-6C11-4D32-BC07-0D6C6359CD2B}" destId="{0A9BD4A3-FEBB-448E-BF4F-42C267255005}" srcOrd="0" destOrd="0" presId="urn:microsoft.com/office/officeart/2005/8/layout/lProcess2"/>
    <dgm:cxn modelId="{D909A96B-354D-419B-B5E2-BEB3AC062FDD}" type="presParOf" srcId="{69364A41-9CEA-4F25-B172-EB1A945A644E}" destId="{76B18FEA-9F06-497F-8592-4B537C5F2AE4}" srcOrd="0" destOrd="0" presId="urn:microsoft.com/office/officeart/2005/8/layout/lProcess2"/>
    <dgm:cxn modelId="{DF623459-D429-43DF-9BD6-52E2944D0389}" type="presParOf" srcId="{76B18FEA-9F06-497F-8592-4B537C5F2AE4}" destId="{0A9BD4A3-FEBB-448E-BF4F-42C267255005}" srcOrd="0" destOrd="0" presId="urn:microsoft.com/office/officeart/2005/8/layout/lProcess2"/>
    <dgm:cxn modelId="{95F5C3A9-24FC-4933-873F-113AD80FBD28}" type="presParOf" srcId="{76B18FEA-9F06-497F-8592-4B537C5F2AE4}" destId="{29B72735-9757-4D15-8F3D-C84FACCA8045}" srcOrd="1" destOrd="0" presId="urn:microsoft.com/office/officeart/2005/8/layout/lProcess2"/>
    <dgm:cxn modelId="{C9153ECC-08FC-43F7-BEFD-9403BFF7C165}" type="presParOf" srcId="{76B18FEA-9F06-497F-8592-4B537C5F2AE4}" destId="{01BE6195-A29D-40CF-9EAF-467E1FEEC2DF}" srcOrd="2" destOrd="0" presId="urn:microsoft.com/office/officeart/2005/8/layout/lProcess2"/>
    <dgm:cxn modelId="{E102203D-1194-4816-B199-456C3FD07A96}" type="presParOf" srcId="{01BE6195-A29D-40CF-9EAF-467E1FEEC2DF}" destId="{9F4CBCF2-9E09-409E-820D-868BC394D69B}" srcOrd="0" destOrd="0" presId="urn:microsoft.com/office/officeart/2005/8/layout/lProcess2"/>
    <dgm:cxn modelId="{AA992D04-23AE-47CF-9FC3-0833C9B41FE2}" type="presParOf" srcId="{9F4CBCF2-9E09-409E-820D-868BC394D69B}" destId="{D1C49A75-4219-4670-A0B2-2D4F473C474E}" srcOrd="0" destOrd="0" presId="urn:microsoft.com/office/officeart/2005/8/layout/lProcess2"/>
    <dgm:cxn modelId="{3A85965F-4CC5-4BFC-B47C-E7F36F8C0ED9}" type="presParOf" srcId="{9F4CBCF2-9E09-409E-820D-868BC394D69B}" destId="{1BAAB92C-A9A9-45CF-A2C6-A5F9A7AE66F4}" srcOrd="1" destOrd="0" presId="urn:microsoft.com/office/officeart/2005/8/layout/lProcess2"/>
    <dgm:cxn modelId="{6859519A-0B75-44A0-8F8B-789CFAABC063}" type="presParOf" srcId="{9F4CBCF2-9E09-409E-820D-868BC394D69B}" destId="{9C776008-426C-4C5E-B7CB-596FEE76881D}" srcOrd="2" destOrd="0" presId="urn:microsoft.com/office/officeart/2005/8/layout/lProcess2"/>
    <dgm:cxn modelId="{B3E470ED-40ED-4FB0-99B1-AF2522782E75}" type="presParOf" srcId="{9F4CBCF2-9E09-409E-820D-868BC394D69B}" destId="{A4D5AC94-BD77-4A94-92D3-9F1FC21DB883}" srcOrd="3" destOrd="0" presId="urn:microsoft.com/office/officeart/2005/8/layout/lProcess2"/>
    <dgm:cxn modelId="{6208DB18-E3F8-4991-BC6B-78C392C381AB}" type="presParOf" srcId="{9F4CBCF2-9E09-409E-820D-868BC394D69B}" destId="{BC87F62C-4F56-4BE3-A6FB-FCE0A8B420E5}" srcOrd="4" destOrd="0" presId="urn:microsoft.com/office/officeart/2005/8/layout/lProcess2"/>
    <dgm:cxn modelId="{478E8AF7-1E0A-4C16-9044-268740A34A0D}" type="presParOf" srcId="{9F4CBCF2-9E09-409E-820D-868BC394D69B}" destId="{3FFB5E08-F739-4FB8-8FEE-BE6D60E4F2FC}" srcOrd="5" destOrd="0" presId="urn:microsoft.com/office/officeart/2005/8/layout/lProcess2"/>
    <dgm:cxn modelId="{534F8481-1D2B-4614-9B54-5DB1D7D644B3}" type="presParOf" srcId="{9F4CBCF2-9E09-409E-820D-868BC394D69B}" destId="{DEBBE2A1-113B-4180-ABD7-F63EBBB00C65}" srcOrd="6" destOrd="0" presId="urn:microsoft.com/office/officeart/2005/8/layout/lProcess2"/>
    <dgm:cxn modelId="{86D22549-5675-4BBA-8BC2-4088EA350C11}" type="presParOf" srcId="{9F4CBCF2-9E09-409E-820D-868BC394D69B}" destId="{A378DAF3-5581-45AF-A7D3-0972B42E119E}" srcOrd="7" destOrd="0" presId="urn:microsoft.com/office/officeart/2005/8/layout/lProcess2"/>
    <dgm:cxn modelId="{1252E8C9-13E7-4141-AA4C-7A368F44C1A1}" type="presParOf" srcId="{9F4CBCF2-9E09-409E-820D-868BC394D69B}" destId="{2D194477-6F98-45B7-BB54-C14012E19533}" srcOrd="8" destOrd="0" presId="urn:microsoft.com/office/officeart/2005/8/layout/lProcess2"/>
    <dgm:cxn modelId="{63CABC23-3460-4A31-AB5F-02B8CC688B7A}" type="presParOf" srcId="{9F4CBCF2-9E09-409E-820D-868BC394D69B}" destId="{3D191694-346C-449A-8221-C0959B8398EA}" srcOrd="9" destOrd="0" presId="urn:microsoft.com/office/officeart/2005/8/layout/lProcess2"/>
    <dgm:cxn modelId="{F900634C-764E-4833-B95A-CD6C2383F940}" type="presParOf" srcId="{9F4CBCF2-9E09-409E-820D-868BC394D69B}" destId="{A1BB9EAF-9191-48E2-B5B2-CFA5403AD8EA}" srcOrd="10" destOrd="0" presId="urn:microsoft.com/office/officeart/2005/8/layout/lProcess2"/>
    <dgm:cxn modelId="{85E78D14-796A-424E-B81A-893D62A8D27D}" type="presParOf" srcId="{69364A41-9CEA-4F25-B172-EB1A945A644E}" destId="{54A05C88-E356-4371-9187-7C0CCB0A2DCC}" srcOrd="1" destOrd="0" presId="urn:microsoft.com/office/officeart/2005/8/layout/lProcess2"/>
    <dgm:cxn modelId="{148C0FD7-B024-4BD7-B3D9-0C3CAF92DB04}" type="presParOf" srcId="{69364A41-9CEA-4F25-B172-EB1A945A644E}" destId="{3E5C088C-408E-4AE4-B0D3-9DEB23D7460F}" srcOrd="2" destOrd="0" presId="urn:microsoft.com/office/officeart/2005/8/layout/lProcess2"/>
    <dgm:cxn modelId="{F4BE4B98-189F-42BA-81B3-D1E9148F51AF}" type="presParOf" srcId="{3E5C088C-408E-4AE4-B0D3-9DEB23D7460F}" destId="{FD06C338-08A7-4893-A467-9EC36E3D94E4}" srcOrd="0" destOrd="0" presId="urn:microsoft.com/office/officeart/2005/8/layout/lProcess2"/>
    <dgm:cxn modelId="{DCEDB6DA-690E-4CCF-B693-F37D02585980}" type="presParOf" srcId="{3E5C088C-408E-4AE4-B0D3-9DEB23D7460F}" destId="{4C2AED67-C102-4DB0-867A-83224B829D3F}" srcOrd="1" destOrd="0" presId="urn:microsoft.com/office/officeart/2005/8/layout/lProcess2"/>
    <dgm:cxn modelId="{F032F4ED-1DED-4202-9C3E-2E12D366FC9E}" type="presParOf" srcId="{3E5C088C-408E-4AE4-B0D3-9DEB23D7460F}" destId="{E520603F-53CF-44AC-8F6A-EC30B6F7889F}" srcOrd="2" destOrd="0" presId="urn:microsoft.com/office/officeart/2005/8/layout/lProcess2"/>
    <dgm:cxn modelId="{7B717C81-2FFA-401C-B99F-005367A99DFA}" type="presParOf" srcId="{E520603F-53CF-44AC-8F6A-EC30B6F7889F}" destId="{0DDBE1D5-732F-449D-91AB-BFA9AADC66B2}" srcOrd="0" destOrd="0" presId="urn:microsoft.com/office/officeart/2005/8/layout/lProcess2"/>
    <dgm:cxn modelId="{616D9C84-58D3-47A3-BA84-8BBBEA0EBD37}" type="presParOf" srcId="{0DDBE1D5-732F-449D-91AB-BFA9AADC66B2}" destId="{F7632A9B-2B10-44BA-AFB0-F6D073D9A4C0}" srcOrd="0" destOrd="0" presId="urn:microsoft.com/office/officeart/2005/8/layout/lProcess2"/>
    <dgm:cxn modelId="{F850DA6E-8040-4C52-A93D-6CF2EFD39A9B}" type="presParOf" srcId="{0DDBE1D5-732F-449D-91AB-BFA9AADC66B2}" destId="{232B8154-E07C-496D-BD49-6210FBD4A90F}" srcOrd="1" destOrd="0" presId="urn:microsoft.com/office/officeart/2005/8/layout/lProcess2"/>
    <dgm:cxn modelId="{3CF12BEF-36A6-49CB-81FD-293A13D46D87}" type="presParOf" srcId="{0DDBE1D5-732F-449D-91AB-BFA9AADC66B2}" destId="{19FC2D21-21B2-46DE-A73A-86BBEA0710F2}" srcOrd="2" destOrd="0" presId="urn:microsoft.com/office/officeart/2005/8/layout/lProcess2"/>
    <dgm:cxn modelId="{F2130A6D-0A0A-4EF5-A366-8C426D985B12}" type="presParOf" srcId="{0DDBE1D5-732F-449D-91AB-BFA9AADC66B2}" destId="{65865731-2E03-45FF-B8BB-6B0C66082789}" srcOrd="3" destOrd="0" presId="urn:microsoft.com/office/officeart/2005/8/layout/lProcess2"/>
    <dgm:cxn modelId="{E2E32CA2-ACA0-4EAA-A0BF-3E6EC8875202}" type="presParOf" srcId="{0DDBE1D5-732F-449D-91AB-BFA9AADC66B2}" destId="{393AD7A5-1ABF-415F-9C87-9844CA716864}" srcOrd="4" destOrd="0" presId="urn:microsoft.com/office/officeart/2005/8/layout/lProcess2"/>
    <dgm:cxn modelId="{691A5BE5-DA36-408A-991E-09091636097B}" type="presParOf" srcId="{0DDBE1D5-732F-449D-91AB-BFA9AADC66B2}" destId="{A2601B04-591A-4205-BBC5-C88EA0BB8A64}" srcOrd="5" destOrd="0" presId="urn:microsoft.com/office/officeart/2005/8/layout/lProcess2"/>
    <dgm:cxn modelId="{C14DBDAE-C8BF-40EA-8827-E2C0F5658A57}" type="presParOf" srcId="{0DDBE1D5-732F-449D-91AB-BFA9AADC66B2}" destId="{B7FF499E-0B9F-4528-A0B3-17EADFF72DC4}" srcOrd="6" destOrd="0" presId="urn:microsoft.com/office/officeart/2005/8/layout/lProcess2"/>
    <dgm:cxn modelId="{6F259A64-3CF4-4881-BCAD-4754E72B614A}" type="presParOf" srcId="{69364A41-9CEA-4F25-B172-EB1A945A644E}" destId="{E4099B85-A694-4FD5-9609-4300FD80AEBB}" srcOrd="3" destOrd="0" presId="urn:microsoft.com/office/officeart/2005/8/layout/lProcess2"/>
    <dgm:cxn modelId="{C03C8768-7E0D-48CA-8F35-66AE92AE2FFE}" type="presParOf" srcId="{69364A41-9CEA-4F25-B172-EB1A945A644E}" destId="{0A1A9237-5126-448E-AD65-AF6CDDA5500F}" srcOrd="4" destOrd="0" presId="urn:microsoft.com/office/officeart/2005/8/layout/lProcess2"/>
    <dgm:cxn modelId="{F80E576E-AB70-49A4-94B3-935302312EBE}" type="presParOf" srcId="{0A1A9237-5126-448E-AD65-AF6CDDA5500F}" destId="{5A48239E-99E7-4067-BB6B-43F55AAEE143}" srcOrd="0" destOrd="0" presId="urn:microsoft.com/office/officeart/2005/8/layout/lProcess2"/>
    <dgm:cxn modelId="{11F00670-ECA1-4DA4-A596-C4D7E47EFBBB}" type="presParOf" srcId="{0A1A9237-5126-448E-AD65-AF6CDDA5500F}" destId="{223E0AE3-44C3-48E5-AEC3-9B617356DAAE}" srcOrd="1" destOrd="0" presId="urn:microsoft.com/office/officeart/2005/8/layout/lProcess2"/>
    <dgm:cxn modelId="{3ECDED4C-5CDC-4A7D-91AF-4BD541A1547C}" type="presParOf" srcId="{0A1A9237-5126-448E-AD65-AF6CDDA5500F}" destId="{23CA644B-FD60-417D-B16D-6FB5A563D90C}" srcOrd="2" destOrd="0" presId="urn:microsoft.com/office/officeart/2005/8/layout/lProcess2"/>
    <dgm:cxn modelId="{F4C5011B-DE80-4476-8219-2DB7DEA933D1}" type="presParOf" srcId="{23CA644B-FD60-417D-B16D-6FB5A563D90C}" destId="{5F59FD22-A554-4FA6-B16A-B66DE18A3AB3}" srcOrd="0" destOrd="0" presId="urn:microsoft.com/office/officeart/2005/8/layout/lProcess2"/>
    <dgm:cxn modelId="{FAF47046-CF09-4E18-A5D0-14DFE3405A5A}" type="presParOf" srcId="{69364A41-9CEA-4F25-B172-EB1A945A644E}" destId="{80BB2DE6-FB91-4821-9DF9-628BFC040FE8}" srcOrd="5" destOrd="0" presId="urn:microsoft.com/office/officeart/2005/8/layout/lProcess2"/>
    <dgm:cxn modelId="{BF70DE8B-7DFE-4F3D-8357-4568B313CD75}" type="presParOf" srcId="{69364A41-9CEA-4F25-B172-EB1A945A644E}" destId="{DA7AC6E6-FB74-49A1-9016-CA5109A0DD3E}" srcOrd="6" destOrd="0" presId="urn:microsoft.com/office/officeart/2005/8/layout/lProcess2"/>
    <dgm:cxn modelId="{3C16B9DF-B204-477C-944F-6A4215C25B1C}" type="presParOf" srcId="{DA7AC6E6-FB74-49A1-9016-CA5109A0DD3E}" destId="{AB77A4F1-B04C-4EE4-9DD0-44540F8A8A09}" srcOrd="0" destOrd="0" presId="urn:microsoft.com/office/officeart/2005/8/layout/lProcess2"/>
    <dgm:cxn modelId="{669220FC-F713-4A08-8108-F08FCD695023}" type="presParOf" srcId="{DA7AC6E6-FB74-49A1-9016-CA5109A0DD3E}" destId="{2D701B13-0149-4E4F-949F-32C1FF4BD6F5}" srcOrd="1" destOrd="0" presId="urn:microsoft.com/office/officeart/2005/8/layout/lProcess2"/>
    <dgm:cxn modelId="{90E5F46E-9860-472D-892F-F64F0AB1F52F}" type="presParOf" srcId="{DA7AC6E6-FB74-49A1-9016-CA5109A0DD3E}" destId="{1778968D-90F5-4263-B86F-EADA8D501D44}" srcOrd="2" destOrd="0" presId="urn:microsoft.com/office/officeart/2005/8/layout/lProcess2"/>
    <dgm:cxn modelId="{B69B87A2-D239-4180-AEB0-5D1E3C9E5D62}" type="presParOf" srcId="{1778968D-90F5-4263-B86F-EADA8D501D44}" destId="{B050FB6B-25B4-43DA-9728-74F7C23A2A84}" srcOrd="0" destOrd="0" presId="urn:microsoft.com/office/officeart/2005/8/layout/lProcess2"/>
    <dgm:cxn modelId="{11366FE5-FDB9-434E-8395-16C520876850}" type="presParOf" srcId="{69364A41-9CEA-4F25-B172-EB1A945A644E}" destId="{B971E392-0DD7-4D94-B80F-2F40DE05DC2B}" srcOrd="7" destOrd="0" presId="urn:microsoft.com/office/officeart/2005/8/layout/lProcess2"/>
    <dgm:cxn modelId="{6EF3B3C0-13E6-4EFB-B03E-F171F39CA5B8}" type="presParOf" srcId="{69364A41-9CEA-4F25-B172-EB1A945A644E}" destId="{2940A7E4-DE76-49E7-A3B4-7F6037555799}" srcOrd="8" destOrd="0" presId="urn:microsoft.com/office/officeart/2005/8/layout/lProcess2"/>
    <dgm:cxn modelId="{F20595BE-B641-48F8-9911-8BD9FC86CE95}" type="presParOf" srcId="{2940A7E4-DE76-49E7-A3B4-7F6037555799}" destId="{F01F6E97-2845-4BBC-A16A-F0B81BDAD07E}" srcOrd="0" destOrd="0" presId="urn:microsoft.com/office/officeart/2005/8/layout/lProcess2"/>
    <dgm:cxn modelId="{82E6C51C-D2BE-45B1-81B3-521E3302CD8E}" type="presParOf" srcId="{2940A7E4-DE76-49E7-A3B4-7F6037555799}" destId="{DB2294DD-B0FB-4DD2-B5C4-D9DB6849A4D2}" srcOrd="1" destOrd="0" presId="urn:microsoft.com/office/officeart/2005/8/layout/lProcess2"/>
    <dgm:cxn modelId="{4DABFA7E-DE26-472B-A748-2CDD5E7A8A69}" type="presParOf" srcId="{2940A7E4-DE76-49E7-A3B4-7F6037555799}" destId="{16AF87B3-BA96-40A9-A975-1837C41A72D4}" srcOrd="2" destOrd="0" presId="urn:microsoft.com/office/officeart/2005/8/layout/lProcess2"/>
    <dgm:cxn modelId="{7CD43465-168D-4458-84AD-AB1E39204443}" type="presParOf" srcId="{16AF87B3-BA96-40A9-A975-1837C41A72D4}" destId="{C445E88A-EA5A-4036-A8C2-65818DEA7BF4}" srcOrd="0" destOrd="0" presId="urn:microsoft.com/office/officeart/2005/8/layout/lProcess2"/>
    <dgm:cxn modelId="{46FD24E8-CBB6-4B84-8D74-FA86E0DBAF8F}" type="presParOf" srcId="{69364A41-9CEA-4F25-B172-EB1A945A644E}" destId="{2AD0A424-5EF5-43DB-95E4-746473BF475A}" srcOrd="9" destOrd="0" presId="urn:microsoft.com/office/officeart/2005/8/layout/lProcess2"/>
    <dgm:cxn modelId="{3BFE1248-3899-458F-B20B-5252D56D38FA}" type="presParOf" srcId="{69364A41-9CEA-4F25-B172-EB1A945A644E}" destId="{362AC4AB-6397-40F9-9559-16241A55141E}" srcOrd="10" destOrd="0" presId="urn:microsoft.com/office/officeart/2005/8/layout/lProcess2"/>
    <dgm:cxn modelId="{942977E1-52D7-44CA-B22B-30E766175C07}" type="presParOf" srcId="{362AC4AB-6397-40F9-9559-16241A55141E}" destId="{C11D0B09-4713-4B08-8E4B-D17F8E5BBD3A}" srcOrd="0" destOrd="0" presId="urn:microsoft.com/office/officeart/2005/8/layout/lProcess2"/>
    <dgm:cxn modelId="{58F6FA2D-1BF7-4536-8D35-D9DF6841B71F}" type="presParOf" srcId="{362AC4AB-6397-40F9-9559-16241A55141E}" destId="{E8AD7A13-85B0-4A72-A41C-873287624F78}" srcOrd="1" destOrd="0" presId="urn:microsoft.com/office/officeart/2005/8/layout/lProcess2"/>
    <dgm:cxn modelId="{CAFA0A5D-3B6D-4FC4-8114-12BD256836DD}" type="presParOf" srcId="{362AC4AB-6397-40F9-9559-16241A55141E}" destId="{BC0EA43F-9C65-47CA-AFB3-B36525463BBF}" srcOrd="2" destOrd="0" presId="urn:microsoft.com/office/officeart/2005/8/layout/lProcess2"/>
    <dgm:cxn modelId="{7141DBB6-9F23-472E-A5E2-073C8D93A893}" type="presParOf" srcId="{BC0EA43F-9C65-47CA-AFB3-B36525463BBF}" destId="{C3F93368-CE42-4A70-886D-1827BEAC326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8E09D-95AF-428C-82DD-5D8A0CA2CA2E}">
      <dsp:nvSpPr>
        <dsp:cNvPr id="0" name=""/>
        <dsp:cNvSpPr/>
      </dsp:nvSpPr>
      <dsp:spPr>
        <a:xfrm>
          <a:off x="960181" y="1136"/>
          <a:ext cx="1943414" cy="1166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Create Title Slide </a:t>
          </a:r>
          <a:r>
            <a:rPr lang="en-GB" sz="2000" b="1" kern="1200" dirty="0"/>
            <a:t>(1pt)</a:t>
          </a:r>
        </a:p>
      </dsp:txBody>
      <dsp:txXfrm>
        <a:off x="960181" y="1136"/>
        <a:ext cx="1943414" cy="1166048"/>
      </dsp:txXfrm>
    </dsp:sp>
    <dsp:sp modelId="{2B0231DB-F442-4DCE-A55E-4E2E01962A00}">
      <dsp:nvSpPr>
        <dsp:cNvPr id="0" name=""/>
        <dsp:cNvSpPr/>
      </dsp:nvSpPr>
      <dsp:spPr>
        <a:xfrm>
          <a:off x="3097937" y="1136"/>
          <a:ext cx="1943414" cy="1166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Assemble 3 Slides Into 1 </a:t>
          </a:r>
          <a:r>
            <a:rPr lang="en-GB" sz="2000" b="1" kern="1200" dirty="0"/>
            <a:t>(2pt)</a:t>
          </a:r>
        </a:p>
      </dsp:txBody>
      <dsp:txXfrm>
        <a:off x="3097937" y="1136"/>
        <a:ext cx="1943414" cy="1166048"/>
      </dsp:txXfrm>
    </dsp:sp>
    <dsp:sp modelId="{11FCEB04-3A02-464C-BC39-789DE800962C}">
      <dsp:nvSpPr>
        <dsp:cNvPr id="0" name=""/>
        <dsp:cNvSpPr/>
      </dsp:nvSpPr>
      <dsp:spPr>
        <a:xfrm>
          <a:off x="5235693" y="1136"/>
          <a:ext cx="1943414" cy="1166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Animate All Slides </a:t>
          </a:r>
          <a:r>
            <a:rPr lang="en-GB" sz="2000" b="1" kern="1200" dirty="0"/>
            <a:t>(3pt)</a:t>
          </a:r>
        </a:p>
      </dsp:txBody>
      <dsp:txXfrm>
        <a:off x="5235693" y="1136"/>
        <a:ext cx="1943414" cy="1166048"/>
      </dsp:txXfrm>
    </dsp:sp>
    <dsp:sp modelId="{A0F307CC-0E7E-467A-952E-87D4954D0B89}">
      <dsp:nvSpPr>
        <dsp:cNvPr id="0" name=""/>
        <dsp:cNvSpPr/>
      </dsp:nvSpPr>
      <dsp:spPr>
        <a:xfrm>
          <a:off x="960181" y="1361526"/>
          <a:ext cx="1943414" cy="1166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Research Content For Slides </a:t>
          </a:r>
          <a:r>
            <a:rPr lang="en-GB" sz="2000" b="1" kern="1200" dirty="0"/>
            <a:t>(4pt)</a:t>
          </a:r>
        </a:p>
      </dsp:txBody>
      <dsp:txXfrm>
        <a:off x="960181" y="1361526"/>
        <a:ext cx="1943414" cy="1166048"/>
      </dsp:txXfrm>
    </dsp:sp>
    <dsp:sp modelId="{D904E1CF-5CE0-4EAB-BB83-D52C6C37E030}">
      <dsp:nvSpPr>
        <dsp:cNvPr id="0" name=""/>
        <dsp:cNvSpPr/>
      </dsp:nvSpPr>
      <dsp:spPr>
        <a:xfrm>
          <a:off x="3097937" y="1361526"/>
          <a:ext cx="1943414" cy="1166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Learning New Coding Language </a:t>
          </a:r>
          <a:r>
            <a:rPr lang="en-GB" sz="2000" b="1" kern="1200" dirty="0"/>
            <a:t>(5pt)</a:t>
          </a:r>
        </a:p>
      </dsp:txBody>
      <dsp:txXfrm>
        <a:off x="3097937" y="1361526"/>
        <a:ext cx="1943414" cy="1166048"/>
      </dsp:txXfrm>
    </dsp:sp>
    <dsp:sp modelId="{C8F4F792-3F6C-4112-B074-98FAC607A767}">
      <dsp:nvSpPr>
        <dsp:cNvPr id="0" name=""/>
        <dsp:cNvSpPr/>
      </dsp:nvSpPr>
      <dsp:spPr>
        <a:xfrm>
          <a:off x="5235693" y="1361526"/>
          <a:ext cx="1943414" cy="1166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Convert Slides to Program</a:t>
          </a:r>
          <a:r>
            <a:rPr lang="en-GB" sz="2000" b="1" kern="1200" dirty="0"/>
            <a:t> (??? pts)</a:t>
          </a:r>
        </a:p>
      </dsp:txBody>
      <dsp:txXfrm>
        <a:off x="5235693" y="1361526"/>
        <a:ext cx="1943414" cy="1166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BD4A3-FEBB-448E-BF4F-42C267255005}">
      <dsp:nvSpPr>
        <dsp:cNvPr id="0" name=""/>
        <dsp:cNvSpPr/>
      </dsp:nvSpPr>
      <dsp:spPr>
        <a:xfrm>
          <a:off x="4220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Backlog</a:t>
          </a:r>
        </a:p>
      </dsp:txBody>
      <dsp:txXfrm>
        <a:off x="4220" y="0"/>
        <a:ext cx="1667429" cy="1379551"/>
      </dsp:txXfrm>
    </dsp:sp>
    <dsp:sp modelId="{D1C49A75-4219-4670-A0B2-2D4F473C474E}">
      <dsp:nvSpPr>
        <dsp:cNvPr id="0" name=""/>
        <dsp:cNvSpPr/>
      </dsp:nvSpPr>
      <dsp:spPr>
        <a:xfrm>
          <a:off x="170963" y="1381151"/>
          <a:ext cx="1333943" cy="349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Task 5</a:t>
          </a:r>
        </a:p>
      </dsp:txBody>
      <dsp:txXfrm>
        <a:off x="181198" y="1391386"/>
        <a:ext cx="1313473" cy="328974"/>
      </dsp:txXfrm>
    </dsp:sp>
    <dsp:sp modelId="{9C776008-426C-4C5E-B7CB-596FEE76881D}">
      <dsp:nvSpPr>
        <dsp:cNvPr id="0" name=""/>
        <dsp:cNvSpPr/>
      </dsp:nvSpPr>
      <dsp:spPr>
        <a:xfrm>
          <a:off x="170963" y="1908428"/>
          <a:ext cx="1333943" cy="349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Task 6</a:t>
          </a:r>
        </a:p>
      </dsp:txBody>
      <dsp:txXfrm>
        <a:off x="181198" y="1918663"/>
        <a:ext cx="1313473" cy="328974"/>
      </dsp:txXfrm>
    </dsp:sp>
    <dsp:sp modelId="{BC87F62C-4F56-4BE3-A6FB-FCE0A8B420E5}">
      <dsp:nvSpPr>
        <dsp:cNvPr id="0" name=""/>
        <dsp:cNvSpPr/>
      </dsp:nvSpPr>
      <dsp:spPr>
        <a:xfrm>
          <a:off x="170963" y="2435705"/>
          <a:ext cx="1333943" cy="349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Task 7</a:t>
          </a:r>
        </a:p>
      </dsp:txBody>
      <dsp:txXfrm>
        <a:off x="181198" y="2445940"/>
        <a:ext cx="1313473" cy="328974"/>
      </dsp:txXfrm>
    </dsp:sp>
    <dsp:sp modelId="{DEBBE2A1-113B-4180-ABD7-F63EBBB00C65}">
      <dsp:nvSpPr>
        <dsp:cNvPr id="0" name=""/>
        <dsp:cNvSpPr/>
      </dsp:nvSpPr>
      <dsp:spPr>
        <a:xfrm>
          <a:off x="170963" y="2962982"/>
          <a:ext cx="1333943" cy="349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Task 8</a:t>
          </a:r>
        </a:p>
      </dsp:txBody>
      <dsp:txXfrm>
        <a:off x="181198" y="2973217"/>
        <a:ext cx="1313473" cy="328974"/>
      </dsp:txXfrm>
    </dsp:sp>
    <dsp:sp modelId="{2D194477-6F98-45B7-BB54-C14012E19533}">
      <dsp:nvSpPr>
        <dsp:cNvPr id="0" name=""/>
        <dsp:cNvSpPr/>
      </dsp:nvSpPr>
      <dsp:spPr>
        <a:xfrm>
          <a:off x="170963" y="3490258"/>
          <a:ext cx="1333943" cy="349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Task 9</a:t>
          </a:r>
        </a:p>
      </dsp:txBody>
      <dsp:txXfrm>
        <a:off x="181198" y="3500493"/>
        <a:ext cx="1313473" cy="328974"/>
      </dsp:txXfrm>
    </dsp:sp>
    <dsp:sp modelId="{A1BB9EAF-9191-48E2-B5B2-CFA5403AD8EA}">
      <dsp:nvSpPr>
        <dsp:cNvPr id="0" name=""/>
        <dsp:cNvSpPr/>
      </dsp:nvSpPr>
      <dsp:spPr>
        <a:xfrm>
          <a:off x="170963" y="4017535"/>
          <a:ext cx="1333943" cy="349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Task 10</a:t>
          </a:r>
        </a:p>
      </dsp:txBody>
      <dsp:txXfrm>
        <a:off x="181198" y="4027770"/>
        <a:ext cx="1313473" cy="328974"/>
      </dsp:txXfrm>
    </dsp:sp>
    <dsp:sp modelId="{FD06C338-08A7-4893-A467-9EC36E3D94E4}">
      <dsp:nvSpPr>
        <dsp:cNvPr id="0" name=""/>
        <dsp:cNvSpPr/>
      </dsp:nvSpPr>
      <dsp:spPr>
        <a:xfrm>
          <a:off x="1796706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Sprint</a:t>
          </a:r>
        </a:p>
      </dsp:txBody>
      <dsp:txXfrm>
        <a:off x="1796706" y="0"/>
        <a:ext cx="1667429" cy="1379551"/>
      </dsp:txXfrm>
    </dsp:sp>
    <dsp:sp modelId="{F7632A9B-2B10-44BA-AFB0-F6D073D9A4C0}">
      <dsp:nvSpPr>
        <dsp:cNvPr id="0" name=""/>
        <dsp:cNvSpPr/>
      </dsp:nvSpPr>
      <dsp:spPr>
        <a:xfrm>
          <a:off x="1963449" y="1381716"/>
          <a:ext cx="1333943" cy="540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Task 1</a:t>
          </a:r>
        </a:p>
      </dsp:txBody>
      <dsp:txXfrm>
        <a:off x="1979267" y="1397534"/>
        <a:ext cx="1302307" cy="508414"/>
      </dsp:txXfrm>
    </dsp:sp>
    <dsp:sp modelId="{19FC2D21-21B2-46DE-A73A-86BBEA0710F2}">
      <dsp:nvSpPr>
        <dsp:cNvPr id="0" name=""/>
        <dsp:cNvSpPr/>
      </dsp:nvSpPr>
      <dsp:spPr>
        <a:xfrm>
          <a:off x="1963449" y="2196599"/>
          <a:ext cx="1333943" cy="540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Task 2</a:t>
          </a:r>
        </a:p>
      </dsp:txBody>
      <dsp:txXfrm>
        <a:off x="1979267" y="2212417"/>
        <a:ext cx="1302307" cy="508414"/>
      </dsp:txXfrm>
    </dsp:sp>
    <dsp:sp modelId="{393AD7A5-1ABF-415F-9C87-9844CA716864}">
      <dsp:nvSpPr>
        <dsp:cNvPr id="0" name=""/>
        <dsp:cNvSpPr/>
      </dsp:nvSpPr>
      <dsp:spPr>
        <a:xfrm>
          <a:off x="1963449" y="3011481"/>
          <a:ext cx="1333943" cy="540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Task 3</a:t>
          </a:r>
        </a:p>
      </dsp:txBody>
      <dsp:txXfrm>
        <a:off x="1979267" y="3027299"/>
        <a:ext cx="1302307" cy="508414"/>
      </dsp:txXfrm>
    </dsp:sp>
    <dsp:sp modelId="{B7FF499E-0B9F-4528-A0B3-17EADFF72DC4}">
      <dsp:nvSpPr>
        <dsp:cNvPr id="0" name=""/>
        <dsp:cNvSpPr/>
      </dsp:nvSpPr>
      <dsp:spPr>
        <a:xfrm>
          <a:off x="1963449" y="3826364"/>
          <a:ext cx="1333943" cy="540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Task 4</a:t>
          </a:r>
        </a:p>
      </dsp:txBody>
      <dsp:txXfrm>
        <a:off x="1979267" y="3842182"/>
        <a:ext cx="1302307" cy="508414"/>
      </dsp:txXfrm>
    </dsp:sp>
    <dsp:sp modelId="{5A48239E-99E7-4067-BB6B-43F55AAEE143}">
      <dsp:nvSpPr>
        <dsp:cNvPr id="0" name=""/>
        <dsp:cNvSpPr/>
      </dsp:nvSpPr>
      <dsp:spPr>
        <a:xfrm>
          <a:off x="3589193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Dev</a:t>
          </a:r>
        </a:p>
      </dsp:txBody>
      <dsp:txXfrm>
        <a:off x="3589193" y="0"/>
        <a:ext cx="1667429" cy="1379551"/>
      </dsp:txXfrm>
    </dsp:sp>
    <dsp:sp modelId="{AB77A4F1-B04C-4EE4-9DD0-44540F8A8A09}">
      <dsp:nvSpPr>
        <dsp:cNvPr id="0" name=""/>
        <dsp:cNvSpPr/>
      </dsp:nvSpPr>
      <dsp:spPr>
        <a:xfrm>
          <a:off x="5381679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Ready For Test</a:t>
          </a:r>
        </a:p>
      </dsp:txBody>
      <dsp:txXfrm>
        <a:off x="5381679" y="0"/>
        <a:ext cx="1667429" cy="1379551"/>
      </dsp:txXfrm>
    </dsp:sp>
    <dsp:sp modelId="{F01F6E97-2845-4BBC-A16A-F0B81BDAD07E}">
      <dsp:nvSpPr>
        <dsp:cNvPr id="0" name=""/>
        <dsp:cNvSpPr/>
      </dsp:nvSpPr>
      <dsp:spPr>
        <a:xfrm>
          <a:off x="7174165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In Test</a:t>
          </a:r>
        </a:p>
      </dsp:txBody>
      <dsp:txXfrm>
        <a:off x="7174165" y="0"/>
        <a:ext cx="1667429" cy="1379551"/>
      </dsp:txXfrm>
    </dsp:sp>
    <dsp:sp modelId="{C11D0B09-4713-4B08-8E4B-D17F8E5BBD3A}">
      <dsp:nvSpPr>
        <dsp:cNvPr id="0" name=""/>
        <dsp:cNvSpPr/>
      </dsp:nvSpPr>
      <dsp:spPr>
        <a:xfrm>
          <a:off x="8966652" y="0"/>
          <a:ext cx="1667429" cy="45985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Done</a:t>
          </a:r>
        </a:p>
      </dsp:txBody>
      <dsp:txXfrm>
        <a:off x="8966652" y="0"/>
        <a:ext cx="1667429" cy="1379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A9C6E4C9-BCF1-41D0-809B-83DF18033350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81AF06AD-EA78-2FD1-7C7B-D163C4AD0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38"/>
              </a:spcBef>
              <a:buClrTx/>
              <a:buFontTx/>
              <a:buNone/>
            </a:pPr>
            <a:fld id="{596D9BED-01CF-4F9D-84BE-2CBBA890E250}" type="slidenum">
              <a:rPr lang="en-GB" altLang="en-US" sz="1400" smtClean="0"/>
              <a:pPr>
                <a:spcBef>
                  <a:spcPts val="38"/>
                </a:spcBef>
                <a:buClrTx/>
                <a:buFontTx/>
                <a:buNone/>
              </a:pPr>
              <a:t>1</a:t>
            </a:fld>
            <a:endParaRPr lang="en-GB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E91B931F-71F1-52CB-15AD-99469B8B2B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D2D222FA-7E64-C0D0-77B0-8744A9FF0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2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534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6864-4313-9597-2D50-5150A366B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5FE770-C1C6-E754-3E22-D86E7E745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0D9FA-8BF0-6060-E939-ACAB1D7D4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06606-74EF-18C4-0F96-3BA1A086CD42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3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645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E5C1C-3786-A238-27C4-7D40EB9AA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EE659-435A-D915-FF89-ECCCF9CE7B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3A764-7089-8BB5-57FB-2D0B2CAD1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631F-94F9-76F8-7C6A-0CAA02F2A2D6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4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987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D970A-15E3-EDAB-3758-A906381D8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A37084-422A-D7D4-6386-90325C4356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1DB4CB-B02A-F07D-63A3-3BB8B403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C1D4E-321A-9CD7-0B6E-D008981B0826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5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8944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6BE80-CCB9-0292-A99B-9408FC76C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5DD99E-5F0D-272C-9BBD-E9844AF8C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6741F6-9A1E-8716-022B-163F621AC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2636D-2EDB-51E0-3015-33D2AFECF247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6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9076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78335-A7F5-E729-D7E2-CD7E98BA8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3CAFBB-1467-7A87-EA4F-8957412F5C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0DCE27-3B93-DF60-CECA-D1AEECE9A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41B5-02AF-805A-68DE-E14B53ECEC56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7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635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EEF0-38EF-2B62-B8ED-3F672CC35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18BB16-A222-7B82-608E-6CC43407D5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84DE2E-B7CC-B2C4-6EFF-72261F59C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9E56E-0871-A688-6FF3-F10B268A12DB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A9C6E4C9-BCF1-41D0-809B-83DF18033350}" type="slidenum">
              <a:rPr lang="en-GB" sz="1400" b="0" strike="noStrike" spc="-1" smtClean="0">
                <a:latin typeface="Times New Roman"/>
              </a:rPr>
              <a:t>8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390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838080" y="425664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346716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257256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30740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83808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257256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430740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3072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3072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346716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838080" y="425664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346716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257256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307400" y="182556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83808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257256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4307400" y="4256640"/>
            <a:ext cx="165168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072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467160" y="425664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467160" y="1825560"/>
            <a:ext cx="250344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38080" y="4256640"/>
            <a:ext cx="5130720" cy="221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D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6300000" y="4474440"/>
            <a:ext cx="5891760" cy="2383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4"/>
          <a:stretch/>
        </p:blipFill>
        <p:spPr>
          <a:xfrm>
            <a:off x="11172600" y="5580000"/>
            <a:ext cx="1019160" cy="125460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65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E027C63C-F115-5210-5AAB-C49F6CC03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1" y="1988840"/>
            <a:ext cx="7978776" cy="151953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5pPr>
            <a:lvl6pPr marL="25146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6pPr>
            <a:lvl7pPr marL="29718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7pPr>
            <a:lvl8pPr marL="34290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8pPr>
            <a:lvl9pPr marL="3886200" indent="-228600" defTabSz="449263" fontAlgn="base">
              <a:spcBef>
                <a:spcPts val="50"/>
              </a:spcBef>
              <a:spcAft>
                <a:spcPts val="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061D48"/>
                </a:solidFill>
                <a:latin typeface="Arial" panose="020B0604020202020204" pitchFamily="34" charset="0"/>
                <a:cs typeface="Source Han Sans CN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38"/>
              </a:spcBef>
              <a:spcAft>
                <a:spcPts val="38"/>
              </a:spcAft>
              <a:buSzPct val="100000"/>
              <a:defRPr/>
            </a:pPr>
            <a:r>
              <a:rPr lang="en-GB" altLang="en-US" sz="5400" b="1" spc="-1" dirty="0">
                <a:solidFill>
                  <a:srgbClr val="FFFF00"/>
                </a:solidFill>
                <a:latin typeface="ARU Raleway"/>
              </a:rPr>
              <a:t>Sprint Planning</a:t>
            </a:r>
            <a:endParaRPr lang="en-GB" altLang="en-US" sz="5400" b="1" dirty="0">
              <a:solidFill>
                <a:srgbClr val="FFD000"/>
              </a:solidFill>
              <a:latin typeface="ARU Raleway" panose="00000500000000000000" pitchFamily="50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B885DF18-3AC0-697E-D15B-7FC0F7FAC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17" y="6076115"/>
            <a:ext cx="6180137" cy="864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84000"/>
              </a:lnSpc>
              <a:spcBef>
                <a:spcPts val="1450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8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1pPr>
            <a:lvl2pPr>
              <a:lnSpc>
                <a:spcPct val="84000"/>
              </a:lnSpc>
              <a:spcBef>
                <a:spcPts val="116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2pPr>
            <a:lvl3pPr>
              <a:lnSpc>
                <a:spcPct val="84000"/>
              </a:lnSpc>
              <a:spcBef>
                <a:spcPts val="888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3pPr>
            <a:lvl4pPr>
              <a:lnSpc>
                <a:spcPct val="84000"/>
              </a:lnSpc>
              <a:spcBef>
                <a:spcPts val="600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4pPr>
            <a:lvl5pPr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5pPr>
            <a:lvl6pPr marL="25146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6pPr>
            <a:lvl7pPr marL="29718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7pPr>
            <a:lvl8pPr marL="34290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8pPr>
            <a:lvl9pPr marL="3886200" indent="-228600" defTabSz="449263" eaLnBrk="0" fontAlgn="base" hangingPunct="0">
              <a:lnSpc>
                <a:spcPct val="84000"/>
              </a:lnSpc>
              <a:spcBef>
                <a:spcPts val="313"/>
              </a:spcBef>
              <a:spcAft>
                <a:spcPts val="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 sz="2000">
                <a:solidFill>
                  <a:srgbClr val="FFFFFF"/>
                </a:solidFill>
                <a:latin typeface="Arial" panose="020B0604020202020204" pitchFamily="34" charset="0"/>
                <a:cs typeface="Source Han Sans CN" charset="0"/>
              </a:defRPr>
            </a:lvl9pPr>
          </a:lstStyle>
          <a:p>
            <a:pPr>
              <a:lnSpc>
                <a:spcPct val="90000"/>
              </a:lnSpc>
              <a:spcBef>
                <a:spcPts val="1038"/>
              </a:spcBef>
              <a:buClrTx/>
            </a:pPr>
            <a:r>
              <a:rPr lang="en-GB" altLang="en-US" sz="2400" dirty="0">
                <a:latin typeface="ARU Raleway" panose="00000500000000000000" pitchFamily="2" charset="0"/>
                <a:cs typeface="DejaVu Sans" charset="0"/>
              </a:rPr>
              <a:t>Team Based Project</a:t>
            </a:r>
            <a:br>
              <a:rPr lang="en-GB" altLang="en-US" sz="2400" dirty="0">
                <a:latin typeface="ARU Raleway" panose="00000500000000000000" pitchFamily="2" charset="0"/>
                <a:cs typeface="DejaVu Sans" charset="0"/>
              </a:rPr>
            </a:br>
            <a:r>
              <a:rPr lang="en-GB" altLang="en-US" sz="2400" dirty="0">
                <a:latin typeface="ARU Raleway" panose="00000500000000000000" pitchFamily="2" charset="0"/>
                <a:cs typeface="DejaVu Sans" charset="0"/>
              </a:rPr>
              <a:t>( MOD008917 )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The Sprint Planning Process</a:t>
            </a: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309511" y="2077156"/>
            <a:ext cx="10153146" cy="440248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22313" indent="-722313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3200" spc="-1" dirty="0">
                <a:solidFill>
                  <a:schemeClr val="tx2">
                    <a:lumMod val="75000"/>
                  </a:schemeClr>
                </a:solidFill>
              </a:rPr>
              <a:t>How much available working time do we have?</a:t>
            </a:r>
          </a:p>
          <a:p>
            <a:pPr marL="722313" indent="-722313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GB" sz="32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722313" indent="-722313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3200" spc="-1" dirty="0">
                <a:solidFill>
                  <a:schemeClr val="tx2">
                    <a:lumMod val="75000"/>
                  </a:schemeClr>
                </a:solidFill>
              </a:rPr>
              <a:t>How complicated is the work we have to do?</a:t>
            </a:r>
          </a:p>
          <a:p>
            <a:pPr marL="722313" indent="-722313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n-GB" sz="32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722313" indent="-722313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3200" spc="-1" dirty="0">
                <a:solidFill>
                  <a:schemeClr val="tx2">
                    <a:lumMod val="75000"/>
                  </a:schemeClr>
                </a:solidFill>
              </a:rPr>
              <a:t>Assign work into the available time.</a:t>
            </a:r>
          </a:p>
        </p:txBody>
      </p:sp>
    </p:spTree>
    <p:extLst>
      <p:ext uri="{BB962C8B-B14F-4D97-AF65-F5344CB8AC3E}">
        <p14:creationId xmlns:p14="http://schemas.microsoft.com/office/powerpoint/2010/main" val="296485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6E4F1-D2A1-0A48-4326-305289831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BC2C096A-96B0-1289-1F72-256D68C6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516835"/>
            <a:ext cx="10514880" cy="8481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Available Time (Per Person)</a:t>
            </a: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B4DDDA30-8448-5031-0D86-36A82CF542B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921565"/>
            <a:ext cx="10624577" cy="45580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541338" indent="-541338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Assume an average working week: 35-37 hours.</a:t>
            </a:r>
          </a:p>
          <a:p>
            <a:pPr marL="541338" indent="-541338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Remove class time for all classes during the week.</a:t>
            </a:r>
          </a:p>
          <a:p>
            <a:pPr marL="541338" indent="-541338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Remove travel time.</a:t>
            </a:r>
          </a:p>
          <a:p>
            <a:pPr marL="541338" indent="-541338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Remove time for any regular appointments or family commitments.</a:t>
            </a:r>
          </a:p>
          <a:p>
            <a:pPr marL="541338" indent="-541338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Divide the remainder of the time between modules.</a:t>
            </a:r>
            <a:b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	(e.g. 10 hours over 3 modules but 4 lessons = 2.5hrs, 2.5hrs, and 5hrs) </a:t>
            </a:r>
          </a:p>
          <a:p>
            <a:pPr marL="541338" indent="-541338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Multiple time for the module by 0.8 (80%) to apply a buffer. </a:t>
            </a:r>
          </a:p>
        </p:txBody>
      </p:sp>
    </p:spTree>
    <p:extLst>
      <p:ext uri="{BB962C8B-B14F-4D97-AF65-F5344CB8AC3E}">
        <p14:creationId xmlns:p14="http://schemas.microsoft.com/office/powerpoint/2010/main" val="319484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63AA6-4287-DF2C-6DE2-EAB484F63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78A719F2-4093-F421-3D90-5B75D966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516835"/>
            <a:ext cx="10514880" cy="8481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Available Time (Example)</a:t>
            </a: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CD6DB56C-A05E-D7A6-C0CA-C75052CC82D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921565"/>
            <a:ext cx="10624577" cy="45580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073150" indent="-107315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37 hours.</a:t>
            </a:r>
          </a:p>
          <a:p>
            <a:pPr marL="1073150" indent="-107315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37 – 12 hours class = 25 hours.</a:t>
            </a:r>
          </a:p>
          <a:p>
            <a:pPr marL="1073150" indent="-107315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25 – (3 journeys, 0.5 hrs each way) = 22 hours.</a:t>
            </a:r>
          </a:p>
          <a:p>
            <a:pPr marL="1073150" indent="-107315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22 – 2 hours per day = 12 hours.</a:t>
            </a:r>
          </a:p>
          <a:p>
            <a:pPr marL="1073150" indent="-107315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12 hours over 3 modules but 4 lessons = 3 hours per lesson.</a:t>
            </a:r>
          </a:p>
          <a:p>
            <a:pPr marL="1073150" indent="-107315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Team Based is a double lesson = 6 hours.</a:t>
            </a:r>
          </a:p>
          <a:p>
            <a:pPr marL="1073150" indent="-107315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6 hours x 0.8 = </a:t>
            </a: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4.8 hours per week. </a:t>
            </a:r>
          </a:p>
        </p:txBody>
      </p:sp>
    </p:spTree>
    <p:extLst>
      <p:ext uri="{BB962C8B-B14F-4D97-AF65-F5344CB8AC3E}">
        <p14:creationId xmlns:p14="http://schemas.microsoft.com/office/powerpoint/2010/main" val="120809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63C4D-5C48-3D2A-AD0D-811AD24FB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D5EEB0E0-4DD7-8270-055B-A679EFF5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516835"/>
            <a:ext cx="10514880" cy="8481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Estimated Workload</a:t>
            </a: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7ACBE66A-E389-43FE-EE8D-0F87B1E9434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921566"/>
            <a:ext cx="10624577" cy="8481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There is a software estimation technique called “Planning Poker” where all people in a team use cards from 1-5 to rate the effort for any particular task.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None/>
            </a:pPr>
            <a:endParaRPr lang="en-GB" sz="2400" spc="-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3885E66-21A9-3107-E4BF-6DAF1919DE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545573"/>
              </p:ext>
            </p:extLst>
          </p:nvPr>
        </p:nvGraphicFramePr>
        <p:xfrm>
          <a:off x="2026355" y="2914251"/>
          <a:ext cx="8139289" cy="2528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PlaceHolder 2">
            <a:extLst>
              <a:ext uri="{FF2B5EF4-FFF2-40B4-BE49-F238E27FC236}">
                <a16:creationId xmlns:a16="http://schemas.microsoft.com/office/drawing/2014/main" id="{DF0BD246-E9BA-641C-BA05-0C80DBFE26AD}"/>
              </a:ext>
            </a:extLst>
          </p:cNvPr>
          <p:cNvSpPr txBox="1">
            <a:spLocks/>
          </p:cNvSpPr>
          <p:nvPr/>
        </p:nvSpPr>
        <p:spPr>
          <a:xfrm>
            <a:off x="728383" y="5734755"/>
            <a:ext cx="10624577" cy="70089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For unknown quantities, assign </a:t>
            </a:r>
            <a:r>
              <a:rPr lang="en-GB" sz="2000" b="1" spc="-1" dirty="0">
                <a:solidFill>
                  <a:schemeClr val="tx2">
                    <a:lumMod val="75000"/>
                  </a:schemeClr>
                </a:solidFill>
              </a:rPr>
              <a:t>5pts</a:t>
            </a:r>
            <a:r>
              <a:rPr lang="en-GB" sz="2400" b="1" spc="-1" dirty="0">
                <a:solidFill>
                  <a:schemeClr val="tx2">
                    <a:lumMod val="75000"/>
                  </a:schemeClr>
                </a:solidFill>
              </a:rPr>
              <a:t> initially and reassess later if necessary or you can split it into smaller tasks. </a:t>
            </a:r>
          </a:p>
        </p:txBody>
      </p:sp>
    </p:spTree>
    <p:extLst>
      <p:ext uri="{BB962C8B-B14F-4D97-AF65-F5344CB8AC3E}">
        <p14:creationId xmlns:p14="http://schemas.microsoft.com/office/powerpoint/2010/main" val="41112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C88E09D-95AF-428C-82DD-5D8A0CA2CA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graphicEl>
                                              <a:dgm id="{6C88E09D-95AF-428C-82DD-5D8A0CA2CA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B0231DB-F442-4DCE-A55E-4E2E01962A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graphicEl>
                                              <a:dgm id="{2B0231DB-F442-4DCE-A55E-4E2E01962A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1FCEB04-3A02-464C-BC39-789DE80096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dgm id="{11FCEB04-3A02-464C-BC39-789DE80096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F307CC-0E7E-467A-952E-87D4954D0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A0F307CC-0E7E-467A-952E-87D4954D0B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904E1CF-5CE0-4EAB-BB83-D52C6C37E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D904E1CF-5CE0-4EAB-BB83-D52C6C37E0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8F4F792-3F6C-4112-B074-98FAC607A7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graphicEl>
                                              <a:dgm id="{C8F4F792-3F6C-4112-B074-98FAC607A7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  <p:bldGraphic spid="2" grpId="0">
        <p:bldSub>
          <a:bldDgm bld="one"/>
        </p:bldSub>
      </p:bldGraphic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E61E0-E892-749E-5D70-BC2733774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0218D907-4300-4CEE-25F8-821F41F1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Fill </a:t>
            </a:r>
            <a:r>
              <a:rPr lang="en-GB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The Sprint</a:t>
            </a:r>
            <a:endParaRPr lang="en-GB" sz="44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5DF88836-CACE-3D70-BE59-6D1E0CC4C86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689840"/>
            <a:ext cx="10624577" cy="478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This is the stage where you fill the sprint backlog from the project backlog based on the total available time across the entire team.</a:t>
            </a:r>
          </a:p>
          <a:p>
            <a:pPr marL="1073150" indent="-361950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200" spc="-1" dirty="0">
                <a:solidFill>
                  <a:schemeClr val="tx2">
                    <a:lumMod val="75000"/>
                  </a:schemeClr>
                </a:solidFill>
              </a:rPr>
              <a:t>1 story point = 1 hour or less.</a:t>
            </a:r>
          </a:p>
          <a:p>
            <a:pPr marL="1073150" indent="-361950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200" spc="-1" dirty="0">
                <a:solidFill>
                  <a:schemeClr val="tx2">
                    <a:lumMod val="75000"/>
                  </a:schemeClr>
                </a:solidFill>
              </a:rPr>
              <a:t>5 story points = 5 hours or more.</a:t>
            </a: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endParaRPr lang="en-GB" sz="24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Clr>
                <a:srgbClr val="000000"/>
              </a:buClr>
              <a:buSzPct val="45000"/>
              <a:buNone/>
            </a:pPr>
            <a:r>
              <a:rPr lang="en-GB" sz="2400" spc="-1" dirty="0">
                <a:solidFill>
                  <a:schemeClr val="tx2">
                    <a:lumMod val="75000"/>
                  </a:schemeClr>
                </a:solidFill>
              </a:rPr>
              <a:t>Because story points don’t align directly to hours, you can assign more story points to a person than they have hours. For the first sprint:</a:t>
            </a:r>
          </a:p>
          <a:p>
            <a:pPr marL="1073150" indent="-361950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200" spc="-1" dirty="0">
                <a:solidFill>
                  <a:schemeClr val="tx2">
                    <a:lumMod val="75000"/>
                  </a:schemeClr>
                </a:solidFill>
              </a:rPr>
              <a:t>No member of the team should have more than one 5-pointer.</a:t>
            </a:r>
          </a:p>
          <a:p>
            <a:pPr marL="1073150" indent="-361950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en-GB" sz="2200" spc="-1" dirty="0">
                <a:solidFill>
                  <a:schemeClr val="tx2">
                    <a:lumMod val="75000"/>
                  </a:schemeClr>
                </a:solidFill>
              </a:rPr>
              <a:t>No member of the team should have more than 10-points total.</a:t>
            </a:r>
          </a:p>
        </p:txBody>
      </p:sp>
    </p:spTree>
    <p:extLst>
      <p:ext uri="{BB962C8B-B14F-4D97-AF65-F5344CB8AC3E}">
        <p14:creationId xmlns:p14="http://schemas.microsoft.com/office/powerpoint/2010/main" val="26315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3BAEC-D57C-5A60-3A0D-085E079FE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D3A14783-B8E6-A861-263E-A3B4177D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Future Sprints</a:t>
            </a:r>
          </a:p>
        </p:txBody>
      </p:sp>
      <p:sp>
        <p:nvSpPr>
          <p:cNvPr id="127" name="PlaceHolder 2">
            <a:extLst>
              <a:ext uri="{FF2B5EF4-FFF2-40B4-BE49-F238E27FC236}">
                <a16:creationId xmlns:a16="http://schemas.microsoft.com/office/drawing/2014/main" id="{6C9B5363-28C2-7F12-1226-0AE6EBD53EF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2043288"/>
            <a:ext cx="10624577" cy="443635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61950" indent="-36195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en-GB" sz="3200" spc="-1" dirty="0">
                <a:solidFill>
                  <a:schemeClr val="tx2">
                    <a:lumMod val="75000"/>
                  </a:schemeClr>
                </a:solidFill>
              </a:rPr>
              <a:t>After the first sprint, you get better at estimating.</a:t>
            </a:r>
          </a:p>
          <a:p>
            <a:pPr marL="361950" indent="-36195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</a:pPr>
            <a:endParaRPr lang="en-GB" sz="32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361950" indent="-36195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en-GB" sz="3200" spc="-1" dirty="0">
                <a:solidFill>
                  <a:schemeClr val="tx2">
                    <a:lumMod val="75000"/>
                  </a:schemeClr>
                </a:solidFill>
              </a:rPr>
              <a:t>You can remove points from future sprints or add more in if you have time.</a:t>
            </a:r>
          </a:p>
          <a:p>
            <a:pPr marL="361950" indent="-36195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</a:pPr>
            <a:endParaRPr lang="en-GB" sz="3200" spc="-1" dirty="0">
              <a:solidFill>
                <a:schemeClr val="tx2">
                  <a:lumMod val="75000"/>
                </a:schemeClr>
              </a:solidFill>
            </a:endParaRPr>
          </a:p>
          <a:p>
            <a:pPr marL="361950" indent="-36195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en-GB" sz="3200" spc="-1" dirty="0">
                <a:solidFill>
                  <a:schemeClr val="tx2">
                    <a:lumMod val="75000"/>
                  </a:schemeClr>
                </a:solidFill>
              </a:rPr>
              <a:t>Each time you will improve.</a:t>
            </a:r>
          </a:p>
        </p:txBody>
      </p:sp>
    </p:spTree>
    <p:extLst>
      <p:ext uri="{BB962C8B-B14F-4D97-AF65-F5344CB8AC3E}">
        <p14:creationId xmlns:p14="http://schemas.microsoft.com/office/powerpoint/2010/main" val="331522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BE62D-C757-A6C2-6D28-D7A60ACE1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>
            <a:extLst>
              <a:ext uri="{FF2B5EF4-FFF2-40B4-BE49-F238E27FC236}">
                <a16:creationId xmlns:a16="http://schemas.microsoft.com/office/drawing/2014/main" id="{7E54D888-C9CF-4BF9-9729-8861B551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44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Update The Kanban Board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7975816-1E9F-7233-F4A8-4AD4787CE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135414"/>
              </p:ext>
            </p:extLst>
          </p:nvPr>
        </p:nvGraphicFramePr>
        <p:xfrm>
          <a:off x="838081" y="1537252"/>
          <a:ext cx="10638302" cy="459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2328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c3e123-a60a-4a17-aaf1-487e28d9a3b3" xsi:nil="true"/>
    <lcf76f155ced4ddcb4097134ff3c332f xmlns="7622ab6d-30cb-4892-8c6f-8ae40003e781">
      <Terms xmlns="http://schemas.microsoft.com/office/infopath/2007/PartnerControls"/>
    </lcf76f155ced4ddcb4097134ff3c332f>
    <delivery xmlns="7622ab6d-30cb-4892-8c6f-8ae40003e78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E82D0E3AB70A4880A2156F314AE52F" ma:contentTypeVersion="20" ma:contentTypeDescription="Create a new document." ma:contentTypeScope="" ma:versionID="6ddbb38034f190dbf755aa3583f52c7e">
  <xsd:schema xmlns:xsd="http://www.w3.org/2001/XMLSchema" xmlns:xs="http://www.w3.org/2001/XMLSchema" xmlns:p="http://schemas.microsoft.com/office/2006/metadata/properties" xmlns:ns2="7622ab6d-30cb-4892-8c6f-8ae40003e781" xmlns:ns3="e10b4767-5a49-4c59-9b64-a305f5df8fa7" xmlns:ns4="efc3e123-a60a-4a17-aaf1-487e28d9a3b3" targetNamespace="http://schemas.microsoft.com/office/2006/metadata/properties" ma:root="true" ma:fieldsID="76d7173ae78d538ebd7b9cfddd14c8fe" ns2:_="" ns3:_="" ns4:_="">
    <xsd:import namespace="7622ab6d-30cb-4892-8c6f-8ae40003e781"/>
    <xsd:import namespace="e10b4767-5a49-4c59-9b64-a305f5df8fa7"/>
    <xsd:import namespace="efc3e123-a60a-4a17-aaf1-487e28d9a3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delivery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22ab6d-30cb-4892-8c6f-8ae40003e7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41a27b9-f0cd-4770-b911-d8e1525d18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elivery" ma:index="25" nillable="true" ma:displayName="delivery" ma:description="please select either apprenticeship or fulltime option " ma:format="Dropdown" ma:internalName="delivery">
      <xsd:simpleType>
        <xsd:restriction base="dms:Choice">
          <xsd:enumeration value="Apprenticeship "/>
          <xsd:enumeration value="Fulltime"/>
          <xsd:enumeration value="Choice 3"/>
        </xsd:restriction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0b4767-5a49-4c59-9b64-a305f5df8fa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3e123-a60a-4a17-aaf1-487e28d9a3b3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2aac4c5-f08e-4df2-b69c-8f55bd54a179}" ma:internalName="TaxCatchAll" ma:showField="CatchAllData" ma:web="e10b4767-5a49-4c59-9b64-a305f5df8f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D17DC6-E553-48F2-A06D-AB328305BF41}">
  <ds:schemaRefs>
    <ds:schemaRef ds:uri="http://schemas.microsoft.com/office/2006/metadata/properties"/>
    <ds:schemaRef ds:uri="http://schemas.microsoft.com/office/infopath/2007/PartnerControls"/>
    <ds:schemaRef ds:uri="efc3e123-a60a-4a17-aaf1-487e28d9a3b3"/>
    <ds:schemaRef ds:uri="7622ab6d-30cb-4892-8c6f-8ae40003e781"/>
  </ds:schemaRefs>
</ds:datastoreItem>
</file>

<file path=customXml/itemProps2.xml><?xml version="1.0" encoding="utf-8"?>
<ds:datastoreItem xmlns:ds="http://schemas.openxmlformats.org/officeDocument/2006/customXml" ds:itemID="{755957BA-2752-40BC-A846-BEB77D56F2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0A3770-86FB-4F1B-B0D7-4C9A1A5299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2ab6d-30cb-4892-8c6f-8ae40003e781"/>
    <ds:schemaRef ds:uri="e10b4767-5a49-4c59-9b64-a305f5df8fa7"/>
    <ds:schemaRef ds:uri="efc3e123-a60a-4a17-aaf1-487e28d9a3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Words>470</Words>
  <Application>Microsoft Office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ARU Raleway</vt:lpstr>
      <vt:lpstr>Symbol</vt:lpstr>
      <vt:lpstr>Times New Roman</vt:lpstr>
      <vt:lpstr>Wingdings</vt:lpstr>
      <vt:lpstr>Office Theme</vt:lpstr>
      <vt:lpstr>Office Theme</vt:lpstr>
      <vt:lpstr>PowerPoint Presentation</vt:lpstr>
      <vt:lpstr>The Sprint Planning Process</vt:lpstr>
      <vt:lpstr>Available Time (Per Person)</vt:lpstr>
      <vt:lpstr>Available Time (Example)</vt:lpstr>
      <vt:lpstr>Estimated Workload</vt:lpstr>
      <vt:lpstr>Fill The Sprint</vt:lpstr>
      <vt:lpstr>Future Sprints</vt:lpstr>
      <vt:lpstr>Update The Kanban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ARUMaster</dc:title>
  <dc:subject/>
  <dc:creator/>
  <dc:description/>
  <cp:lastModifiedBy>Rae-Clarke, Jennifer</cp:lastModifiedBy>
  <cp:revision>10</cp:revision>
  <dcterms:created xsi:type="dcterms:W3CDTF">2022-10-03T17:48:36Z</dcterms:created>
  <dcterms:modified xsi:type="dcterms:W3CDTF">2025-01-27T13:56:19Z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0x010100E2E82D0E3AB70A4880A2156F314AE52F</vt:lpwstr>
  </property>
  <property fmtid="{D5CDD505-2E9C-101B-9397-08002B2CF9AE}" pid="3" name="HiddenSlides">
    <vt:r8>11</vt:r8>
  </property>
  <property fmtid="{D5CDD505-2E9C-101B-9397-08002B2CF9AE}" pid="4" name="Notes">
    <vt:r8>50</vt:r8>
  </property>
  <property fmtid="{D5CDD505-2E9C-101B-9397-08002B2CF9AE}" pid="5" name="PresentationFormat">
    <vt:lpwstr>Widescreen</vt:lpwstr>
  </property>
  <property fmtid="{D5CDD505-2E9C-101B-9397-08002B2CF9AE}" pid="6" name="Slides">
    <vt:r8>80</vt:r8>
  </property>
</Properties>
</file>