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12"/>
  </p:notesMasterIdLst>
  <p:sldIdLst>
    <p:sldId id="284" r:id="rId6"/>
    <p:sldId id="287" r:id="rId7"/>
    <p:sldId id="336" r:id="rId8"/>
    <p:sldId id="350" r:id="rId9"/>
    <p:sldId id="351" r:id="rId10"/>
    <p:sldId id="35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66FC5-350E-4D8F-9E3A-53CA15D65186}" v="2363" dt="2025-01-27T12:29:25.462"/>
    <p1510:client id="{D4D3F487-4A78-498D-820A-9C142B2D5D1F}" v="1346" dt="2025-01-27T14:25:07.5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78" autoAdjust="0"/>
  </p:normalViewPr>
  <p:slideViewPr>
    <p:cSldViewPr snapToGrid="0">
      <p:cViewPr varScale="1">
        <p:scale>
          <a:sx n="68" d="100"/>
          <a:sy n="68"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e-Clarke, Jennifer" userId="c1065107-c0b2-4218-ac7f-a3decc75a6df" providerId="ADAL" clId="{91066FC5-350E-4D8F-9E3A-53CA15D65186}"/>
    <pc:docChg chg="custSel addSld delSld modSld">
      <pc:chgData name="Rae-Clarke, Jennifer" userId="c1065107-c0b2-4218-ac7f-a3decc75a6df" providerId="ADAL" clId="{91066FC5-350E-4D8F-9E3A-53CA15D65186}" dt="2025-01-27T12:29:25.462" v="2565" actId="255"/>
      <pc:docMkLst>
        <pc:docMk/>
      </pc:docMkLst>
      <pc:sldChg chg="modSp mod">
        <pc:chgData name="Rae-Clarke, Jennifer" userId="c1065107-c0b2-4218-ac7f-a3decc75a6df" providerId="ADAL" clId="{91066FC5-350E-4D8F-9E3A-53CA15D65186}" dt="2025-01-27T11:55:40.108" v="14" actId="20577"/>
        <pc:sldMkLst>
          <pc:docMk/>
          <pc:sldMk cId="0" sldId="284"/>
        </pc:sldMkLst>
        <pc:spChg chg="mod">
          <ac:chgData name="Rae-Clarke, Jennifer" userId="c1065107-c0b2-4218-ac7f-a3decc75a6df" providerId="ADAL" clId="{91066FC5-350E-4D8F-9E3A-53CA15D65186}" dt="2025-01-27T11:55:40.108" v="14" actId="20577"/>
          <ac:spMkLst>
            <pc:docMk/>
            <pc:sldMk cId="0" sldId="284"/>
            <ac:spMk id="5121" creationId="{E027C63C-F115-5210-5AAB-C49F6CC03F29}"/>
          </ac:spMkLst>
        </pc:spChg>
      </pc:sldChg>
      <pc:sldChg chg="modSp mod modAnim">
        <pc:chgData name="Rae-Clarke, Jennifer" userId="c1065107-c0b2-4218-ac7f-a3decc75a6df" providerId="ADAL" clId="{91066FC5-350E-4D8F-9E3A-53CA15D65186}" dt="2025-01-27T11:56:52.883" v="235" actId="14100"/>
        <pc:sldMkLst>
          <pc:docMk/>
          <pc:sldMk cId="2964853842" sldId="287"/>
        </pc:sldMkLst>
        <pc:spChg chg="mod">
          <ac:chgData name="Rae-Clarke, Jennifer" userId="c1065107-c0b2-4218-ac7f-a3decc75a6df" providerId="ADAL" clId="{91066FC5-350E-4D8F-9E3A-53CA15D65186}" dt="2025-01-27T11:55:47.938" v="41" actId="20577"/>
          <ac:spMkLst>
            <pc:docMk/>
            <pc:sldMk cId="2964853842" sldId="287"/>
            <ac:spMk id="126" creationId="{00000000-0000-0000-0000-000000000000}"/>
          </ac:spMkLst>
        </pc:spChg>
        <pc:spChg chg="mod">
          <ac:chgData name="Rae-Clarke, Jennifer" userId="c1065107-c0b2-4218-ac7f-a3decc75a6df" providerId="ADAL" clId="{91066FC5-350E-4D8F-9E3A-53CA15D65186}" dt="2025-01-27T11:56:52.883" v="235" actId="14100"/>
          <ac:spMkLst>
            <pc:docMk/>
            <pc:sldMk cId="2964853842" sldId="287"/>
            <ac:spMk id="127" creationId="{00000000-0000-0000-0000-000000000000}"/>
          </ac:spMkLst>
        </pc:spChg>
      </pc:sldChg>
      <pc:sldChg chg="del">
        <pc:chgData name="Rae-Clarke, Jennifer" userId="c1065107-c0b2-4218-ac7f-a3decc75a6df" providerId="ADAL" clId="{91066FC5-350E-4D8F-9E3A-53CA15D65186}" dt="2025-01-27T12:26:29.894" v="2273" actId="47"/>
        <pc:sldMkLst>
          <pc:docMk/>
          <pc:sldMk cId="2818421968" sldId="291"/>
        </pc:sldMkLst>
      </pc:sldChg>
      <pc:sldChg chg="modSp mod modAnim">
        <pc:chgData name="Rae-Clarke, Jennifer" userId="c1065107-c0b2-4218-ac7f-a3decc75a6df" providerId="ADAL" clId="{91066FC5-350E-4D8F-9E3A-53CA15D65186}" dt="2025-01-27T12:26:12.745" v="2272" actId="6549"/>
        <pc:sldMkLst>
          <pc:docMk/>
          <pc:sldMk cId="2631528540" sldId="331"/>
        </pc:sldMkLst>
        <pc:spChg chg="mod">
          <ac:chgData name="Rae-Clarke, Jennifer" userId="c1065107-c0b2-4218-ac7f-a3decc75a6df" providerId="ADAL" clId="{91066FC5-350E-4D8F-9E3A-53CA15D65186}" dt="2025-01-27T12:21:27.420" v="1859" actId="20577"/>
          <ac:spMkLst>
            <pc:docMk/>
            <pc:sldMk cId="2631528540" sldId="331"/>
            <ac:spMk id="126" creationId="{0218D907-4300-4CEE-25F8-821F41F1D1BF}"/>
          </ac:spMkLst>
        </pc:spChg>
        <pc:spChg chg="mod">
          <ac:chgData name="Rae-Clarke, Jennifer" userId="c1065107-c0b2-4218-ac7f-a3decc75a6df" providerId="ADAL" clId="{91066FC5-350E-4D8F-9E3A-53CA15D65186}" dt="2025-01-27T12:26:12.745" v="2272" actId="6549"/>
          <ac:spMkLst>
            <pc:docMk/>
            <pc:sldMk cId="2631528540" sldId="331"/>
            <ac:spMk id="127" creationId="{5DF88836-CACE-3D70-BE59-6D1E0CC4C867}"/>
          </ac:spMkLst>
        </pc:spChg>
      </pc:sldChg>
      <pc:sldChg chg="del">
        <pc:chgData name="Rae-Clarke, Jennifer" userId="c1065107-c0b2-4218-ac7f-a3decc75a6df" providerId="ADAL" clId="{91066FC5-350E-4D8F-9E3A-53CA15D65186}" dt="2025-01-27T12:26:34.778" v="2274" actId="47"/>
        <pc:sldMkLst>
          <pc:docMk/>
          <pc:sldMk cId="2395977980" sldId="333"/>
        </pc:sldMkLst>
      </pc:sldChg>
      <pc:sldChg chg="del">
        <pc:chgData name="Rae-Clarke, Jennifer" userId="c1065107-c0b2-4218-ac7f-a3decc75a6df" providerId="ADAL" clId="{91066FC5-350E-4D8F-9E3A-53CA15D65186}" dt="2025-01-27T12:26:29.894" v="2273" actId="47"/>
        <pc:sldMkLst>
          <pc:docMk/>
          <pc:sldMk cId="1376477848" sldId="334"/>
        </pc:sldMkLst>
      </pc:sldChg>
      <pc:sldChg chg="modSp del mod">
        <pc:chgData name="Rae-Clarke, Jennifer" userId="c1065107-c0b2-4218-ac7f-a3decc75a6df" providerId="ADAL" clId="{91066FC5-350E-4D8F-9E3A-53CA15D65186}" dt="2025-01-27T12:07:12.044" v="719" actId="47"/>
        <pc:sldMkLst>
          <pc:docMk/>
          <pc:sldMk cId="2510031754" sldId="335"/>
        </pc:sldMkLst>
        <pc:spChg chg="mod">
          <ac:chgData name="Rae-Clarke, Jennifer" userId="c1065107-c0b2-4218-ac7f-a3decc75a6df" providerId="ADAL" clId="{91066FC5-350E-4D8F-9E3A-53CA15D65186}" dt="2025-01-27T12:06:59.283" v="699" actId="20577"/>
          <ac:spMkLst>
            <pc:docMk/>
            <pc:sldMk cId="2510031754" sldId="335"/>
            <ac:spMk id="126" creationId="{C034D9D0-0A0C-2288-5005-20F7E94A62D1}"/>
          </ac:spMkLst>
        </pc:spChg>
      </pc:sldChg>
      <pc:sldChg chg="modSp mod modAnim">
        <pc:chgData name="Rae-Clarke, Jennifer" userId="c1065107-c0b2-4218-ac7f-a3decc75a6df" providerId="ADAL" clId="{91066FC5-350E-4D8F-9E3A-53CA15D65186}" dt="2025-01-27T12:14:43.344" v="1291" actId="20577"/>
        <pc:sldMkLst>
          <pc:docMk/>
          <pc:sldMk cId="3194846183" sldId="336"/>
        </pc:sldMkLst>
        <pc:spChg chg="mod">
          <ac:chgData name="Rae-Clarke, Jennifer" userId="c1065107-c0b2-4218-ac7f-a3decc75a6df" providerId="ADAL" clId="{91066FC5-350E-4D8F-9E3A-53CA15D65186}" dt="2025-01-27T11:57:11.853" v="263" actId="20577"/>
          <ac:spMkLst>
            <pc:docMk/>
            <pc:sldMk cId="3194846183" sldId="336"/>
            <ac:spMk id="126" creationId="{BC2C096A-96B0-1289-1F72-256D68C6D831}"/>
          </ac:spMkLst>
        </pc:spChg>
        <pc:spChg chg="mod">
          <ac:chgData name="Rae-Clarke, Jennifer" userId="c1065107-c0b2-4218-ac7f-a3decc75a6df" providerId="ADAL" clId="{91066FC5-350E-4D8F-9E3A-53CA15D65186}" dt="2025-01-27T12:14:43.344" v="1291" actId="20577"/>
          <ac:spMkLst>
            <pc:docMk/>
            <pc:sldMk cId="3194846183" sldId="336"/>
            <ac:spMk id="127" creationId="{B4DDDA30-8448-5031-0D86-36A82CF542B2}"/>
          </ac:spMkLst>
        </pc:spChg>
      </pc:sldChg>
      <pc:sldChg chg="del">
        <pc:chgData name="Rae-Clarke, Jennifer" userId="c1065107-c0b2-4218-ac7f-a3decc75a6df" providerId="ADAL" clId="{91066FC5-350E-4D8F-9E3A-53CA15D65186}" dt="2025-01-27T12:26:29.894" v="2273" actId="47"/>
        <pc:sldMkLst>
          <pc:docMk/>
          <pc:sldMk cId="3878402278" sldId="337"/>
        </pc:sldMkLst>
      </pc:sldChg>
      <pc:sldChg chg="del">
        <pc:chgData name="Rae-Clarke, Jennifer" userId="c1065107-c0b2-4218-ac7f-a3decc75a6df" providerId="ADAL" clId="{91066FC5-350E-4D8F-9E3A-53CA15D65186}" dt="2025-01-27T12:26:29.894" v="2273" actId="47"/>
        <pc:sldMkLst>
          <pc:docMk/>
          <pc:sldMk cId="2640013345" sldId="338"/>
        </pc:sldMkLst>
      </pc:sldChg>
      <pc:sldChg chg="del">
        <pc:chgData name="Rae-Clarke, Jennifer" userId="c1065107-c0b2-4218-ac7f-a3decc75a6df" providerId="ADAL" clId="{91066FC5-350E-4D8F-9E3A-53CA15D65186}" dt="2025-01-27T12:26:29.894" v="2273" actId="47"/>
        <pc:sldMkLst>
          <pc:docMk/>
          <pc:sldMk cId="1606951264" sldId="339"/>
        </pc:sldMkLst>
      </pc:sldChg>
      <pc:sldChg chg="delSp modSp mod">
        <pc:chgData name="Rae-Clarke, Jennifer" userId="c1065107-c0b2-4218-ac7f-a3decc75a6df" providerId="ADAL" clId="{91066FC5-350E-4D8F-9E3A-53CA15D65186}" dt="2025-01-27T12:29:25.462" v="2565" actId="255"/>
        <pc:sldMkLst>
          <pc:docMk/>
          <pc:sldMk cId="1952328269" sldId="340"/>
        </pc:sldMkLst>
        <pc:spChg chg="del">
          <ac:chgData name="Rae-Clarke, Jennifer" userId="c1065107-c0b2-4218-ac7f-a3decc75a6df" providerId="ADAL" clId="{91066FC5-350E-4D8F-9E3A-53CA15D65186}" dt="2025-01-27T12:28:14.467" v="2510" actId="478"/>
          <ac:spMkLst>
            <pc:docMk/>
            <pc:sldMk cId="1952328269" sldId="340"/>
            <ac:spMk id="4" creationId="{5B6DDA8D-502E-4D8E-2CDD-FE01D311870E}"/>
          </ac:spMkLst>
        </pc:spChg>
        <pc:spChg chg="del">
          <ac:chgData name="Rae-Clarke, Jennifer" userId="c1065107-c0b2-4218-ac7f-a3decc75a6df" providerId="ADAL" clId="{91066FC5-350E-4D8F-9E3A-53CA15D65186}" dt="2025-01-27T12:28:15.270" v="2511" actId="478"/>
          <ac:spMkLst>
            <pc:docMk/>
            <pc:sldMk cId="1952328269" sldId="340"/>
            <ac:spMk id="5" creationId="{32341150-FAA0-7DD4-41FF-439DFD96AE07}"/>
          </ac:spMkLst>
        </pc:spChg>
        <pc:spChg chg="del">
          <ac:chgData name="Rae-Clarke, Jennifer" userId="c1065107-c0b2-4218-ac7f-a3decc75a6df" providerId="ADAL" clId="{91066FC5-350E-4D8F-9E3A-53CA15D65186}" dt="2025-01-27T12:28:15.755" v="2512" actId="478"/>
          <ac:spMkLst>
            <pc:docMk/>
            <pc:sldMk cId="1952328269" sldId="340"/>
            <ac:spMk id="6" creationId="{470B9490-0536-8AC0-B806-072770848B77}"/>
          </ac:spMkLst>
        </pc:spChg>
        <pc:spChg chg="mod">
          <ac:chgData name="Rae-Clarke, Jennifer" userId="c1065107-c0b2-4218-ac7f-a3decc75a6df" providerId="ADAL" clId="{91066FC5-350E-4D8F-9E3A-53CA15D65186}" dt="2025-01-27T12:28:11.949" v="2509" actId="20577"/>
          <ac:spMkLst>
            <pc:docMk/>
            <pc:sldMk cId="1952328269" sldId="340"/>
            <ac:spMk id="126" creationId="{7E54D888-C9CF-4BF9-9729-8861B55146B7}"/>
          </ac:spMkLst>
        </pc:spChg>
        <pc:graphicFrameChg chg="mod modGraphic">
          <ac:chgData name="Rae-Clarke, Jennifer" userId="c1065107-c0b2-4218-ac7f-a3decc75a6df" providerId="ADAL" clId="{91066FC5-350E-4D8F-9E3A-53CA15D65186}" dt="2025-01-27T12:29:25.462" v="2565" actId="255"/>
          <ac:graphicFrameMkLst>
            <pc:docMk/>
            <pc:sldMk cId="1952328269" sldId="340"/>
            <ac:graphicFrameMk id="3" creationId="{47975816-1E9F-7233-F4A8-4AD4787CE2A4}"/>
          </ac:graphicFrameMkLst>
        </pc:graphicFrameChg>
      </pc:sldChg>
      <pc:sldChg chg="del">
        <pc:chgData name="Rae-Clarke, Jennifer" userId="c1065107-c0b2-4218-ac7f-a3decc75a6df" providerId="ADAL" clId="{91066FC5-350E-4D8F-9E3A-53CA15D65186}" dt="2025-01-27T12:26:34.778" v="2274" actId="47"/>
        <pc:sldMkLst>
          <pc:docMk/>
          <pc:sldMk cId="2961008477" sldId="341"/>
        </pc:sldMkLst>
      </pc:sldChg>
      <pc:sldChg chg="del">
        <pc:chgData name="Rae-Clarke, Jennifer" userId="c1065107-c0b2-4218-ac7f-a3decc75a6df" providerId="ADAL" clId="{91066FC5-350E-4D8F-9E3A-53CA15D65186}" dt="2025-01-27T12:26:34.778" v="2274" actId="47"/>
        <pc:sldMkLst>
          <pc:docMk/>
          <pc:sldMk cId="460794628" sldId="342"/>
        </pc:sldMkLst>
      </pc:sldChg>
      <pc:sldChg chg="del">
        <pc:chgData name="Rae-Clarke, Jennifer" userId="c1065107-c0b2-4218-ac7f-a3decc75a6df" providerId="ADAL" clId="{91066FC5-350E-4D8F-9E3A-53CA15D65186}" dt="2025-01-27T12:26:34.778" v="2274" actId="47"/>
        <pc:sldMkLst>
          <pc:docMk/>
          <pc:sldMk cId="4052063134" sldId="343"/>
        </pc:sldMkLst>
      </pc:sldChg>
      <pc:sldChg chg="del">
        <pc:chgData name="Rae-Clarke, Jennifer" userId="c1065107-c0b2-4218-ac7f-a3decc75a6df" providerId="ADAL" clId="{91066FC5-350E-4D8F-9E3A-53CA15D65186}" dt="2025-01-27T12:26:34.778" v="2274" actId="47"/>
        <pc:sldMkLst>
          <pc:docMk/>
          <pc:sldMk cId="576673635" sldId="344"/>
        </pc:sldMkLst>
      </pc:sldChg>
      <pc:sldChg chg="del">
        <pc:chgData name="Rae-Clarke, Jennifer" userId="c1065107-c0b2-4218-ac7f-a3decc75a6df" providerId="ADAL" clId="{91066FC5-350E-4D8F-9E3A-53CA15D65186}" dt="2025-01-27T12:26:34.778" v="2274" actId="47"/>
        <pc:sldMkLst>
          <pc:docMk/>
          <pc:sldMk cId="4034522035" sldId="345"/>
        </pc:sldMkLst>
      </pc:sldChg>
      <pc:sldChg chg="del">
        <pc:chgData name="Rae-Clarke, Jennifer" userId="c1065107-c0b2-4218-ac7f-a3decc75a6df" providerId="ADAL" clId="{91066FC5-350E-4D8F-9E3A-53CA15D65186}" dt="2025-01-27T12:26:34.778" v="2274" actId="47"/>
        <pc:sldMkLst>
          <pc:docMk/>
          <pc:sldMk cId="3402118269" sldId="346"/>
        </pc:sldMkLst>
      </pc:sldChg>
      <pc:sldChg chg="addSp modSp add mod modAnim">
        <pc:chgData name="Rae-Clarke, Jennifer" userId="c1065107-c0b2-4218-ac7f-a3decc75a6df" providerId="ADAL" clId="{91066FC5-350E-4D8F-9E3A-53CA15D65186}" dt="2025-01-27T12:21:13.531" v="1834" actId="404"/>
        <pc:sldMkLst>
          <pc:docMk/>
          <pc:sldMk cId="411125645" sldId="347"/>
        </pc:sldMkLst>
        <pc:spChg chg="add mod">
          <ac:chgData name="Rae-Clarke, Jennifer" userId="c1065107-c0b2-4218-ac7f-a3decc75a6df" providerId="ADAL" clId="{91066FC5-350E-4D8F-9E3A-53CA15D65186}" dt="2025-01-27T12:21:13.531" v="1834" actId="404"/>
          <ac:spMkLst>
            <pc:docMk/>
            <pc:sldMk cId="411125645" sldId="347"/>
            <ac:spMk id="3" creationId="{DF0BD246-E9BA-641C-BA05-0C80DBFE26AD}"/>
          </ac:spMkLst>
        </pc:spChg>
        <pc:spChg chg="mod">
          <ac:chgData name="Rae-Clarke, Jennifer" userId="c1065107-c0b2-4218-ac7f-a3decc75a6df" providerId="ADAL" clId="{91066FC5-350E-4D8F-9E3A-53CA15D65186}" dt="2025-01-27T12:07:08.788" v="718" actId="20577"/>
          <ac:spMkLst>
            <pc:docMk/>
            <pc:sldMk cId="411125645" sldId="347"/>
            <ac:spMk id="126" creationId="{D5EEB0E0-4DD7-8270-055B-A679EFF58D6A}"/>
          </ac:spMkLst>
        </pc:spChg>
        <pc:spChg chg="mod">
          <ac:chgData name="Rae-Clarke, Jennifer" userId="c1065107-c0b2-4218-ac7f-a3decc75a6df" providerId="ADAL" clId="{91066FC5-350E-4D8F-9E3A-53CA15D65186}" dt="2025-01-27T12:08:38.543" v="907" actId="14100"/>
          <ac:spMkLst>
            <pc:docMk/>
            <pc:sldMk cId="411125645" sldId="347"/>
            <ac:spMk id="127" creationId="{7ACBE66A-E389-43FE-EE8D-0F87B1E94341}"/>
          </ac:spMkLst>
        </pc:spChg>
        <pc:graphicFrameChg chg="add mod modGraphic">
          <ac:chgData name="Rae-Clarke, Jennifer" userId="c1065107-c0b2-4218-ac7f-a3decc75a6df" providerId="ADAL" clId="{91066FC5-350E-4D8F-9E3A-53CA15D65186}" dt="2025-01-27T12:20:02.023" v="1642" actId="1036"/>
          <ac:graphicFrameMkLst>
            <pc:docMk/>
            <pc:sldMk cId="411125645" sldId="347"/>
            <ac:graphicFrameMk id="2" creationId="{C3885E66-21A9-3107-E4BF-6DAF1919DE8A}"/>
          </ac:graphicFrameMkLst>
        </pc:graphicFrameChg>
      </pc:sldChg>
      <pc:sldChg chg="modSp add mod modAnim">
        <pc:chgData name="Rae-Clarke, Jennifer" userId="c1065107-c0b2-4218-ac7f-a3decc75a6df" providerId="ADAL" clId="{91066FC5-350E-4D8F-9E3A-53CA15D65186}" dt="2025-01-27T12:19:04.893" v="1634" actId="113"/>
        <pc:sldMkLst>
          <pc:docMk/>
          <pc:sldMk cId="1208098931" sldId="348"/>
        </pc:sldMkLst>
        <pc:spChg chg="mod">
          <ac:chgData name="Rae-Clarke, Jennifer" userId="c1065107-c0b2-4218-ac7f-a3decc75a6df" providerId="ADAL" clId="{91066FC5-350E-4D8F-9E3A-53CA15D65186}" dt="2025-01-27T12:14:52.438" v="1299" actId="20577"/>
          <ac:spMkLst>
            <pc:docMk/>
            <pc:sldMk cId="1208098931" sldId="348"/>
            <ac:spMk id="126" creationId="{78A719F2-4093-F421-3D90-5B75D966B9F2}"/>
          </ac:spMkLst>
        </pc:spChg>
        <pc:spChg chg="mod">
          <ac:chgData name="Rae-Clarke, Jennifer" userId="c1065107-c0b2-4218-ac7f-a3decc75a6df" providerId="ADAL" clId="{91066FC5-350E-4D8F-9E3A-53CA15D65186}" dt="2025-01-27T12:19:04.893" v="1634" actId="113"/>
          <ac:spMkLst>
            <pc:docMk/>
            <pc:sldMk cId="1208098931" sldId="348"/>
            <ac:spMk id="127" creationId="{CD6DB56C-A05E-D7A6-C0CA-C75052CC82D3}"/>
          </ac:spMkLst>
        </pc:spChg>
      </pc:sldChg>
      <pc:sldChg chg="modSp add mod modAnim">
        <pc:chgData name="Rae-Clarke, Jennifer" userId="c1065107-c0b2-4218-ac7f-a3decc75a6df" providerId="ADAL" clId="{91066FC5-350E-4D8F-9E3A-53CA15D65186}" dt="2025-01-27T12:27:53.510" v="2486" actId="179"/>
        <pc:sldMkLst>
          <pc:docMk/>
          <pc:sldMk cId="3315224758" sldId="349"/>
        </pc:sldMkLst>
        <pc:spChg chg="mod">
          <ac:chgData name="Rae-Clarke, Jennifer" userId="c1065107-c0b2-4218-ac7f-a3decc75a6df" providerId="ADAL" clId="{91066FC5-350E-4D8F-9E3A-53CA15D65186}" dt="2025-01-27T12:26:54.499" v="2289" actId="20577"/>
          <ac:spMkLst>
            <pc:docMk/>
            <pc:sldMk cId="3315224758" sldId="349"/>
            <ac:spMk id="126" creationId="{D3A14783-B8E6-A861-263E-A3B4177D12F7}"/>
          </ac:spMkLst>
        </pc:spChg>
        <pc:spChg chg="mod">
          <ac:chgData name="Rae-Clarke, Jennifer" userId="c1065107-c0b2-4218-ac7f-a3decc75a6df" providerId="ADAL" clId="{91066FC5-350E-4D8F-9E3A-53CA15D65186}" dt="2025-01-27T12:27:53.510" v="2486" actId="179"/>
          <ac:spMkLst>
            <pc:docMk/>
            <pc:sldMk cId="3315224758" sldId="349"/>
            <ac:spMk id="127" creationId="{6C9B5363-28C2-7F12-1226-0AE6EBD53EFB}"/>
          </ac:spMkLst>
        </pc:spChg>
      </pc:sldChg>
    </pc:docChg>
  </pc:docChgLst>
  <pc:docChgLst>
    <pc:chgData name="Rae-Clarke, Jennifer" userId="c1065107-c0b2-4218-ac7f-a3decc75a6df" providerId="ADAL" clId="{AE5397F7-07A3-48E7-97AC-77CBD8481E0F}"/>
    <pc:docChg chg="undo custSel addSld delSld modSld sldOrd">
      <pc:chgData name="Rae-Clarke, Jennifer" userId="c1065107-c0b2-4218-ac7f-a3decc75a6df" providerId="ADAL" clId="{AE5397F7-07A3-48E7-97AC-77CBD8481E0F}" dt="2025-01-07T17:35:14.065" v="9878" actId="962"/>
      <pc:docMkLst>
        <pc:docMk/>
      </pc:docMkLst>
      <pc:sldChg chg="modSp mod">
        <pc:chgData name="Rae-Clarke, Jennifer" userId="c1065107-c0b2-4218-ac7f-a3decc75a6df" providerId="ADAL" clId="{AE5397F7-07A3-48E7-97AC-77CBD8481E0F}" dt="2025-01-07T17:32:04.553" v="9316" actId="962"/>
        <pc:sldMkLst>
          <pc:docMk/>
          <pc:sldMk cId="0" sldId="257"/>
        </pc:sldMkLst>
      </pc:sldChg>
      <pc:sldChg chg="modSp mod">
        <pc:chgData name="Rae-Clarke, Jennifer" userId="c1065107-c0b2-4218-ac7f-a3decc75a6df" providerId="ADAL" clId="{AE5397F7-07A3-48E7-97AC-77CBD8481E0F}" dt="2025-01-07T17:32:11.089" v="9324" actId="962"/>
        <pc:sldMkLst>
          <pc:docMk/>
          <pc:sldMk cId="2964853842" sldId="287"/>
        </pc:sldMkLst>
        <pc:spChg chg="mod">
          <ac:chgData name="Rae-Clarke, Jennifer" userId="c1065107-c0b2-4218-ac7f-a3decc75a6df" providerId="ADAL" clId="{AE5397F7-07A3-48E7-97AC-77CBD8481E0F}" dt="2025-01-07T13:52:35.514" v="21" actId="20577"/>
          <ac:spMkLst>
            <pc:docMk/>
            <pc:sldMk cId="2964853842" sldId="287"/>
            <ac:spMk id="127" creationId="{00000000-0000-0000-0000-000000000000}"/>
          </ac:spMkLst>
        </pc:spChg>
      </pc:sldChg>
      <pc:sldChg chg="modSp mod">
        <pc:chgData name="Rae-Clarke, Jennifer" userId="c1065107-c0b2-4218-ac7f-a3decc75a6df" providerId="ADAL" clId="{AE5397F7-07A3-48E7-97AC-77CBD8481E0F}" dt="2025-01-07T17:32:21.611" v="9346" actId="962"/>
        <pc:sldMkLst>
          <pc:docMk/>
          <pc:sldMk cId="2449272359" sldId="288"/>
        </pc:sldMkLst>
      </pc:sldChg>
      <pc:sldChg chg="modSp add mod modAnim modNotesTx">
        <pc:chgData name="Rae-Clarke, Jennifer" userId="c1065107-c0b2-4218-ac7f-a3decc75a6df" providerId="ADAL" clId="{AE5397F7-07A3-48E7-97AC-77CBD8481E0F}" dt="2025-01-07T13:56:57.542" v="430" actId="6549"/>
        <pc:sldMkLst>
          <pc:docMk/>
          <pc:sldMk cId="2422111148" sldId="290"/>
        </pc:sldMkLst>
      </pc:sldChg>
      <pc:sldChg chg="add del">
        <pc:chgData name="Rae-Clarke, Jennifer" userId="c1065107-c0b2-4218-ac7f-a3decc75a6df" providerId="ADAL" clId="{AE5397F7-07A3-48E7-97AC-77CBD8481E0F}" dt="2025-01-07T14:04:49.737" v="432"/>
        <pc:sldMkLst>
          <pc:docMk/>
          <pc:sldMk cId="2728624911" sldId="291"/>
        </pc:sldMkLst>
      </pc:sldChg>
      <pc:sldChg chg="modSp add mod ord">
        <pc:chgData name="Rae-Clarke, Jennifer" userId="c1065107-c0b2-4218-ac7f-a3decc75a6df" providerId="ADAL" clId="{AE5397F7-07A3-48E7-97AC-77CBD8481E0F}" dt="2025-01-07T14:06:12.132" v="472" actId="20577"/>
        <pc:sldMkLst>
          <pc:docMk/>
          <pc:sldMk cId="2818421968" sldId="291"/>
        </pc:sldMkLst>
      </pc:sldChg>
      <pc:sldChg chg="addSp delSp modSp add mod ord delAnim modAnim">
        <pc:chgData name="Rae-Clarke, Jennifer" userId="c1065107-c0b2-4218-ac7f-a3decc75a6df" providerId="ADAL" clId="{AE5397F7-07A3-48E7-97AC-77CBD8481E0F}" dt="2025-01-07T17:34:04.711" v="9648" actId="962"/>
        <pc:sldMkLst>
          <pc:docMk/>
          <pc:sldMk cId="2930286814" sldId="292"/>
        </pc:sldMkLst>
      </pc:sldChg>
      <pc:sldChg chg="addSp delSp modSp add mod modAnim">
        <pc:chgData name="Rae-Clarke, Jennifer" userId="c1065107-c0b2-4218-ac7f-a3decc75a6df" providerId="ADAL" clId="{AE5397F7-07A3-48E7-97AC-77CBD8481E0F}" dt="2025-01-07T16:27:57.612" v="6555" actId="20577"/>
        <pc:sldMkLst>
          <pc:docMk/>
          <pc:sldMk cId="3600377801" sldId="293"/>
        </pc:sldMkLst>
      </pc:sldChg>
      <pc:sldChg chg="add">
        <pc:chgData name="Rae-Clarke, Jennifer" userId="c1065107-c0b2-4218-ac7f-a3decc75a6df" providerId="ADAL" clId="{AE5397F7-07A3-48E7-97AC-77CBD8481E0F}" dt="2025-01-07T14:06:00.811" v="454"/>
        <pc:sldMkLst>
          <pc:docMk/>
          <pc:sldMk cId="3307521506" sldId="294"/>
        </pc:sldMkLst>
      </pc:sldChg>
      <pc:sldChg chg="modSp add mod ord modNotesTx">
        <pc:chgData name="Rae-Clarke, Jennifer" userId="c1065107-c0b2-4218-ac7f-a3decc75a6df" providerId="ADAL" clId="{AE5397F7-07A3-48E7-97AC-77CBD8481E0F}" dt="2025-01-07T14:07:22.721" v="607" actId="20577"/>
        <pc:sldMkLst>
          <pc:docMk/>
          <pc:sldMk cId="2699757320" sldId="295"/>
        </pc:sldMkLst>
      </pc:sldChg>
      <pc:sldChg chg="add del">
        <pc:chgData name="Rae-Clarke, Jennifer" userId="c1065107-c0b2-4218-ac7f-a3decc75a6df" providerId="ADAL" clId="{AE5397F7-07A3-48E7-97AC-77CBD8481E0F}" dt="2025-01-07T14:06:28.562" v="476"/>
        <pc:sldMkLst>
          <pc:docMk/>
          <pc:sldMk cId="2890594363" sldId="295"/>
        </pc:sldMkLst>
      </pc:sldChg>
      <pc:sldChg chg="add del">
        <pc:chgData name="Rae-Clarke, Jennifer" userId="c1065107-c0b2-4218-ac7f-a3decc75a6df" providerId="ADAL" clId="{AE5397F7-07A3-48E7-97AC-77CBD8481E0F}" dt="2025-01-07T14:23:50.338" v="877" actId="47"/>
        <pc:sldMkLst>
          <pc:docMk/>
          <pc:sldMk cId="2369576224" sldId="296"/>
        </pc:sldMkLst>
      </pc:sldChg>
      <pc:sldChg chg="add del">
        <pc:chgData name="Rae-Clarke, Jennifer" userId="c1065107-c0b2-4218-ac7f-a3decc75a6df" providerId="ADAL" clId="{AE5397F7-07A3-48E7-97AC-77CBD8481E0F}" dt="2025-01-07T14:40:36.025" v="1766" actId="47"/>
        <pc:sldMkLst>
          <pc:docMk/>
          <pc:sldMk cId="4115514236" sldId="297"/>
        </pc:sldMkLst>
      </pc:sldChg>
      <pc:sldChg chg="addSp delSp modSp add mod modAnim modNotesTx">
        <pc:chgData name="Rae-Clarke, Jennifer" userId="c1065107-c0b2-4218-ac7f-a3decc75a6df" providerId="ADAL" clId="{AE5397F7-07A3-48E7-97AC-77CBD8481E0F}" dt="2025-01-07T17:33:00.665" v="9378" actId="962"/>
        <pc:sldMkLst>
          <pc:docMk/>
          <pc:sldMk cId="4043324339" sldId="298"/>
        </pc:sldMkLst>
      </pc:sldChg>
      <pc:sldChg chg="delSp modSp add mod modAnim">
        <pc:chgData name="Rae-Clarke, Jennifer" userId="c1065107-c0b2-4218-ac7f-a3decc75a6df" providerId="ADAL" clId="{AE5397F7-07A3-48E7-97AC-77CBD8481E0F}" dt="2025-01-07T15:46:27.005" v="5449" actId="20577"/>
        <pc:sldMkLst>
          <pc:docMk/>
          <pc:sldMk cId="2891795075" sldId="299"/>
        </pc:sldMkLst>
      </pc:sldChg>
      <pc:sldChg chg="modSp add mod">
        <pc:chgData name="Rae-Clarke, Jennifer" userId="c1065107-c0b2-4218-ac7f-a3decc75a6df" providerId="ADAL" clId="{AE5397F7-07A3-48E7-97AC-77CBD8481E0F}" dt="2025-01-07T17:34:23.825" v="9722" actId="962"/>
        <pc:sldMkLst>
          <pc:docMk/>
          <pc:sldMk cId="3590880307" sldId="300"/>
        </pc:sldMkLst>
      </pc:sldChg>
      <pc:sldChg chg="addSp delSp modSp add mod">
        <pc:chgData name="Rae-Clarke, Jennifer" userId="c1065107-c0b2-4218-ac7f-a3decc75a6df" providerId="ADAL" clId="{AE5397F7-07A3-48E7-97AC-77CBD8481E0F}" dt="2025-01-07T17:34:31.358" v="9754" actId="962"/>
        <pc:sldMkLst>
          <pc:docMk/>
          <pc:sldMk cId="863060352" sldId="301"/>
        </pc:sldMkLst>
      </pc:sldChg>
      <pc:sldChg chg="modSp add mod modAnim">
        <pc:chgData name="Rae-Clarke, Jennifer" userId="c1065107-c0b2-4218-ac7f-a3decc75a6df" providerId="ADAL" clId="{AE5397F7-07A3-48E7-97AC-77CBD8481E0F}" dt="2025-01-07T15:59:28.784" v="6175" actId="27636"/>
        <pc:sldMkLst>
          <pc:docMk/>
          <pc:sldMk cId="1102778243" sldId="302"/>
        </pc:sldMkLst>
      </pc:sldChg>
      <pc:sldChg chg="addSp delSp modSp add mod">
        <pc:chgData name="Rae-Clarke, Jennifer" userId="c1065107-c0b2-4218-ac7f-a3decc75a6df" providerId="ADAL" clId="{AE5397F7-07A3-48E7-97AC-77CBD8481E0F}" dt="2025-01-07T17:34:41.652" v="9786" actId="962"/>
        <pc:sldMkLst>
          <pc:docMk/>
          <pc:sldMk cId="1934744955" sldId="303"/>
        </pc:sldMkLst>
      </pc:sldChg>
      <pc:sldChg chg="modSp add mod modAnim modNotesTx">
        <pc:chgData name="Rae-Clarke, Jennifer" userId="c1065107-c0b2-4218-ac7f-a3decc75a6df" providerId="ADAL" clId="{AE5397F7-07A3-48E7-97AC-77CBD8481E0F}" dt="2025-01-07T15:21:13.618" v="4186" actId="20577"/>
        <pc:sldMkLst>
          <pc:docMk/>
          <pc:sldMk cId="3005502213" sldId="304"/>
        </pc:sldMkLst>
      </pc:sldChg>
      <pc:sldChg chg="modSp add mod modAnim modNotesTx">
        <pc:chgData name="Rae-Clarke, Jennifer" userId="c1065107-c0b2-4218-ac7f-a3decc75a6df" providerId="ADAL" clId="{AE5397F7-07A3-48E7-97AC-77CBD8481E0F}" dt="2025-01-07T15:22:59.693" v="4306" actId="113"/>
        <pc:sldMkLst>
          <pc:docMk/>
          <pc:sldMk cId="231883636" sldId="305"/>
        </pc:sldMkLst>
      </pc:sldChg>
      <pc:sldChg chg="modSp add mod">
        <pc:chgData name="Rae-Clarke, Jennifer" userId="c1065107-c0b2-4218-ac7f-a3decc75a6df" providerId="ADAL" clId="{AE5397F7-07A3-48E7-97AC-77CBD8481E0F}" dt="2025-01-07T17:34:50.344" v="9788" actId="962"/>
        <pc:sldMkLst>
          <pc:docMk/>
          <pc:sldMk cId="165172125" sldId="306"/>
        </pc:sldMkLst>
      </pc:sldChg>
      <pc:sldChg chg="modSp add mod ord modAnim">
        <pc:chgData name="Rae-Clarke, Jennifer" userId="c1065107-c0b2-4218-ac7f-a3decc75a6df" providerId="ADAL" clId="{AE5397F7-07A3-48E7-97AC-77CBD8481E0F}" dt="2025-01-07T15:54:56.457" v="5929" actId="14100"/>
        <pc:sldMkLst>
          <pc:docMk/>
          <pc:sldMk cId="2023982237" sldId="307"/>
        </pc:sldMkLst>
      </pc:sldChg>
      <pc:sldChg chg="modSp add mod ord modAnim modNotesTx">
        <pc:chgData name="Rae-Clarke, Jennifer" userId="c1065107-c0b2-4218-ac7f-a3decc75a6df" providerId="ADAL" clId="{AE5397F7-07A3-48E7-97AC-77CBD8481E0F}" dt="2025-01-07T16:57:11.090" v="8166" actId="20577"/>
        <pc:sldMkLst>
          <pc:docMk/>
          <pc:sldMk cId="79258168" sldId="308"/>
        </pc:sldMkLst>
      </pc:sldChg>
      <pc:sldChg chg="modSp add mod ord modAnim">
        <pc:chgData name="Rae-Clarke, Jennifer" userId="c1065107-c0b2-4218-ac7f-a3decc75a6df" providerId="ADAL" clId="{AE5397F7-07A3-48E7-97AC-77CBD8481E0F}" dt="2025-01-07T15:45:15.774" v="5384" actId="20577"/>
        <pc:sldMkLst>
          <pc:docMk/>
          <pc:sldMk cId="2420251688" sldId="309"/>
        </pc:sldMkLst>
      </pc:sldChg>
      <pc:sldChg chg="modSp add mod modAnim">
        <pc:chgData name="Rae-Clarke, Jennifer" userId="c1065107-c0b2-4218-ac7f-a3decc75a6df" providerId="ADAL" clId="{AE5397F7-07A3-48E7-97AC-77CBD8481E0F}" dt="2025-01-07T16:56:41.779" v="8131" actId="108"/>
        <pc:sldMkLst>
          <pc:docMk/>
          <pc:sldMk cId="1893965080" sldId="310"/>
        </pc:sldMkLst>
      </pc:sldChg>
      <pc:sldChg chg="addSp delSp modSp add mod modNotesTx">
        <pc:chgData name="Rae-Clarke, Jennifer" userId="c1065107-c0b2-4218-ac7f-a3decc75a6df" providerId="ADAL" clId="{AE5397F7-07A3-48E7-97AC-77CBD8481E0F}" dt="2025-01-07T17:00:51.878" v="8188" actId="20577"/>
        <pc:sldMkLst>
          <pc:docMk/>
          <pc:sldMk cId="1011874990" sldId="311"/>
        </pc:sldMkLst>
      </pc:sldChg>
      <pc:sldChg chg="delSp modSp add mod">
        <pc:chgData name="Rae-Clarke, Jennifer" userId="c1065107-c0b2-4218-ac7f-a3decc75a6df" providerId="ADAL" clId="{AE5397F7-07A3-48E7-97AC-77CBD8481E0F}" dt="2025-01-07T17:34:53.013" v="9790" actId="962"/>
        <pc:sldMkLst>
          <pc:docMk/>
          <pc:sldMk cId="658350980" sldId="312"/>
        </pc:sldMkLst>
      </pc:sldChg>
      <pc:sldChg chg="modSp add mod ord">
        <pc:chgData name="Rae-Clarke, Jennifer" userId="c1065107-c0b2-4218-ac7f-a3decc75a6df" providerId="ADAL" clId="{AE5397F7-07A3-48E7-97AC-77CBD8481E0F}" dt="2025-01-07T16:33:39.623" v="6956"/>
        <pc:sldMkLst>
          <pc:docMk/>
          <pc:sldMk cId="662047622" sldId="313"/>
        </pc:sldMkLst>
      </pc:sldChg>
      <pc:sldChg chg="modSp add mod ord">
        <pc:chgData name="Rae-Clarke, Jennifer" userId="c1065107-c0b2-4218-ac7f-a3decc75a6df" providerId="ADAL" clId="{AE5397F7-07A3-48E7-97AC-77CBD8481E0F}" dt="2025-01-07T16:33:39.623" v="6956"/>
        <pc:sldMkLst>
          <pc:docMk/>
          <pc:sldMk cId="1730039431" sldId="314"/>
        </pc:sldMkLst>
      </pc:sldChg>
      <pc:sldChg chg="modSp add del mod ord">
        <pc:chgData name="Rae-Clarke, Jennifer" userId="c1065107-c0b2-4218-ac7f-a3decc75a6df" providerId="ADAL" clId="{AE5397F7-07A3-48E7-97AC-77CBD8481E0F}" dt="2025-01-07T16:34:08.811" v="6987" actId="47"/>
        <pc:sldMkLst>
          <pc:docMk/>
          <pc:sldMk cId="840455864" sldId="315"/>
        </pc:sldMkLst>
      </pc:sldChg>
      <pc:sldChg chg="addSp delSp modSp add mod ord">
        <pc:chgData name="Rae-Clarke, Jennifer" userId="c1065107-c0b2-4218-ac7f-a3decc75a6df" providerId="ADAL" clId="{AE5397F7-07A3-48E7-97AC-77CBD8481E0F}" dt="2025-01-07T17:35:14.065" v="9878" actId="962"/>
        <pc:sldMkLst>
          <pc:docMk/>
          <pc:sldMk cId="2771569154" sldId="316"/>
        </pc:sldMkLst>
      </pc:sldChg>
      <pc:sldChg chg="modSp add mod ord">
        <pc:chgData name="Rae-Clarke, Jennifer" userId="c1065107-c0b2-4218-ac7f-a3decc75a6df" providerId="ADAL" clId="{AE5397F7-07A3-48E7-97AC-77CBD8481E0F}" dt="2025-01-07T17:18:26.088" v="9257" actId="20577"/>
        <pc:sldMkLst>
          <pc:docMk/>
          <pc:sldMk cId="1978794710" sldId="317"/>
        </pc:sldMkLst>
      </pc:sldChg>
      <pc:sldChg chg="modSp add mod ord">
        <pc:chgData name="Rae-Clarke, Jennifer" userId="c1065107-c0b2-4218-ac7f-a3decc75a6df" providerId="ADAL" clId="{AE5397F7-07A3-48E7-97AC-77CBD8481E0F}" dt="2025-01-07T17:18:41.018" v="9258" actId="14100"/>
        <pc:sldMkLst>
          <pc:docMk/>
          <pc:sldMk cId="2121618808" sldId="318"/>
        </pc:sldMkLst>
      </pc:sldChg>
      <pc:sldChg chg="addSp delSp modSp add mod">
        <pc:chgData name="Rae-Clarke, Jennifer" userId="c1065107-c0b2-4218-ac7f-a3decc75a6df" providerId="ADAL" clId="{AE5397F7-07A3-48E7-97AC-77CBD8481E0F}" dt="2025-01-07T17:35:10.933" v="9876" actId="962"/>
        <pc:sldMkLst>
          <pc:docMk/>
          <pc:sldMk cId="4197510029" sldId="319"/>
        </pc:sldMkLst>
      </pc:sldChg>
      <pc:sldChg chg="modSp add mod ord modAnim">
        <pc:chgData name="Rae-Clarke, Jennifer" userId="c1065107-c0b2-4218-ac7f-a3decc75a6df" providerId="ADAL" clId="{AE5397F7-07A3-48E7-97AC-77CBD8481E0F}" dt="2025-01-07T17:35:08.128" v="9874" actId="962"/>
        <pc:sldMkLst>
          <pc:docMk/>
          <pc:sldMk cId="598571661" sldId="320"/>
        </pc:sldMkLst>
      </pc:sldChg>
      <pc:sldChg chg="delSp modSp add mod modAnim">
        <pc:chgData name="Rae-Clarke, Jennifer" userId="c1065107-c0b2-4218-ac7f-a3decc75a6df" providerId="ADAL" clId="{AE5397F7-07A3-48E7-97AC-77CBD8481E0F}" dt="2025-01-07T16:55:59.487" v="8127" actId="313"/>
        <pc:sldMkLst>
          <pc:docMk/>
          <pc:sldMk cId="411253903" sldId="321"/>
        </pc:sldMkLst>
      </pc:sldChg>
      <pc:sldChg chg="modSp add mod ord modAnim">
        <pc:chgData name="Rae-Clarke, Jennifer" userId="c1065107-c0b2-4218-ac7f-a3decc75a6df" providerId="ADAL" clId="{AE5397F7-07A3-48E7-97AC-77CBD8481E0F}" dt="2025-01-07T17:07:36.950" v="8684" actId="20577"/>
        <pc:sldMkLst>
          <pc:docMk/>
          <pc:sldMk cId="2300452724" sldId="322"/>
        </pc:sldMkLst>
      </pc:sldChg>
      <pc:sldChg chg="add del">
        <pc:chgData name="Rae-Clarke, Jennifer" userId="c1065107-c0b2-4218-ac7f-a3decc75a6df" providerId="ADAL" clId="{AE5397F7-07A3-48E7-97AC-77CBD8481E0F}" dt="2025-01-07T17:05:16.106" v="8209" actId="47"/>
        <pc:sldMkLst>
          <pc:docMk/>
          <pc:sldMk cId="145070453" sldId="323"/>
        </pc:sldMkLst>
      </pc:sldChg>
      <pc:sldChg chg="modSp add ord modAnim">
        <pc:chgData name="Rae-Clarke, Jennifer" userId="c1065107-c0b2-4218-ac7f-a3decc75a6df" providerId="ADAL" clId="{AE5397F7-07A3-48E7-97AC-77CBD8481E0F}" dt="2025-01-07T17:10:10.353" v="8876" actId="20577"/>
        <pc:sldMkLst>
          <pc:docMk/>
          <pc:sldMk cId="3468168022" sldId="323"/>
        </pc:sldMkLst>
      </pc:sldChg>
      <pc:sldChg chg="modSp add mod modAnim modNotesTx">
        <pc:chgData name="Rae-Clarke, Jennifer" userId="c1065107-c0b2-4218-ac7f-a3decc75a6df" providerId="ADAL" clId="{AE5397F7-07A3-48E7-97AC-77CBD8481E0F}" dt="2025-01-07T17:16:18.832" v="9235" actId="20577"/>
        <pc:sldMkLst>
          <pc:docMk/>
          <pc:sldMk cId="2629461233" sldId="324"/>
        </pc:sldMkLst>
      </pc:sldChg>
    </pc:docChg>
  </pc:docChgLst>
  <pc:docChgLst>
    <pc:chgData name="Rae-Clarke, Jennifer" userId="c1065107-c0b2-4218-ac7f-a3decc75a6df" providerId="ADAL" clId="{EBA155F5-205D-4646-B914-31CDD709C230}"/>
    <pc:docChg chg="custSel addSld delSld modSld sldOrd">
      <pc:chgData name="Rae-Clarke, Jennifer" userId="c1065107-c0b2-4218-ac7f-a3decc75a6df" providerId="ADAL" clId="{EBA155F5-205D-4646-B914-31CDD709C230}" dt="2024-01-04T09:19:52.132" v="1915"/>
      <pc:docMkLst>
        <pc:docMk/>
      </pc:docMkLst>
      <pc:sldChg chg="addSp modSp mod modAnim">
        <pc:chgData name="Rae-Clarke, Jennifer" userId="c1065107-c0b2-4218-ac7f-a3decc75a6df" providerId="ADAL" clId="{EBA155F5-205D-4646-B914-31CDD709C230}" dt="2024-01-04T09:19:43.992" v="1913"/>
        <pc:sldMkLst>
          <pc:docMk/>
          <pc:sldMk cId="0" sldId="257"/>
        </pc:sldMkLst>
      </pc:sldChg>
      <pc:sldChg chg="del">
        <pc:chgData name="Rae-Clarke, Jennifer" userId="c1065107-c0b2-4218-ac7f-a3decc75a6df" providerId="ADAL" clId="{EBA155F5-205D-4646-B914-31CDD709C230}" dt="2024-01-03T13:50:43.046" v="1894" actId="47"/>
        <pc:sldMkLst>
          <pc:docMk/>
          <pc:sldMk cId="0" sldId="258"/>
        </pc:sldMkLst>
      </pc:sldChg>
      <pc:sldChg chg="del">
        <pc:chgData name="Rae-Clarke, Jennifer" userId="c1065107-c0b2-4218-ac7f-a3decc75a6df" providerId="ADAL" clId="{EBA155F5-205D-4646-B914-31CDD709C230}" dt="2024-01-03T13:50:43.046" v="1894" actId="47"/>
        <pc:sldMkLst>
          <pc:docMk/>
          <pc:sldMk cId="0" sldId="259"/>
        </pc:sldMkLst>
      </pc:sldChg>
      <pc:sldChg chg="modSp mod ord modAnim modNotesTx">
        <pc:chgData name="Rae-Clarke, Jennifer" userId="c1065107-c0b2-4218-ac7f-a3decc75a6df" providerId="ADAL" clId="{EBA155F5-205D-4646-B914-31CDD709C230}" dt="2024-01-04T09:19:07.695" v="1912" actId="20577"/>
        <pc:sldMkLst>
          <pc:docMk/>
          <pc:sldMk cId="0" sldId="260"/>
        </pc:sldMkLst>
      </pc:sldChg>
      <pc:sldChg chg="del">
        <pc:chgData name="Rae-Clarke, Jennifer" userId="c1065107-c0b2-4218-ac7f-a3decc75a6df" providerId="ADAL" clId="{EBA155F5-205D-4646-B914-31CDD709C230}" dt="2024-01-03T13:50:43.046" v="1894" actId="47"/>
        <pc:sldMkLst>
          <pc:docMk/>
          <pc:sldMk cId="0" sldId="261"/>
        </pc:sldMkLst>
      </pc:sldChg>
      <pc:sldChg chg="del">
        <pc:chgData name="Rae-Clarke, Jennifer" userId="c1065107-c0b2-4218-ac7f-a3decc75a6df" providerId="ADAL" clId="{EBA155F5-205D-4646-B914-31CDD709C230}" dt="2024-01-03T13:17:41.200" v="68" actId="47"/>
        <pc:sldMkLst>
          <pc:docMk/>
          <pc:sldMk cId="226373693" sldId="264"/>
        </pc:sldMkLst>
      </pc:sldChg>
      <pc:sldChg chg="modSp mod">
        <pc:chgData name="Rae-Clarke, Jennifer" userId="c1065107-c0b2-4218-ac7f-a3decc75a6df" providerId="ADAL" clId="{EBA155F5-205D-4646-B914-31CDD709C230}" dt="2024-01-03T13:17:34.371" v="67" actId="20577"/>
        <pc:sldMkLst>
          <pc:docMk/>
          <pc:sldMk cId="0" sldId="284"/>
        </pc:sldMkLst>
      </pc:sldChg>
      <pc:sldChg chg="del">
        <pc:chgData name="Rae-Clarke, Jennifer" userId="c1065107-c0b2-4218-ac7f-a3decc75a6df" providerId="ADAL" clId="{EBA155F5-205D-4646-B914-31CDD709C230}" dt="2024-01-03T13:50:43.046" v="1894" actId="47"/>
        <pc:sldMkLst>
          <pc:docMk/>
          <pc:sldMk cId="2063785450" sldId="285"/>
        </pc:sldMkLst>
      </pc:sldChg>
      <pc:sldChg chg="del">
        <pc:chgData name="Rae-Clarke, Jennifer" userId="c1065107-c0b2-4218-ac7f-a3decc75a6df" providerId="ADAL" clId="{EBA155F5-205D-4646-B914-31CDD709C230}" dt="2024-01-03T13:50:43.046" v="1894" actId="47"/>
        <pc:sldMkLst>
          <pc:docMk/>
          <pc:sldMk cId="3217541491" sldId="286"/>
        </pc:sldMkLst>
      </pc:sldChg>
      <pc:sldChg chg="addSp delSp modSp add mod modAnim">
        <pc:chgData name="Rae-Clarke, Jennifer" userId="c1065107-c0b2-4218-ac7f-a3decc75a6df" providerId="ADAL" clId="{EBA155F5-205D-4646-B914-31CDD709C230}" dt="2024-01-04T09:19:49.249" v="1914"/>
        <pc:sldMkLst>
          <pc:docMk/>
          <pc:sldMk cId="2964853842" sldId="287"/>
        </pc:sldMkLst>
      </pc:sldChg>
      <pc:sldChg chg="addSp delSp modSp add mod modAnim">
        <pc:chgData name="Rae-Clarke, Jennifer" userId="c1065107-c0b2-4218-ac7f-a3decc75a6df" providerId="ADAL" clId="{EBA155F5-205D-4646-B914-31CDD709C230}" dt="2024-01-04T09:19:52.132" v="1915"/>
        <pc:sldMkLst>
          <pc:docMk/>
          <pc:sldMk cId="2449272359" sldId="288"/>
        </pc:sldMkLst>
      </pc:sldChg>
      <pc:sldChg chg="addSp delSp modSp add mod delAnim modNotesTx">
        <pc:chgData name="Rae-Clarke, Jennifer" userId="c1065107-c0b2-4218-ac7f-a3decc75a6df" providerId="ADAL" clId="{EBA155F5-205D-4646-B914-31CDD709C230}" dt="2024-01-03T13:46:37.922" v="1848" actId="20577"/>
        <pc:sldMkLst>
          <pc:docMk/>
          <pc:sldMk cId="2626601334" sldId="289"/>
        </pc:sldMkLst>
      </pc:sldChg>
    </pc:docChg>
  </pc:docChgLst>
  <pc:docChgLst>
    <pc:chgData name="Rae-Clarke, Jennifer" userId="c1065107-c0b2-4218-ac7f-a3decc75a6df" providerId="ADAL" clId="{D4D3F487-4A78-498D-820A-9C142B2D5D1F}"/>
    <pc:docChg chg="custSel addSld delSld modSld">
      <pc:chgData name="Rae-Clarke, Jennifer" userId="c1065107-c0b2-4218-ac7f-a3decc75a6df" providerId="ADAL" clId="{D4D3F487-4A78-498D-820A-9C142B2D5D1F}" dt="2025-01-27T14:25:20.559" v="1557" actId="962"/>
      <pc:docMkLst>
        <pc:docMk/>
      </pc:docMkLst>
      <pc:sldChg chg="modSp mod">
        <pc:chgData name="Rae-Clarke, Jennifer" userId="c1065107-c0b2-4218-ac7f-a3decc75a6df" providerId="ADAL" clId="{D4D3F487-4A78-498D-820A-9C142B2D5D1F}" dt="2025-01-27T13:57:39.975" v="15" actId="20577"/>
        <pc:sldMkLst>
          <pc:docMk/>
          <pc:sldMk cId="0" sldId="284"/>
        </pc:sldMkLst>
        <pc:spChg chg="mod">
          <ac:chgData name="Rae-Clarke, Jennifer" userId="c1065107-c0b2-4218-ac7f-a3decc75a6df" providerId="ADAL" clId="{D4D3F487-4A78-498D-820A-9C142B2D5D1F}" dt="2025-01-27T13:57:39.975" v="15" actId="20577"/>
          <ac:spMkLst>
            <pc:docMk/>
            <pc:sldMk cId="0" sldId="284"/>
            <ac:spMk id="5121" creationId="{E027C63C-F115-5210-5AAB-C49F6CC03F29}"/>
          </ac:spMkLst>
        </pc:spChg>
        <pc:spChg chg="mod">
          <ac:chgData name="Rae-Clarke, Jennifer" userId="c1065107-c0b2-4218-ac7f-a3decc75a6df" providerId="ADAL" clId="{D4D3F487-4A78-498D-820A-9C142B2D5D1F}" dt="2025-01-27T13:55:49.946" v="0"/>
          <ac:spMkLst>
            <pc:docMk/>
            <pc:sldMk cId="0" sldId="284"/>
            <ac:spMk id="5123" creationId="{B885DF18-3AC0-697E-D15B-7FC0F7FACBDA}"/>
          </ac:spMkLst>
        </pc:spChg>
      </pc:sldChg>
      <pc:sldChg chg="addSp modSp mod modAnim">
        <pc:chgData name="Rae-Clarke, Jennifer" userId="c1065107-c0b2-4218-ac7f-a3decc75a6df" providerId="ADAL" clId="{D4D3F487-4A78-498D-820A-9C142B2D5D1F}" dt="2025-01-27T14:25:07.543" v="1553" actId="962"/>
        <pc:sldMkLst>
          <pc:docMk/>
          <pc:sldMk cId="2964853842" sldId="287"/>
        </pc:sldMkLst>
        <pc:spChg chg="mod">
          <ac:chgData name="Rae-Clarke, Jennifer" userId="c1065107-c0b2-4218-ac7f-a3decc75a6df" providerId="ADAL" clId="{D4D3F487-4A78-498D-820A-9C142B2D5D1F}" dt="2025-01-27T13:57:48.472" v="47" actId="20577"/>
          <ac:spMkLst>
            <pc:docMk/>
            <pc:sldMk cId="2964853842" sldId="287"/>
            <ac:spMk id="126" creationId="{00000000-0000-0000-0000-000000000000}"/>
          </ac:spMkLst>
        </pc:spChg>
        <pc:spChg chg="mod">
          <ac:chgData name="Rae-Clarke, Jennifer" userId="c1065107-c0b2-4218-ac7f-a3decc75a6df" providerId="ADAL" clId="{D4D3F487-4A78-498D-820A-9C142B2D5D1F}" dt="2025-01-27T14:24:28.591" v="1546"/>
          <ac:spMkLst>
            <pc:docMk/>
            <pc:sldMk cId="2964853842" sldId="287"/>
            <ac:spMk id="127" creationId="{00000000-0000-0000-0000-000000000000}"/>
          </ac:spMkLst>
        </pc:spChg>
        <pc:picChg chg="add mod">
          <ac:chgData name="Rae-Clarke, Jennifer" userId="c1065107-c0b2-4218-ac7f-a3decc75a6df" providerId="ADAL" clId="{D4D3F487-4A78-498D-820A-9C142B2D5D1F}" dt="2025-01-27T14:25:07.543" v="1553" actId="962"/>
          <ac:picMkLst>
            <pc:docMk/>
            <pc:sldMk cId="2964853842" sldId="287"/>
            <ac:picMk id="1026" creationId="{293C5C95-B146-D5BE-8BBE-B6E95F548FCB}"/>
          </ac:picMkLst>
        </pc:picChg>
      </pc:sldChg>
      <pc:sldChg chg="del">
        <pc:chgData name="Rae-Clarke, Jennifer" userId="c1065107-c0b2-4218-ac7f-a3decc75a6df" providerId="ADAL" clId="{D4D3F487-4A78-498D-820A-9C142B2D5D1F}" dt="2025-01-27T14:04:05.705" v="1059" actId="47"/>
        <pc:sldMkLst>
          <pc:docMk/>
          <pc:sldMk cId="2631528540" sldId="331"/>
        </pc:sldMkLst>
      </pc:sldChg>
      <pc:sldChg chg="addSp modSp mod modAnim">
        <pc:chgData name="Rae-Clarke, Jennifer" userId="c1065107-c0b2-4218-ac7f-a3decc75a6df" providerId="ADAL" clId="{D4D3F487-4A78-498D-820A-9C142B2D5D1F}" dt="2025-01-27T14:25:12.033" v="1554" actId="962"/>
        <pc:sldMkLst>
          <pc:docMk/>
          <pc:sldMk cId="3194846183" sldId="336"/>
        </pc:sldMkLst>
        <pc:spChg chg="mod">
          <ac:chgData name="Rae-Clarke, Jennifer" userId="c1065107-c0b2-4218-ac7f-a3decc75a6df" providerId="ADAL" clId="{D4D3F487-4A78-498D-820A-9C142B2D5D1F}" dt="2025-01-27T13:59:31.662" v="189" actId="20577"/>
          <ac:spMkLst>
            <pc:docMk/>
            <pc:sldMk cId="3194846183" sldId="336"/>
            <ac:spMk id="126" creationId="{BC2C096A-96B0-1289-1F72-256D68C6D831}"/>
          </ac:spMkLst>
        </pc:spChg>
        <pc:spChg chg="mod">
          <ac:chgData name="Rae-Clarke, Jennifer" userId="c1065107-c0b2-4218-ac7f-a3decc75a6df" providerId="ADAL" clId="{D4D3F487-4A78-498D-820A-9C142B2D5D1F}" dt="2025-01-27T14:00:11.047" v="355" actId="20577"/>
          <ac:spMkLst>
            <pc:docMk/>
            <pc:sldMk cId="3194846183" sldId="336"/>
            <ac:spMk id="127" creationId="{B4DDDA30-8448-5031-0D86-36A82CF542B2}"/>
          </ac:spMkLst>
        </pc:spChg>
        <pc:picChg chg="add mod">
          <ac:chgData name="Rae-Clarke, Jennifer" userId="c1065107-c0b2-4218-ac7f-a3decc75a6df" providerId="ADAL" clId="{D4D3F487-4A78-498D-820A-9C142B2D5D1F}" dt="2025-01-27T14:25:12.033" v="1554" actId="962"/>
          <ac:picMkLst>
            <pc:docMk/>
            <pc:sldMk cId="3194846183" sldId="336"/>
            <ac:picMk id="3" creationId="{83A77D61-1F5D-BAF5-34A1-78B5D9CBEF1A}"/>
          </ac:picMkLst>
        </pc:picChg>
      </pc:sldChg>
      <pc:sldChg chg="del">
        <pc:chgData name="Rae-Clarke, Jennifer" userId="c1065107-c0b2-4218-ac7f-a3decc75a6df" providerId="ADAL" clId="{D4D3F487-4A78-498D-820A-9C142B2D5D1F}" dt="2025-01-27T14:04:05.705" v="1059" actId="47"/>
        <pc:sldMkLst>
          <pc:docMk/>
          <pc:sldMk cId="1952328269" sldId="340"/>
        </pc:sldMkLst>
      </pc:sldChg>
      <pc:sldChg chg="modSp del mod">
        <pc:chgData name="Rae-Clarke, Jennifer" userId="c1065107-c0b2-4218-ac7f-a3decc75a6df" providerId="ADAL" clId="{D4D3F487-4A78-498D-820A-9C142B2D5D1F}" dt="2025-01-27T14:04:02.569" v="1058" actId="47"/>
        <pc:sldMkLst>
          <pc:docMk/>
          <pc:sldMk cId="411125645" sldId="347"/>
        </pc:sldMkLst>
        <pc:spChg chg="mod">
          <ac:chgData name="Rae-Clarke, Jennifer" userId="c1065107-c0b2-4218-ac7f-a3decc75a6df" providerId="ADAL" clId="{D4D3F487-4A78-498D-820A-9C142B2D5D1F}" dt="2025-01-27T14:03:52.311" v="1051" actId="20577"/>
          <ac:spMkLst>
            <pc:docMk/>
            <pc:sldMk cId="411125645" sldId="347"/>
            <ac:spMk id="126" creationId="{D5EEB0E0-4DD7-8270-055B-A679EFF58D6A}"/>
          </ac:spMkLst>
        </pc:spChg>
      </pc:sldChg>
      <pc:sldChg chg="modSp del mod modAnim">
        <pc:chgData name="Rae-Clarke, Jennifer" userId="c1065107-c0b2-4218-ac7f-a3decc75a6df" providerId="ADAL" clId="{D4D3F487-4A78-498D-820A-9C142B2D5D1F}" dt="2025-01-27T14:02:24.109" v="753" actId="47"/>
        <pc:sldMkLst>
          <pc:docMk/>
          <pc:sldMk cId="1208098931" sldId="348"/>
        </pc:sldMkLst>
        <pc:spChg chg="mod">
          <ac:chgData name="Rae-Clarke, Jennifer" userId="c1065107-c0b2-4218-ac7f-a3decc75a6df" providerId="ADAL" clId="{D4D3F487-4A78-498D-820A-9C142B2D5D1F}" dt="2025-01-27T14:00:28.040" v="361" actId="20577"/>
          <ac:spMkLst>
            <pc:docMk/>
            <pc:sldMk cId="1208098931" sldId="348"/>
            <ac:spMk id="126" creationId="{78A719F2-4093-F421-3D90-5B75D966B9F2}"/>
          </ac:spMkLst>
        </pc:spChg>
        <pc:spChg chg="mod">
          <ac:chgData name="Rae-Clarke, Jennifer" userId="c1065107-c0b2-4218-ac7f-a3decc75a6df" providerId="ADAL" clId="{D4D3F487-4A78-498D-820A-9C142B2D5D1F}" dt="2025-01-27T14:00:37.796" v="374" actId="20577"/>
          <ac:spMkLst>
            <pc:docMk/>
            <pc:sldMk cId="1208098931" sldId="348"/>
            <ac:spMk id="127" creationId="{CD6DB56C-A05E-D7A6-C0CA-C75052CC82D3}"/>
          </ac:spMkLst>
        </pc:spChg>
      </pc:sldChg>
      <pc:sldChg chg="del">
        <pc:chgData name="Rae-Clarke, Jennifer" userId="c1065107-c0b2-4218-ac7f-a3decc75a6df" providerId="ADAL" clId="{D4D3F487-4A78-498D-820A-9C142B2D5D1F}" dt="2025-01-27T14:04:05.705" v="1059" actId="47"/>
        <pc:sldMkLst>
          <pc:docMk/>
          <pc:sldMk cId="3315224758" sldId="349"/>
        </pc:sldMkLst>
      </pc:sldChg>
      <pc:sldChg chg="addSp modSp add mod modAnim">
        <pc:chgData name="Rae-Clarke, Jennifer" userId="c1065107-c0b2-4218-ac7f-a3decc75a6df" providerId="ADAL" clId="{D4D3F487-4A78-498D-820A-9C142B2D5D1F}" dt="2025-01-27T14:25:14.539" v="1555" actId="962"/>
        <pc:sldMkLst>
          <pc:docMk/>
          <pc:sldMk cId="1098824665" sldId="350"/>
        </pc:sldMkLst>
        <pc:spChg chg="mod">
          <ac:chgData name="Rae-Clarke, Jennifer" userId="c1065107-c0b2-4218-ac7f-a3decc75a6df" providerId="ADAL" clId="{D4D3F487-4A78-498D-820A-9C142B2D5D1F}" dt="2025-01-27T14:00:42.155" v="381" actId="20577"/>
          <ac:spMkLst>
            <pc:docMk/>
            <pc:sldMk cId="1098824665" sldId="350"/>
            <ac:spMk id="126" creationId="{5792BC4D-943E-65DE-CD87-5242E9EE7423}"/>
          </ac:spMkLst>
        </pc:spChg>
        <pc:spChg chg="mod">
          <ac:chgData name="Rae-Clarke, Jennifer" userId="c1065107-c0b2-4218-ac7f-a3decc75a6df" providerId="ADAL" clId="{D4D3F487-4A78-498D-820A-9C142B2D5D1F}" dt="2025-01-27T14:08:35.771" v="1451" actId="14100"/>
          <ac:spMkLst>
            <pc:docMk/>
            <pc:sldMk cId="1098824665" sldId="350"/>
            <ac:spMk id="127" creationId="{E2292F5F-1EBA-D4C3-2B50-4F7413603407}"/>
          </ac:spMkLst>
        </pc:spChg>
        <pc:picChg chg="add mod">
          <ac:chgData name="Rae-Clarke, Jennifer" userId="c1065107-c0b2-4218-ac7f-a3decc75a6df" providerId="ADAL" clId="{D4D3F487-4A78-498D-820A-9C142B2D5D1F}" dt="2025-01-27T14:25:14.539" v="1555" actId="962"/>
          <ac:picMkLst>
            <pc:docMk/>
            <pc:sldMk cId="1098824665" sldId="350"/>
            <ac:picMk id="3" creationId="{DEEDA3F5-8923-F1A8-A9B5-07C3362D1418}"/>
          </ac:picMkLst>
        </pc:picChg>
      </pc:sldChg>
      <pc:sldChg chg="addSp modSp add mod modAnim">
        <pc:chgData name="Rae-Clarke, Jennifer" userId="c1065107-c0b2-4218-ac7f-a3decc75a6df" providerId="ADAL" clId="{D4D3F487-4A78-498D-820A-9C142B2D5D1F}" dt="2025-01-27T14:25:17.618" v="1556" actId="962"/>
        <pc:sldMkLst>
          <pc:docMk/>
          <pc:sldMk cId="1322518885" sldId="351"/>
        </pc:sldMkLst>
        <pc:spChg chg="mod">
          <ac:chgData name="Rae-Clarke, Jennifer" userId="c1065107-c0b2-4218-ac7f-a3decc75a6df" providerId="ADAL" clId="{D4D3F487-4A78-498D-820A-9C142B2D5D1F}" dt="2025-01-27T14:02:30.428" v="770" actId="20577"/>
          <ac:spMkLst>
            <pc:docMk/>
            <pc:sldMk cId="1322518885" sldId="351"/>
            <ac:spMk id="126" creationId="{844D7A78-5EFB-746B-9A41-71AB79B82855}"/>
          </ac:spMkLst>
        </pc:spChg>
        <pc:spChg chg="mod">
          <ac:chgData name="Rae-Clarke, Jennifer" userId="c1065107-c0b2-4218-ac7f-a3decc75a6df" providerId="ADAL" clId="{D4D3F487-4A78-498D-820A-9C142B2D5D1F}" dt="2025-01-27T14:03:43.223" v="1044" actId="20577"/>
          <ac:spMkLst>
            <pc:docMk/>
            <pc:sldMk cId="1322518885" sldId="351"/>
            <ac:spMk id="127" creationId="{8D7D84A0-BB33-9930-E5AE-2797DF339549}"/>
          </ac:spMkLst>
        </pc:spChg>
        <pc:picChg chg="add mod">
          <ac:chgData name="Rae-Clarke, Jennifer" userId="c1065107-c0b2-4218-ac7f-a3decc75a6df" providerId="ADAL" clId="{D4D3F487-4A78-498D-820A-9C142B2D5D1F}" dt="2025-01-27T14:25:17.618" v="1556" actId="962"/>
          <ac:picMkLst>
            <pc:docMk/>
            <pc:sldMk cId="1322518885" sldId="351"/>
            <ac:picMk id="3" creationId="{D5AD7142-554C-279D-F250-7544F3D06A2C}"/>
          </ac:picMkLst>
        </pc:picChg>
      </pc:sldChg>
      <pc:sldChg chg="addSp modSp add mod modAnim">
        <pc:chgData name="Rae-Clarke, Jennifer" userId="c1065107-c0b2-4218-ac7f-a3decc75a6df" providerId="ADAL" clId="{D4D3F487-4A78-498D-820A-9C142B2D5D1F}" dt="2025-01-27T14:25:20.559" v="1557" actId="962"/>
        <pc:sldMkLst>
          <pc:docMk/>
          <pc:sldMk cId="2109604944" sldId="352"/>
        </pc:sldMkLst>
        <pc:spChg chg="add mod">
          <ac:chgData name="Rae-Clarke, Jennifer" userId="c1065107-c0b2-4218-ac7f-a3decc75a6df" providerId="ADAL" clId="{D4D3F487-4A78-498D-820A-9C142B2D5D1F}" dt="2025-01-27T14:25:20.559" v="1557" actId="962"/>
          <ac:spMkLst>
            <pc:docMk/>
            <pc:sldMk cId="2109604944" sldId="352"/>
            <ac:spMk id="2" creationId="{83038410-3B89-7DF9-C26F-274A46BAC0B7}"/>
          </ac:spMkLst>
        </pc:spChg>
        <pc:spChg chg="mod">
          <ac:chgData name="Rae-Clarke, Jennifer" userId="c1065107-c0b2-4218-ac7f-a3decc75a6df" providerId="ADAL" clId="{D4D3F487-4A78-498D-820A-9C142B2D5D1F}" dt="2025-01-27T14:03:58.678" v="1057" actId="20577"/>
          <ac:spMkLst>
            <pc:docMk/>
            <pc:sldMk cId="2109604944" sldId="352"/>
            <ac:spMk id="126" creationId="{1F993511-35CB-9D7D-E393-C04DCDD00421}"/>
          </ac:spMkLst>
        </pc:spChg>
        <pc:spChg chg="mod">
          <ac:chgData name="Rae-Clarke, Jennifer" userId="c1065107-c0b2-4218-ac7f-a3decc75a6df" providerId="ADAL" clId="{D4D3F487-4A78-498D-820A-9C142B2D5D1F}" dt="2025-01-27T14:06:40.874" v="1440" actId="20577"/>
          <ac:spMkLst>
            <pc:docMk/>
            <pc:sldMk cId="2109604944" sldId="352"/>
            <ac:spMk id="127" creationId="{E55026C0-55FB-5A33-8C55-69AA65664942}"/>
          </ac:spMkLst>
        </pc:spChg>
      </pc:sldChg>
    </pc:docChg>
  </pc:docChgLst>
  <pc:docChgLst>
    <pc:chgData name="Rae-Clarke, Jennifer" userId="c1065107-c0b2-4218-ac7f-a3decc75a6df" providerId="ADAL" clId="{3EA5DB7A-824D-47F9-872E-95008FCC984F}"/>
    <pc:docChg chg="undo custSel addSld delSld modSld">
      <pc:chgData name="Rae-Clarke, Jennifer" userId="c1065107-c0b2-4218-ac7f-a3decc75a6df" providerId="ADAL" clId="{3EA5DB7A-824D-47F9-872E-95008FCC984F}" dt="2025-01-20T16:28:14.882" v="3786" actId="20577"/>
      <pc:docMkLst>
        <pc:docMk/>
      </pc:docMkLst>
      <pc:sldChg chg="modSp mod">
        <pc:chgData name="Rae-Clarke, Jennifer" userId="c1065107-c0b2-4218-ac7f-a3decc75a6df" providerId="ADAL" clId="{3EA5DB7A-824D-47F9-872E-95008FCC984F}" dt="2025-01-20T14:31:54.411" v="25" actId="20577"/>
        <pc:sldMkLst>
          <pc:docMk/>
          <pc:sldMk cId="0" sldId="284"/>
        </pc:sldMkLst>
        <pc:spChg chg="mod">
          <ac:chgData name="Rae-Clarke, Jennifer" userId="c1065107-c0b2-4218-ac7f-a3decc75a6df" providerId="ADAL" clId="{3EA5DB7A-824D-47F9-872E-95008FCC984F}" dt="2025-01-20T14:31:54.411" v="25" actId="20577"/>
          <ac:spMkLst>
            <pc:docMk/>
            <pc:sldMk cId="0" sldId="284"/>
            <ac:spMk id="5121" creationId="{E027C63C-F115-5210-5AAB-C49F6CC03F29}"/>
          </ac:spMkLst>
        </pc:spChg>
      </pc:sldChg>
      <pc:sldChg chg="modSp mod modAnim">
        <pc:chgData name="Rae-Clarke, Jennifer" userId="c1065107-c0b2-4218-ac7f-a3decc75a6df" providerId="ADAL" clId="{3EA5DB7A-824D-47F9-872E-95008FCC984F}" dt="2025-01-20T14:47:14.993" v="1698" actId="14100"/>
        <pc:sldMkLst>
          <pc:docMk/>
          <pc:sldMk cId="2964853842" sldId="287"/>
        </pc:sldMkLst>
        <pc:spChg chg="mod">
          <ac:chgData name="Rae-Clarke, Jennifer" userId="c1065107-c0b2-4218-ac7f-a3decc75a6df" providerId="ADAL" clId="{3EA5DB7A-824D-47F9-872E-95008FCC984F}" dt="2025-01-20T14:34:57.749" v="296" actId="20577"/>
          <ac:spMkLst>
            <pc:docMk/>
            <pc:sldMk cId="2964853842" sldId="287"/>
            <ac:spMk id="126" creationId="{00000000-0000-0000-0000-000000000000}"/>
          </ac:spMkLst>
        </pc:spChg>
        <pc:spChg chg="mod">
          <ac:chgData name="Rae-Clarke, Jennifer" userId="c1065107-c0b2-4218-ac7f-a3decc75a6df" providerId="ADAL" clId="{3EA5DB7A-824D-47F9-872E-95008FCC984F}" dt="2025-01-20T14:47:14.993" v="1698" actId="14100"/>
          <ac:spMkLst>
            <pc:docMk/>
            <pc:sldMk cId="2964853842" sldId="287"/>
            <ac:spMk id="127" creationId="{00000000-0000-0000-0000-000000000000}"/>
          </ac:spMkLst>
        </pc:spChg>
      </pc:sldChg>
      <pc:sldChg chg="modSp mod">
        <pc:chgData name="Rae-Clarke, Jennifer" userId="c1065107-c0b2-4218-ac7f-a3decc75a6df" providerId="ADAL" clId="{3EA5DB7A-824D-47F9-872E-95008FCC984F}" dt="2025-01-20T14:33:06.311" v="90" actId="20577"/>
        <pc:sldMkLst>
          <pc:docMk/>
          <pc:sldMk cId="2818421968" sldId="291"/>
        </pc:sldMkLst>
      </pc:sldChg>
      <pc:sldChg chg="del">
        <pc:chgData name="Rae-Clarke, Jennifer" userId="c1065107-c0b2-4218-ac7f-a3decc75a6df" providerId="ADAL" clId="{3EA5DB7A-824D-47F9-872E-95008FCC984F}" dt="2025-01-20T14:32:50.303" v="74" actId="47"/>
        <pc:sldMkLst>
          <pc:docMk/>
          <pc:sldMk cId="3307521506" sldId="294"/>
        </pc:sldMkLst>
      </pc:sldChg>
      <pc:sldChg chg="del">
        <pc:chgData name="Rae-Clarke, Jennifer" userId="c1065107-c0b2-4218-ac7f-a3decc75a6df" providerId="ADAL" clId="{3EA5DB7A-824D-47F9-872E-95008FCC984F}" dt="2025-01-20T14:32:37.086" v="73" actId="47"/>
        <pc:sldMkLst>
          <pc:docMk/>
          <pc:sldMk cId="2786517487" sldId="325"/>
        </pc:sldMkLst>
      </pc:sldChg>
      <pc:sldChg chg="del">
        <pc:chgData name="Rae-Clarke, Jennifer" userId="c1065107-c0b2-4218-ac7f-a3decc75a6df" providerId="ADAL" clId="{3EA5DB7A-824D-47F9-872E-95008FCC984F}" dt="2025-01-20T14:32:37.086" v="73" actId="47"/>
        <pc:sldMkLst>
          <pc:docMk/>
          <pc:sldMk cId="2826898296" sldId="326"/>
        </pc:sldMkLst>
      </pc:sldChg>
      <pc:sldChg chg="del">
        <pc:chgData name="Rae-Clarke, Jennifer" userId="c1065107-c0b2-4218-ac7f-a3decc75a6df" providerId="ADAL" clId="{3EA5DB7A-824D-47F9-872E-95008FCC984F}" dt="2025-01-20T14:32:37.086" v="73" actId="47"/>
        <pc:sldMkLst>
          <pc:docMk/>
          <pc:sldMk cId="1962826012" sldId="327"/>
        </pc:sldMkLst>
      </pc:sldChg>
      <pc:sldChg chg="del">
        <pc:chgData name="Rae-Clarke, Jennifer" userId="c1065107-c0b2-4218-ac7f-a3decc75a6df" providerId="ADAL" clId="{3EA5DB7A-824D-47F9-872E-95008FCC984F}" dt="2025-01-20T14:32:37.086" v="73" actId="47"/>
        <pc:sldMkLst>
          <pc:docMk/>
          <pc:sldMk cId="4259330494" sldId="328"/>
        </pc:sldMkLst>
      </pc:sldChg>
      <pc:sldChg chg="del">
        <pc:chgData name="Rae-Clarke, Jennifer" userId="c1065107-c0b2-4218-ac7f-a3decc75a6df" providerId="ADAL" clId="{3EA5DB7A-824D-47F9-872E-95008FCC984F}" dt="2025-01-20T14:32:37.086" v="73" actId="47"/>
        <pc:sldMkLst>
          <pc:docMk/>
          <pc:sldMk cId="236631770" sldId="329"/>
        </pc:sldMkLst>
      </pc:sldChg>
      <pc:sldChg chg="del">
        <pc:chgData name="Rae-Clarke, Jennifer" userId="c1065107-c0b2-4218-ac7f-a3decc75a6df" providerId="ADAL" clId="{3EA5DB7A-824D-47F9-872E-95008FCC984F}" dt="2025-01-20T14:32:37.086" v="73" actId="47"/>
        <pc:sldMkLst>
          <pc:docMk/>
          <pc:sldMk cId="771001695" sldId="330"/>
        </pc:sldMkLst>
      </pc:sldChg>
      <pc:sldChg chg="modSp mod modAnim">
        <pc:chgData name="Rae-Clarke, Jennifer" userId="c1065107-c0b2-4218-ac7f-a3decc75a6df" providerId="ADAL" clId="{3EA5DB7A-824D-47F9-872E-95008FCC984F}" dt="2025-01-20T16:28:14.882" v="3786" actId="20577"/>
        <pc:sldMkLst>
          <pc:docMk/>
          <pc:sldMk cId="2631528540" sldId="331"/>
        </pc:sldMkLst>
      </pc:sldChg>
      <pc:sldChg chg="del">
        <pc:chgData name="Rae-Clarke, Jennifer" userId="c1065107-c0b2-4218-ac7f-a3decc75a6df" providerId="ADAL" clId="{3EA5DB7A-824D-47F9-872E-95008FCC984F}" dt="2025-01-20T14:32:37.086" v="73" actId="47"/>
        <pc:sldMkLst>
          <pc:docMk/>
          <pc:sldMk cId="1320844155" sldId="332"/>
        </pc:sldMkLst>
      </pc:sldChg>
      <pc:sldChg chg="modSp mod modAnim modNotesTx">
        <pc:chgData name="Rae-Clarke, Jennifer" userId="c1065107-c0b2-4218-ac7f-a3decc75a6df" providerId="ADAL" clId="{3EA5DB7A-824D-47F9-872E-95008FCC984F}" dt="2025-01-20T15:23:03.217" v="3095" actId="5793"/>
        <pc:sldMkLst>
          <pc:docMk/>
          <pc:sldMk cId="2395977980" sldId="333"/>
        </pc:sldMkLst>
      </pc:sldChg>
      <pc:sldChg chg="addSp delSp modSp mod delAnim modAnim modNotesTx">
        <pc:chgData name="Rae-Clarke, Jennifer" userId="c1065107-c0b2-4218-ac7f-a3decc75a6df" providerId="ADAL" clId="{3EA5DB7A-824D-47F9-872E-95008FCC984F}" dt="2025-01-20T15:33:42.709" v="3271"/>
        <pc:sldMkLst>
          <pc:docMk/>
          <pc:sldMk cId="1376477848" sldId="334"/>
        </pc:sldMkLst>
      </pc:sldChg>
      <pc:sldChg chg="modSp add mod modAnim modNotesTx">
        <pc:chgData name="Rae-Clarke, Jennifer" userId="c1065107-c0b2-4218-ac7f-a3decc75a6df" providerId="ADAL" clId="{3EA5DB7A-824D-47F9-872E-95008FCC984F}" dt="2025-01-20T14:47:04.164" v="1697" actId="20577"/>
        <pc:sldMkLst>
          <pc:docMk/>
          <pc:sldMk cId="2510031754" sldId="335"/>
        </pc:sldMkLst>
      </pc:sldChg>
      <pc:sldChg chg="del">
        <pc:chgData name="Rae-Clarke, Jennifer" userId="c1065107-c0b2-4218-ac7f-a3decc75a6df" providerId="ADAL" clId="{3EA5DB7A-824D-47F9-872E-95008FCC984F}" dt="2025-01-20T14:32:55.894" v="75" actId="47"/>
        <pc:sldMkLst>
          <pc:docMk/>
          <pc:sldMk cId="4210252498" sldId="335"/>
        </pc:sldMkLst>
      </pc:sldChg>
      <pc:sldChg chg="del">
        <pc:chgData name="Rae-Clarke, Jennifer" userId="c1065107-c0b2-4218-ac7f-a3decc75a6df" providerId="ADAL" clId="{3EA5DB7A-824D-47F9-872E-95008FCC984F}" dt="2025-01-20T14:32:55.894" v="75" actId="47"/>
        <pc:sldMkLst>
          <pc:docMk/>
          <pc:sldMk cId="144610633" sldId="336"/>
        </pc:sldMkLst>
      </pc:sldChg>
      <pc:sldChg chg="modSp add mod modAnim">
        <pc:chgData name="Rae-Clarke, Jennifer" userId="c1065107-c0b2-4218-ac7f-a3decc75a6df" providerId="ADAL" clId="{3EA5DB7A-824D-47F9-872E-95008FCC984F}" dt="2025-01-20T15:06:07.833" v="2728" actId="14100"/>
        <pc:sldMkLst>
          <pc:docMk/>
          <pc:sldMk cId="3194846183" sldId="336"/>
        </pc:sldMkLst>
        <pc:spChg chg="mod">
          <ac:chgData name="Rae-Clarke, Jennifer" userId="c1065107-c0b2-4218-ac7f-a3decc75a6df" providerId="ADAL" clId="{3EA5DB7A-824D-47F9-872E-95008FCC984F}" dt="2025-01-20T15:00:23.285" v="2304" actId="14100"/>
          <ac:spMkLst>
            <pc:docMk/>
            <pc:sldMk cId="3194846183" sldId="336"/>
            <ac:spMk id="126" creationId="{BC2C096A-96B0-1289-1F72-256D68C6D831}"/>
          </ac:spMkLst>
        </pc:spChg>
        <pc:spChg chg="mod">
          <ac:chgData name="Rae-Clarke, Jennifer" userId="c1065107-c0b2-4218-ac7f-a3decc75a6df" providerId="ADAL" clId="{3EA5DB7A-824D-47F9-872E-95008FCC984F}" dt="2025-01-20T15:06:07.833" v="2728" actId="14100"/>
          <ac:spMkLst>
            <pc:docMk/>
            <pc:sldMk cId="3194846183" sldId="336"/>
            <ac:spMk id="127" creationId="{B4DDDA30-8448-5031-0D86-36A82CF542B2}"/>
          </ac:spMkLst>
        </pc:spChg>
      </pc:sldChg>
      <pc:sldChg chg="del">
        <pc:chgData name="Rae-Clarke, Jennifer" userId="c1065107-c0b2-4218-ac7f-a3decc75a6df" providerId="ADAL" clId="{3EA5DB7A-824D-47F9-872E-95008FCC984F}" dt="2025-01-20T14:32:50.303" v="74" actId="47"/>
        <pc:sldMkLst>
          <pc:docMk/>
          <pc:sldMk cId="3664773059" sldId="337"/>
        </pc:sldMkLst>
      </pc:sldChg>
      <pc:sldChg chg="addSp modSp add mod modTransition modNotesTx">
        <pc:chgData name="Rae-Clarke, Jennifer" userId="c1065107-c0b2-4218-ac7f-a3decc75a6df" providerId="ADAL" clId="{3EA5DB7A-824D-47F9-872E-95008FCC984F}" dt="2025-01-20T15:48:23.471" v="3755" actId="962"/>
        <pc:sldMkLst>
          <pc:docMk/>
          <pc:sldMk cId="3878402278" sldId="337"/>
        </pc:sldMkLst>
      </pc:sldChg>
      <pc:sldChg chg="del">
        <pc:chgData name="Rae-Clarke, Jennifer" userId="c1065107-c0b2-4218-ac7f-a3decc75a6df" providerId="ADAL" clId="{3EA5DB7A-824D-47F9-872E-95008FCC984F}" dt="2025-01-20T14:32:50.303" v="74" actId="47"/>
        <pc:sldMkLst>
          <pc:docMk/>
          <pc:sldMk cId="70242677" sldId="338"/>
        </pc:sldMkLst>
      </pc:sldChg>
      <pc:sldChg chg="addSp delSp modSp add mod modTransition modNotesTx">
        <pc:chgData name="Rae-Clarke, Jennifer" userId="c1065107-c0b2-4218-ac7f-a3decc75a6df" providerId="ADAL" clId="{3EA5DB7A-824D-47F9-872E-95008FCC984F}" dt="2025-01-20T15:48:28.611" v="3757" actId="962"/>
        <pc:sldMkLst>
          <pc:docMk/>
          <pc:sldMk cId="2640013345" sldId="338"/>
        </pc:sldMkLst>
      </pc:sldChg>
      <pc:sldChg chg="addSp delSp modSp add mod">
        <pc:chgData name="Rae-Clarke, Jennifer" userId="c1065107-c0b2-4218-ac7f-a3decc75a6df" providerId="ADAL" clId="{3EA5DB7A-824D-47F9-872E-95008FCC984F}" dt="2025-01-20T15:48:33.584" v="3759" actId="962"/>
        <pc:sldMkLst>
          <pc:docMk/>
          <pc:sldMk cId="1606951264" sldId="339"/>
        </pc:sldMkLst>
      </pc:sldChg>
      <pc:sldChg chg="add del">
        <pc:chgData name="Rae-Clarke, Jennifer" userId="c1065107-c0b2-4218-ac7f-a3decc75a6df" providerId="ADAL" clId="{3EA5DB7A-824D-47F9-872E-95008FCC984F}" dt="2025-01-20T15:17:22.950" v="2979" actId="47"/>
        <pc:sldMkLst>
          <pc:docMk/>
          <pc:sldMk cId="3211224934" sldId="339"/>
        </pc:sldMkLst>
      </pc:sldChg>
      <pc:sldChg chg="del">
        <pc:chgData name="Rae-Clarke, Jennifer" userId="c1065107-c0b2-4218-ac7f-a3decc75a6df" providerId="ADAL" clId="{3EA5DB7A-824D-47F9-872E-95008FCC984F}" dt="2025-01-20T14:32:50.303" v="74" actId="47"/>
        <pc:sldMkLst>
          <pc:docMk/>
          <pc:sldMk cId="4281556150" sldId="339"/>
        </pc:sldMkLst>
      </pc:sldChg>
      <pc:sldChg chg="addSp delSp modSp add mod">
        <pc:chgData name="Rae-Clarke, Jennifer" userId="c1065107-c0b2-4218-ac7f-a3decc75a6df" providerId="ADAL" clId="{3EA5DB7A-824D-47F9-872E-95008FCC984F}" dt="2025-01-20T15:48:40.243" v="3762" actId="962"/>
        <pc:sldMkLst>
          <pc:docMk/>
          <pc:sldMk cId="1952328269" sldId="340"/>
        </pc:sldMkLst>
      </pc:sldChg>
      <pc:sldChg chg="del">
        <pc:chgData name="Rae-Clarke, Jennifer" userId="c1065107-c0b2-4218-ac7f-a3decc75a6df" providerId="ADAL" clId="{3EA5DB7A-824D-47F9-872E-95008FCC984F}" dt="2025-01-20T14:32:50.303" v="74" actId="47"/>
        <pc:sldMkLst>
          <pc:docMk/>
          <pc:sldMk cId="2482684765" sldId="340"/>
        </pc:sldMkLst>
      </pc:sldChg>
      <pc:sldChg chg="add del">
        <pc:chgData name="Rae-Clarke, Jennifer" userId="c1065107-c0b2-4218-ac7f-a3decc75a6df" providerId="ADAL" clId="{3EA5DB7A-824D-47F9-872E-95008FCC984F}" dt="2025-01-20T15:17:24.634" v="2980" actId="47"/>
        <pc:sldMkLst>
          <pc:docMk/>
          <pc:sldMk cId="4240766195" sldId="340"/>
        </pc:sldMkLst>
      </pc:sldChg>
      <pc:sldChg chg="del">
        <pc:chgData name="Rae-Clarke, Jennifer" userId="c1065107-c0b2-4218-ac7f-a3decc75a6df" providerId="ADAL" clId="{3EA5DB7A-824D-47F9-872E-95008FCC984F}" dt="2025-01-20T14:32:50.303" v="74" actId="47"/>
        <pc:sldMkLst>
          <pc:docMk/>
          <pc:sldMk cId="217220331" sldId="341"/>
        </pc:sldMkLst>
      </pc:sldChg>
      <pc:sldChg chg="addSp modSp add mod">
        <pc:chgData name="Rae-Clarke, Jennifer" userId="c1065107-c0b2-4218-ac7f-a3decc75a6df" providerId="ADAL" clId="{3EA5DB7A-824D-47F9-872E-95008FCC984F}" dt="2025-01-20T15:48:48.379" v="3766" actId="962"/>
        <pc:sldMkLst>
          <pc:docMk/>
          <pc:sldMk cId="2961008477" sldId="341"/>
        </pc:sldMkLst>
      </pc:sldChg>
      <pc:sldChg chg="addSp delSp modSp add del mod modTransition modNotesTx">
        <pc:chgData name="Rae-Clarke, Jennifer" userId="c1065107-c0b2-4218-ac7f-a3decc75a6df" providerId="ADAL" clId="{3EA5DB7A-824D-47F9-872E-95008FCC984F}" dt="2025-01-20T15:27:16.875" v="3153" actId="47"/>
        <pc:sldMkLst>
          <pc:docMk/>
          <pc:sldMk cId="3209543473" sldId="341"/>
        </pc:sldMkLst>
      </pc:sldChg>
      <pc:sldChg chg="addSp delSp modSp add mod">
        <pc:chgData name="Rae-Clarke, Jennifer" userId="c1065107-c0b2-4218-ac7f-a3decc75a6df" providerId="ADAL" clId="{3EA5DB7A-824D-47F9-872E-95008FCC984F}" dt="2025-01-20T15:48:56.766" v="3769" actId="962"/>
        <pc:sldMkLst>
          <pc:docMk/>
          <pc:sldMk cId="460794628" sldId="342"/>
        </pc:sldMkLst>
      </pc:sldChg>
      <pc:sldChg chg="modSp add del modTransition modNotesTx">
        <pc:chgData name="Rae-Clarke, Jennifer" userId="c1065107-c0b2-4218-ac7f-a3decc75a6df" providerId="ADAL" clId="{3EA5DB7A-824D-47F9-872E-95008FCC984F}" dt="2025-01-20T15:27:16.875" v="3153" actId="47"/>
        <pc:sldMkLst>
          <pc:docMk/>
          <pc:sldMk cId="2513515284" sldId="342"/>
        </pc:sldMkLst>
      </pc:sldChg>
      <pc:sldChg chg="del">
        <pc:chgData name="Rae-Clarke, Jennifer" userId="c1065107-c0b2-4218-ac7f-a3decc75a6df" providerId="ADAL" clId="{3EA5DB7A-824D-47F9-872E-95008FCC984F}" dt="2025-01-20T14:32:50.303" v="74" actId="47"/>
        <pc:sldMkLst>
          <pc:docMk/>
          <pc:sldMk cId="4039586707" sldId="342"/>
        </pc:sldMkLst>
      </pc:sldChg>
      <pc:sldChg chg="del">
        <pc:chgData name="Rae-Clarke, Jennifer" userId="c1065107-c0b2-4218-ac7f-a3decc75a6df" providerId="ADAL" clId="{3EA5DB7A-824D-47F9-872E-95008FCC984F}" dt="2025-01-20T14:32:50.303" v="74" actId="47"/>
        <pc:sldMkLst>
          <pc:docMk/>
          <pc:sldMk cId="2123516045" sldId="343"/>
        </pc:sldMkLst>
      </pc:sldChg>
      <pc:sldChg chg="modSp add del modTransition modNotesTx">
        <pc:chgData name="Rae-Clarke, Jennifer" userId="c1065107-c0b2-4218-ac7f-a3decc75a6df" providerId="ADAL" clId="{3EA5DB7A-824D-47F9-872E-95008FCC984F}" dt="2025-01-20T15:27:16.875" v="3153" actId="47"/>
        <pc:sldMkLst>
          <pc:docMk/>
          <pc:sldMk cId="2563682132" sldId="343"/>
        </pc:sldMkLst>
      </pc:sldChg>
      <pc:sldChg chg="addSp delSp modSp add mod">
        <pc:chgData name="Rae-Clarke, Jennifer" userId="c1065107-c0b2-4218-ac7f-a3decc75a6df" providerId="ADAL" clId="{3EA5DB7A-824D-47F9-872E-95008FCC984F}" dt="2025-01-20T15:49:03.732" v="3774" actId="962"/>
        <pc:sldMkLst>
          <pc:docMk/>
          <pc:sldMk cId="4052063134" sldId="343"/>
        </pc:sldMkLst>
      </pc:sldChg>
      <pc:sldChg chg="addSp modSp add mod">
        <pc:chgData name="Rae-Clarke, Jennifer" userId="c1065107-c0b2-4218-ac7f-a3decc75a6df" providerId="ADAL" clId="{3EA5DB7A-824D-47F9-872E-95008FCC984F}" dt="2025-01-20T15:49:13.465" v="3778" actId="962"/>
        <pc:sldMkLst>
          <pc:docMk/>
          <pc:sldMk cId="576673635" sldId="344"/>
        </pc:sldMkLst>
      </pc:sldChg>
      <pc:sldChg chg="del">
        <pc:chgData name="Rae-Clarke, Jennifer" userId="c1065107-c0b2-4218-ac7f-a3decc75a6df" providerId="ADAL" clId="{3EA5DB7A-824D-47F9-872E-95008FCC984F}" dt="2025-01-20T14:32:50.303" v="74" actId="47"/>
        <pc:sldMkLst>
          <pc:docMk/>
          <pc:sldMk cId="2717400277" sldId="344"/>
        </pc:sldMkLst>
      </pc:sldChg>
      <pc:sldChg chg="modSp add del modTransition">
        <pc:chgData name="Rae-Clarke, Jennifer" userId="c1065107-c0b2-4218-ac7f-a3decc75a6df" providerId="ADAL" clId="{3EA5DB7A-824D-47F9-872E-95008FCC984F}" dt="2025-01-20T15:27:16.875" v="3153" actId="47"/>
        <pc:sldMkLst>
          <pc:docMk/>
          <pc:sldMk cId="3109938746" sldId="344"/>
        </pc:sldMkLst>
      </pc:sldChg>
      <pc:sldChg chg="del">
        <pc:chgData name="Rae-Clarke, Jennifer" userId="c1065107-c0b2-4218-ac7f-a3decc75a6df" providerId="ADAL" clId="{3EA5DB7A-824D-47F9-872E-95008FCC984F}" dt="2025-01-20T14:32:50.303" v="74" actId="47"/>
        <pc:sldMkLst>
          <pc:docMk/>
          <pc:sldMk cId="2716479827" sldId="345"/>
        </pc:sldMkLst>
      </pc:sldChg>
      <pc:sldChg chg="addSp modSp add mod">
        <pc:chgData name="Rae-Clarke, Jennifer" userId="c1065107-c0b2-4218-ac7f-a3decc75a6df" providerId="ADAL" clId="{3EA5DB7A-824D-47F9-872E-95008FCC984F}" dt="2025-01-20T15:49:22.292" v="3783" actId="962"/>
        <pc:sldMkLst>
          <pc:docMk/>
          <pc:sldMk cId="4034522035" sldId="345"/>
        </pc:sldMkLst>
      </pc:sldChg>
      <pc:sldChg chg="del">
        <pc:chgData name="Rae-Clarke, Jennifer" userId="c1065107-c0b2-4218-ac7f-a3decc75a6df" providerId="ADAL" clId="{3EA5DB7A-824D-47F9-872E-95008FCC984F}" dt="2025-01-20T14:32:50.303" v="74" actId="47"/>
        <pc:sldMkLst>
          <pc:docMk/>
          <pc:sldMk cId="877284931" sldId="346"/>
        </pc:sldMkLst>
      </pc:sldChg>
      <pc:sldChg chg="modSp add mod modAnim modNotesTx">
        <pc:chgData name="Rae-Clarke, Jennifer" userId="c1065107-c0b2-4218-ac7f-a3decc75a6df" providerId="ADAL" clId="{3EA5DB7A-824D-47F9-872E-95008FCC984F}" dt="2025-01-20T15:47:57.971" v="3754" actId="20577"/>
        <pc:sldMkLst>
          <pc:docMk/>
          <pc:sldMk cId="3402118269" sldId="346"/>
        </pc:sldMkLst>
      </pc:sldChg>
      <pc:sldChg chg="del">
        <pc:chgData name="Rae-Clarke, Jennifer" userId="c1065107-c0b2-4218-ac7f-a3decc75a6df" providerId="ADAL" clId="{3EA5DB7A-824D-47F9-872E-95008FCC984F}" dt="2025-01-20T14:32:50.303" v="74" actId="47"/>
        <pc:sldMkLst>
          <pc:docMk/>
          <pc:sldMk cId="4223198136" sldId="347"/>
        </pc:sldMkLst>
      </pc:sldChg>
      <pc:sldChg chg="del">
        <pc:chgData name="Rae-Clarke, Jennifer" userId="c1065107-c0b2-4218-ac7f-a3decc75a6df" providerId="ADAL" clId="{3EA5DB7A-824D-47F9-872E-95008FCC984F}" dt="2025-01-20T14:32:50.303" v="74" actId="47"/>
        <pc:sldMkLst>
          <pc:docMk/>
          <pc:sldMk cId="1901260677" sldId="348"/>
        </pc:sldMkLst>
      </pc:sldChg>
      <pc:sldChg chg="del">
        <pc:chgData name="Rae-Clarke, Jennifer" userId="c1065107-c0b2-4218-ac7f-a3decc75a6df" providerId="ADAL" clId="{3EA5DB7A-824D-47F9-872E-95008FCC984F}" dt="2025-01-20T14:32:50.303" v="74" actId="47"/>
        <pc:sldMkLst>
          <pc:docMk/>
          <pc:sldMk cId="1154740590" sldId="349"/>
        </pc:sldMkLst>
      </pc:sldChg>
      <pc:sldChg chg="del">
        <pc:chgData name="Rae-Clarke, Jennifer" userId="c1065107-c0b2-4218-ac7f-a3decc75a6df" providerId="ADAL" clId="{3EA5DB7A-824D-47F9-872E-95008FCC984F}" dt="2025-01-20T14:32:50.303" v="74" actId="47"/>
        <pc:sldMkLst>
          <pc:docMk/>
          <pc:sldMk cId="268609747" sldId="350"/>
        </pc:sldMkLst>
      </pc:sldChg>
    </pc:docChg>
  </pc:docChgLst>
  <pc:docChgLst>
    <pc:chgData name="Chadwick, Hugh" userId="7f621143-9bdb-4319-9ea6-91e9653eb6ea" providerId="ADAL" clId="{DB6B7169-9A61-4F03-8041-ABBBD0FBAEB5}"/>
    <pc:docChg chg="modSld">
      <pc:chgData name="Chadwick, Hugh" userId="7f621143-9bdb-4319-9ea6-91e9653eb6ea" providerId="ADAL" clId="{DB6B7169-9A61-4F03-8041-ABBBD0FBAEB5}" dt="2023-01-03T10:55:09.931" v="2" actId="20577"/>
      <pc:docMkLst>
        <pc:docMk/>
      </pc:docMkLst>
      <pc:sldChg chg="modSp mod">
        <pc:chgData name="Chadwick, Hugh" userId="7f621143-9bdb-4319-9ea6-91e9653eb6ea" providerId="ADAL" clId="{DB6B7169-9A61-4F03-8041-ABBBD0FBAEB5}" dt="2023-01-03T10:55:09.931" v="2" actId="20577"/>
        <pc:sldMkLst>
          <pc:docMk/>
          <pc:sldMk cId="0" sldId="256"/>
        </pc:sldMkLst>
      </pc:sldChg>
    </pc:docChg>
  </pc:docChgLst>
  <pc:docChgLst>
    <pc:chgData name="Rae-Clarke, Jennifer" userId="c1065107-c0b2-4218-ac7f-a3decc75a6df" providerId="ADAL" clId="{FBEA24C9-E85B-406D-94DA-1B45C2F1F4E3}"/>
    <pc:docChg chg="undo custSel addSld delSld modSld sldOrd">
      <pc:chgData name="Rae-Clarke, Jennifer" userId="c1065107-c0b2-4218-ac7f-a3decc75a6df" providerId="ADAL" clId="{FBEA24C9-E85B-406D-94DA-1B45C2F1F4E3}" dt="2025-01-17T10:38:46.471" v="16216" actId="20577"/>
      <pc:docMkLst>
        <pc:docMk/>
      </pc:docMkLst>
      <pc:sldChg chg="delSp del mod delAnim modNotesTx">
        <pc:chgData name="Rae-Clarke, Jennifer" userId="c1065107-c0b2-4218-ac7f-a3decc75a6df" providerId="ADAL" clId="{FBEA24C9-E85B-406D-94DA-1B45C2F1F4E3}" dt="2025-01-16T14:39:04.013" v="1652" actId="47"/>
        <pc:sldMkLst>
          <pc:docMk/>
          <pc:sldMk cId="0" sldId="257"/>
        </pc:sldMkLst>
      </pc:sldChg>
      <pc:sldChg chg="modSp del mod modAnim modNotesTx">
        <pc:chgData name="Rae-Clarke, Jennifer" userId="c1065107-c0b2-4218-ac7f-a3decc75a6df" providerId="ADAL" clId="{FBEA24C9-E85B-406D-94DA-1B45C2F1F4E3}" dt="2025-01-16T14:38:59.073" v="1651" actId="47"/>
        <pc:sldMkLst>
          <pc:docMk/>
          <pc:sldMk cId="0" sldId="260"/>
        </pc:sldMkLst>
      </pc:sldChg>
      <pc:sldChg chg="modSp mod">
        <pc:chgData name="Rae-Clarke, Jennifer" userId="c1065107-c0b2-4218-ac7f-a3decc75a6df" providerId="ADAL" clId="{FBEA24C9-E85B-406D-94DA-1B45C2F1F4E3}" dt="2025-01-16T14:22:21.328" v="15" actId="20577"/>
        <pc:sldMkLst>
          <pc:docMk/>
          <pc:sldMk cId="0" sldId="284"/>
        </pc:sldMkLst>
        <pc:spChg chg="mod">
          <ac:chgData name="Rae-Clarke, Jennifer" userId="c1065107-c0b2-4218-ac7f-a3decc75a6df" providerId="ADAL" clId="{FBEA24C9-E85B-406D-94DA-1B45C2F1F4E3}" dt="2025-01-16T14:22:21.328" v="15" actId="20577"/>
          <ac:spMkLst>
            <pc:docMk/>
            <pc:sldMk cId="0" sldId="284"/>
            <ac:spMk id="5121" creationId="{E027C63C-F115-5210-5AAB-C49F6CC03F29}"/>
          </ac:spMkLst>
        </pc:spChg>
      </pc:sldChg>
      <pc:sldChg chg="addSp delSp modSp mod ord delAnim modAnim">
        <pc:chgData name="Rae-Clarke, Jennifer" userId="c1065107-c0b2-4218-ac7f-a3decc75a6df" providerId="ADAL" clId="{FBEA24C9-E85B-406D-94DA-1B45C2F1F4E3}" dt="2025-01-16T15:07:42.001" v="4119" actId="6549"/>
        <pc:sldMkLst>
          <pc:docMk/>
          <pc:sldMk cId="2964853842" sldId="287"/>
        </pc:sldMkLst>
        <pc:spChg chg="mod">
          <ac:chgData name="Rae-Clarke, Jennifer" userId="c1065107-c0b2-4218-ac7f-a3decc75a6df" providerId="ADAL" clId="{FBEA24C9-E85B-406D-94DA-1B45C2F1F4E3}" dt="2025-01-16T14:32:19.231" v="819" actId="6549"/>
          <ac:spMkLst>
            <pc:docMk/>
            <pc:sldMk cId="2964853842" sldId="287"/>
            <ac:spMk id="126" creationId="{00000000-0000-0000-0000-000000000000}"/>
          </ac:spMkLst>
        </pc:spChg>
        <pc:spChg chg="mod">
          <ac:chgData name="Rae-Clarke, Jennifer" userId="c1065107-c0b2-4218-ac7f-a3decc75a6df" providerId="ADAL" clId="{FBEA24C9-E85B-406D-94DA-1B45C2F1F4E3}" dt="2025-01-16T15:07:42.001" v="4119" actId="6549"/>
          <ac:spMkLst>
            <pc:docMk/>
            <pc:sldMk cId="2964853842" sldId="287"/>
            <ac:spMk id="127" creationId="{00000000-0000-0000-0000-000000000000}"/>
          </ac:spMkLst>
        </pc:spChg>
      </pc:sldChg>
      <pc:sldChg chg="del">
        <pc:chgData name="Rae-Clarke, Jennifer" userId="c1065107-c0b2-4218-ac7f-a3decc75a6df" providerId="ADAL" clId="{FBEA24C9-E85B-406D-94DA-1B45C2F1F4E3}" dt="2025-01-16T14:39:04.013" v="1652" actId="47"/>
        <pc:sldMkLst>
          <pc:docMk/>
          <pc:sldMk cId="2449272359" sldId="288"/>
        </pc:sldMkLst>
      </pc:sldChg>
      <pc:sldChg chg="del">
        <pc:chgData name="Rae-Clarke, Jennifer" userId="c1065107-c0b2-4218-ac7f-a3decc75a6df" providerId="ADAL" clId="{FBEA24C9-E85B-406D-94DA-1B45C2F1F4E3}" dt="2025-01-16T14:39:04.013" v="1652" actId="47"/>
        <pc:sldMkLst>
          <pc:docMk/>
          <pc:sldMk cId="2626601334" sldId="289"/>
        </pc:sldMkLst>
      </pc:sldChg>
      <pc:sldChg chg="del">
        <pc:chgData name="Rae-Clarke, Jennifer" userId="c1065107-c0b2-4218-ac7f-a3decc75a6df" providerId="ADAL" clId="{FBEA24C9-E85B-406D-94DA-1B45C2F1F4E3}" dt="2025-01-16T14:39:04.013" v="1652" actId="47"/>
        <pc:sldMkLst>
          <pc:docMk/>
          <pc:sldMk cId="2422111148" sldId="290"/>
        </pc:sldMkLst>
      </pc:sldChg>
      <pc:sldChg chg="modSp mod">
        <pc:chgData name="Rae-Clarke, Jennifer" userId="c1065107-c0b2-4218-ac7f-a3decc75a6df" providerId="ADAL" clId="{FBEA24C9-E85B-406D-94DA-1B45C2F1F4E3}" dt="2025-01-17T08:42:30.279" v="6094" actId="20577"/>
        <pc:sldMkLst>
          <pc:docMk/>
          <pc:sldMk cId="2818421968" sldId="291"/>
        </pc:sldMkLst>
      </pc:sldChg>
      <pc:sldChg chg="del">
        <pc:chgData name="Rae-Clarke, Jennifer" userId="c1065107-c0b2-4218-ac7f-a3decc75a6df" providerId="ADAL" clId="{FBEA24C9-E85B-406D-94DA-1B45C2F1F4E3}" dt="2025-01-17T08:43:51.173" v="6095" actId="47"/>
        <pc:sldMkLst>
          <pc:docMk/>
          <pc:sldMk cId="2930286814" sldId="292"/>
        </pc:sldMkLst>
      </pc:sldChg>
      <pc:sldChg chg="del">
        <pc:chgData name="Rae-Clarke, Jennifer" userId="c1065107-c0b2-4218-ac7f-a3decc75a6df" providerId="ADAL" clId="{FBEA24C9-E85B-406D-94DA-1B45C2F1F4E3}" dt="2025-01-17T09:18:39.718" v="8645" actId="47"/>
        <pc:sldMkLst>
          <pc:docMk/>
          <pc:sldMk cId="3600377801" sldId="293"/>
        </pc:sldMkLst>
      </pc:sldChg>
      <pc:sldChg chg="modSp mod">
        <pc:chgData name="Rae-Clarke, Jennifer" userId="c1065107-c0b2-4218-ac7f-a3decc75a6df" providerId="ADAL" clId="{FBEA24C9-E85B-406D-94DA-1B45C2F1F4E3}" dt="2025-01-17T09:18:30.999" v="8642" actId="20577"/>
        <pc:sldMkLst>
          <pc:docMk/>
          <pc:sldMk cId="3307521506" sldId="294"/>
        </pc:sldMkLst>
      </pc:sldChg>
      <pc:sldChg chg="del">
        <pc:chgData name="Rae-Clarke, Jennifer" userId="c1065107-c0b2-4218-ac7f-a3decc75a6df" providerId="ADAL" clId="{FBEA24C9-E85B-406D-94DA-1B45C2F1F4E3}" dt="2025-01-17T08:45:35.099" v="6098" actId="47"/>
        <pc:sldMkLst>
          <pc:docMk/>
          <pc:sldMk cId="2699757320" sldId="295"/>
        </pc:sldMkLst>
      </pc:sldChg>
      <pc:sldChg chg="add del">
        <pc:chgData name="Rae-Clarke, Jennifer" userId="c1065107-c0b2-4218-ac7f-a3decc75a6df" providerId="ADAL" clId="{FBEA24C9-E85B-406D-94DA-1B45C2F1F4E3}" dt="2025-01-17T09:11:27.802" v="7654" actId="47"/>
        <pc:sldMkLst>
          <pc:docMk/>
          <pc:sldMk cId="4043324339" sldId="298"/>
        </pc:sldMkLst>
      </pc:sldChg>
      <pc:sldChg chg="del">
        <pc:chgData name="Rae-Clarke, Jennifer" userId="c1065107-c0b2-4218-ac7f-a3decc75a6df" providerId="ADAL" clId="{FBEA24C9-E85B-406D-94DA-1B45C2F1F4E3}" dt="2025-01-17T09:18:48.009" v="8646" actId="47"/>
        <pc:sldMkLst>
          <pc:docMk/>
          <pc:sldMk cId="2891795075" sldId="299"/>
        </pc:sldMkLst>
      </pc:sldChg>
      <pc:sldChg chg="del">
        <pc:chgData name="Rae-Clarke, Jennifer" userId="c1065107-c0b2-4218-ac7f-a3decc75a6df" providerId="ADAL" clId="{FBEA24C9-E85B-406D-94DA-1B45C2F1F4E3}" dt="2025-01-17T09:18:48.009" v="8646" actId="47"/>
        <pc:sldMkLst>
          <pc:docMk/>
          <pc:sldMk cId="3590880307" sldId="300"/>
        </pc:sldMkLst>
      </pc:sldChg>
      <pc:sldChg chg="del">
        <pc:chgData name="Rae-Clarke, Jennifer" userId="c1065107-c0b2-4218-ac7f-a3decc75a6df" providerId="ADAL" clId="{FBEA24C9-E85B-406D-94DA-1B45C2F1F4E3}" dt="2025-01-17T09:18:48.009" v="8646" actId="47"/>
        <pc:sldMkLst>
          <pc:docMk/>
          <pc:sldMk cId="863060352" sldId="301"/>
        </pc:sldMkLst>
      </pc:sldChg>
      <pc:sldChg chg="del">
        <pc:chgData name="Rae-Clarke, Jennifer" userId="c1065107-c0b2-4218-ac7f-a3decc75a6df" providerId="ADAL" clId="{FBEA24C9-E85B-406D-94DA-1B45C2F1F4E3}" dt="2025-01-17T09:18:48.009" v="8646" actId="47"/>
        <pc:sldMkLst>
          <pc:docMk/>
          <pc:sldMk cId="1102778243" sldId="302"/>
        </pc:sldMkLst>
      </pc:sldChg>
      <pc:sldChg chg="del">
        <pc:chgData name="Rae-Clarke, Jennifer" userId="c1065107-c0b2-4218-ac7f-a3decc75a6df" providerId="ADAL" clId="{FBEA24C9-E85B-406D-94DA-1B45C2F1F4E3}" dt="2025-01-17T09:18:48.009" v="8646" actId="47"/>
        <pc:sldMkLst>
          <pc:docMk/>
          <pc:sldMk cId="1934744955" sldId="303"/>
        </pc:sldMkLst>
      </pc:sldChg>
      <pc:sldChg chg="del">
        <pc:chgData name="Rae-Clarke, Jennifer" userId="c1065107-c0b2-4218-ac7f-a3decc75a6df" providerId="ADAL" clId="{FBEA24C9-E85B-406D-94DA-1B45C2F1F4E3}" dt="2025-01-17T09:18:48.009" v="8646" actId="47"/>
        <pc:sldMkLst>
          <pc:docMk/>
          <pc:sldMk cId="3005502213" sldId="304"/>
        </pc:sldMkLst>
      </pc:sldChg>
      <pc:sldChg chg="del">
        <pc:chgData name="Rae-Clarke, Jennifer" userId="c1065107-c0b2-4218-ac7f-a3decc75a6df" providerId="ADAL" clId="{FBEA24C9-E85B-406D-94DA-1B45C2F1F4E3}" dt="2025-01-17T09:18:48.009" v="8646" actId="47"/>
        <pc:sldMkLst>
          <pc:docMk/>
          <pc:sldMk cId="231883636" sldId="305"/>
        </pc:sldMkLst>
      </pc:sldChg>
      <pc:sldChg chg="del">
        <pc:chgData name="Rae-Clarke, Jennifer" userId="c1065107-c0b2-4218-ac7f-a3decc75a6df" providerId="ADAL" clId="{FBEA24C9-E85B-406D-94DA-1B45C2F1F4E3}" dt="2025-01-17T09:18:48.009" v="8646" actId="47"/>
        <pc:sldMkLst>
          <pc:docMk/>
          <pc:sldMk cId="165172125" sldId="306"/>
        </pc:sldMkLst>
      </pc:sldChg>
      <pc:sldChg chg="del">
        <pc:chgData name="Rae-Clarke, Jennifer" userId="c1065107-c0b2-4218-ac7f-a3decc75a6df" providerId="ADAL" clId="{FBEA24C9-E85B-406D-94DA-1B45C2F1F4E3}" dt="2025-01-17T09:18:48.009" v="8646" actId="47"/>
        <pc:sldMkLst>
          <pc:docMk/>
          <pc:sldMk cId="2023982237" sldId="307"/>
        </pc:sldMkLst>
      </pc:sldChg>
      <pc:sldChg chg="del">
        <pc:chgData name="Rae-Clarke, Jennifer" userId="c1065107-c0b2-4218-ac7f-a3decc75a6df" providerId="ADAL" clId="{FBEA24C9-E85B-406D-94DA-1B45C2F1F4E3}" dt="2025-01-17T09:18:48.009" v="8646" actId="47"/>
        <pc:sldMkLst>
          <pc:docMk/>
          <pc:sldMk cId="79258168" sldId="308"/>
        </pc:sldMkLst>
      </pc:sldChg>
      <pc:sldChg chg="del">
        <pc:chgData name="Rae-Clarke, Jennifer" userId="c1065107-c0b2-4218-ac7f-a3decc75a6df" providerId="ADAL" clId="{FBEA24C9-E85B-406D-94DA-1B45C2F1F4E3}" dt="2025-01-17T09:18:48.009" v="8646" actId="47"/>
        <pc:sldMkLst>
          <pc:docMk/>
          <pc:sldMk cId="2420251688" sldId="309"/>
        </pc:sldMkLst>
      </pc:sldChg>
      <pc:sldChg chg="del">
        <pc:chgData name="Rae-Clarke, Jennifer" userId="c1065107-c0b2-4218-ac7f-a3decc75a6df" providerId="ADAL" clId="{FBEA24C9-E85B-406D-94DA-1B45C2F1F4E3}" dt="2025-01-17T09:18:48.009" v="8646" actId="47"/>
        <pc:sldMkLst>
          <pc:docMk/>
          <pc:sldMk cId="1893965080" sldId="310"/>
        </pc:sldMkLst>
      </pc:sldChg>
      <pc:sldChg chg="del">
        <pc:chgData name="Rae-Clarke, Jennifer" userId="c1065107-c0b2-4218-ac7f-a3decc75a6df" providerId="ADAL" clId="{FBEA24C9-E85B-406D-94DA-1B45C2F1F4E3}" dt="2025-01-17T09:18:48.009" v="8646" actId="47"/>
        <pc:sldMkLst>
          <pc:docMk/>
          <pc:sldMk cId="1011874990" sldId="311"/>
        </pc:sldMkLst>
      </pc:sldChg>
      <pc:sldChg chg="del">
        <pc:chgData name="Rae-Clarke, Jennifer" userId="c1065107-c0b2-4218-ac7f-a3decc75a6df" providerId="ADAL" clId="{FBEA24C9-E85B-406D-94DA-1B45C2F1F4E3}" dt="2025-01-17T09:18:48.009" v="8646" actId="47"/>
        <pc:sldMkLst>
          <pc:docMk/>
          <pc:sldMk cId="658350980" sldId="312"/>
        </pc:sldMkLst>
      </pc:sldChg>
      <pc:sldChg chg="del">
        <pc:chgData name="Rae-Clarke, Jennifer" userId="c1065107-c0b2-4218-ac7f-a3decc75a6df" providerId="ADAL" clId="{FBEA24C9-E85B-406D-94DA-1B45C2F1F4E3}" dt="2025-01-17T09:18:48.009" v="8646" actId="47"/>
        <pc:sldMkLst>
          <pc:docMk/>
          <pc:sldMk cId="662047622" sldId="313"/>
        </pc:sldMkLst>
      </pc:sldChg>
      <pc:sldChg chg="del">
        <pc:chgData name="Rae-Clarke, Jennifer" userId="c1065107-c0b2-4218-ac7f-a3decc75a6df" providerId="ADAL" clId="{FBEA24C9-E85B-406D-94DA-1B45C2F1F4E3}" dt="2025-01-17T09:18:48.009" v="8646" actId="47"/>
        <pc:sldMkLst>
          <pc:docMk/>
          <pc:sldMk cId="1730039431" sldId="314"/>
        </pc:sldMkLst>
      </pc:sldChg>
      <pc:sldChg chg="del">
        <pc:chgData name="Rae-Clarke, Jennifer" userId="c1065107-c0b2-4218-ac7f-a3decc75a6df" providerId="ADAL" clId="{FBEA24C9-E85B-406D-94DA-1B45C2F1F4E3}" dt="2025-01-17T09:18:48.009" v="8646" actId="47"/>
        <pc:sldMkLst>
          <pc:docMk/>
          <pc:sldMk cId="2771569154" sldId="316"/>
        </pc:sldMkLst>
      </pc:sldChg>
      <pc:sldChg chg="del">
        <pc:chgData name="Rae-Clarke, Jennifer" userId="c1065107-c0b2-4218-ac7f-a3decc75a6df" providerId="ADAL" clId="{FBEA24C9-E85B-406D-94DA-1B45C2F1F4E3}" dt="2025-01-17T09:18:48.009" v="8646" actId="47"/>
        <pc:sldMkLst>
          <pc:docMk/>
          <pc:sldMk cId="1978794710" sldId="317"/>
        </pc:sldMkLst>
      </pc:sldChg>
      <pc:sldChg chg="del">
        <pc:chgData name="Rae-Clarke, Jennifer" userId="c1065107-c0b2-4218-ac7f-a3decc75a6df" providerId="ADAL" clId="{FBEA24C9-E85B-406D-94DA-1B45C2F1F4E3}" dt="2025-01-17T09:18:48.009" v="8646" actId="47"/>
        <pc:sldMkLst>
          <pc:docMk/>
          <pc:sldMk cId="2121618808" sldId="318"/>
        </pc:sldMkLst>
      </pc:sldChg>
      <pc:sldChg chg="del">
        <pc:chgData name="Rae-Clarke, Jennifer" userId="c1065107-c0b2-4218-ac7f-a3decc75a6df" providerId="ADAL" clId="{FBEA24C9-E85B-406D-94DA-1B45C2F1F4E3}" dt="2025-01-17T09:18:48.009" v="8646" actId="47"/>
        <pc:sldMkLst>
          <pc:docMk/>
          <pc:sldMk cId="4197510029" sldId="319"/>
        </pc:sldMkLst>
      </pc:sldChg>
      <pc:sldChg chg="del">
        <pc:chgData name="Rae-Clarke, Jennifer" userId="c1065107-c0b2-4218-ac7f-a3decc75a6df" providerId="ADAL" clId="{FBEA24C9-E85B-406D-94DA-1B45C2F1F4E3}" dt="2025-01-17T09:18:48.009" v="8646" actId="47"/>
        <pc:sldMkLst>
          <pc:docMk/>
          <pc:sldMk cId="598571661" sldId="320"/>
        </pc:sldMkLst>
      </pc:sldChg>
      <pc:sldChg chg="del">
        <pc:chgData name="Rae-Clarke, Jennifer" userId="c1065107-c0b2-4218-ac7f-a3decc75a6df" providerId="ADAL" clId="{FBEA24C9-E85B-406D-94DA-1B45C2F1F4E3}" dt="2025-01-17T09:18:48.009" v="8646" actId="47"/>
        <pc:sldMkLst>
          <pc:docMk/>
          <pc:sldMk cId="411253903" sldId="321"/>
        </pc:sldMkLst>
      </pc:sldChg>
      <pc:sldChg chg="del">
        <pc:chgData name="Rae-Clarke, Jennifer" userId="c1065107-c0b2-4218-ac7f-a3decc75a6df" providerId="ADAL" clId="{FBEA24C9-E85B-406D-94DA-1B45C2F1F4E3}" dt="2025-01-17T09:18:48.009" v="8646" actId="47"/>
        <pc:sldMkLst>
          <pc:docMk/>
          <pc:sldMk cId="2300452724" sldId="322"/>
        </pc:sldMkLst>
      </pc:sldChg>
      <pc:sldChg chg="del">
        <pc:chgData name="Rae-Clarke, Jennifer" userId="c1065107-c0b2-4218-ac7f-a3decc75a6df" providerId="ADAL" clId="{FBEA24C9-E85B-406D-94DA-1B45C2F1F4E3}" dt="2025-01-17T09:18:48.009" v="8646" actId="47"/>
        <pc:sldMkLst>
          <pc:docMk/>
          <pc:sldMk cId="3468168022" sldId="323"/>
        </pc:sldMkLst>
      </pc:sldChg>
      <pc:sldChg chg="del">
        <pc:chgData name="Rae-Clarke, Jennifer" userId="c1065107-c0b2-4218-ac7f-a3decc75a6df" providerId="ADAL" clId="{FBEA24C9-E85B-406D-94DA-1B45C2F1F4E3}" dt="2025-01-17T09:18:48.009" v="8646" actId="47"/>
        <pc:sldMkLst>
          <pc:docMk/>
          <pc:sldMk cId="2629461233" sldId="324"/>
        </pc:sldMkLst>
      </pc:sldChg>
      <pc:sldChg chg="addSp modSp add mod modAnim">
        <pc:chgData name="Rae-Clarke, Jennifer" userId="c1065107-c0b2-4218-ac7f-a3decc75a6df" providerId="ADAL" clId="{FBEA24C9-E85B-406D-94DA-1B45C2F1F4E3}" dt="2025-01-16T15:07:11.820" v="4112" actId="1076"/>
        <pc:sldMkLst>
          <pc:docMk/>
          <pc:sldMk cId="2786517487" sldId="325"/>
        </pc:sldMkLst>
      </pc:sldChg>
      <pc:sldChg chg="addSp delSp modSp add mod modAnim modNotesTx">
        <pc:chgData name="Rae-Clarke, Jennifer" userId="c1065107-c0b2-4218-ac7f-a3decc75a6df" providerId="ADAL" clId="{FBEA24C9-E85B-406D-94DA-1B45C2F1F4E3}" dt="2025-01-16T15:07:16.335" v="4114"/>
        <pc:sldMkLst>
          <pc:docMk/>
          <pc:sldMk cId="2826898296" sldId="326"/>
        </pc:sldMkLst>
      </pc:sldChg>
      <pc:sldChg chg="modSp add mod modAnim modNotesTx">
        <pc:chgData name="Rae-Clarke, Jennifer" userId="c1065107-c0b2-4218-ac7f-a3decc75a6df" providerId="ADAL" clId="{FBEA24C9-E85B-406D-94DA-1B45C2F1F4E3}" dt="2025-01-16T14:53:54.506" v="3517" actId="113"/>
        <pc:sldMkLst>
          <pc:docMk/>
          <pc:sldMk cId="1962826012" sldId="327"/>
        </pc:sldMkLst>
      </pc:sldChg>
      <pc:sldChg chg="addSp modSp add mod ord modAnim modNotesTx">
        <pc:chgData name="Rae-Clarke, Jennifer" userId="c1065107-c0b2-4218-ac7f-a3decc75a6df" providerId="ADAL" clId="{FBEA24C9-E85B-406D-94DA-1B45C2F1F4E3}" dt="2025-01-16T15:30:10.995" v="6079"/>
        <pc:sldMkLst>
          <pc:docMk/>
          <pc:sldMk cId="4259330494" sldId="328"/>
        </pc:sldMkLst>
      </pc:sldChg>
      <pc:sldChg chg="addSp delSp modSp add mod delAnim modNotesTx">
        <pc:chgData name="Rae-Clarke, Jennifer" userId="c1065107-c0b2-4218-ac7f-a3decc75a6df" providerId="ADAL" clId="{FBEA24C9-E85B-406D-94DA-1B45C2F1F4E3}" dt="2025-01-16T15:17:50.357" v="4898" actId="20577"/>
        <pc:sldMkLst>
          <pc:docMk/>
          <pc:sldMk cId="236631770" sldId="329"/>
        </pc:sldMkLst>
      </pc:sldChg>
      <pc:sldChg chg="add del">
        <pc:chgData name="Rae-Clarke, Jennifer" userId="c1065107-c0b2-4218-ac7f-a3decc75a6df" providerId="ADAL" clId="{FBEA24C9-E85B-406D-94DA-1B45C2F1F4E3}" dt="2025-01-16T15:11:51.506" v="4452"/>
        <pc:sldMkLst>
          <pc:docMk/>
          <pc:sldMk cId="713274007" sldId="330"/>
        </pc:sldMkLst>
      </pc:sldChg>
      <pc:sldChg chg="addSp modSp add mod modAnim modNotesTx">
        <pc:chgData name="Rae-Clarke, Jennifer" userId="c1065107-c0b2-4218-ac7f-a3decc75a6df" providerId="ADAL" clId="{FBEA24C9-E85B-406D-94DA-1B45C2F1F4E3}" dt="2025-01-16T15:21:36.463" v="5181"/>
        <pc:sldMkLst>
          <pc:docMk/>
          <pc:sldMk cId="771001695" sldId="330"/>
        </pc:sldMkLst>
      </pc:sldChg>
      <pc:sldChg chg="delSp add del mod">
        <pc:chgData name="Rae-Clarke, Jennifer" userId="c1065107-c0b2-4218-ac7f-a3decc75a6df" providerId="ADAL" clId="{FBEA24C9-E85B-406D-94DA-1B45C2F1F4E3}" dt="2025-01-16T15:11:50.587" v="4450" actId="47"/>
        <pc:sldMkLst>
          <pc:docMk/>
          <pc:sldMk cId="2182254939" sldId="330"/>
        </pc:sldMkLst>
      </pc:sldChg>
      <pc:sldChg chg="modSp add mod modAnim modNotesTx">
        <pc:chgData name="Rae-Clarke, Jennifer" userId="c1065107-c0b2-4218-ac7f-a3decc75a6df" providerId="ADAL" clId="{FBEA24C9-E85B-406D-94DA-1B45C2F1F4E3}" dt="2025-01-16T15:27:18.752" v="5502" actId="20577"/>
        <pc:sldMkLst>
          <pc:docMk/>
          <pc:sldMk cId="2631528540" sldId="331"/>
        </pc:sldMkLst>
      </pc:sldChg>
      <pc:sldChg chg="modSp add mod ord modAnim">
        <pc:chgData name="Rae-Clarke, Jennifer" userId="c1065107-c0b2-4218-ac7f-a3decc75a6df" providerId="ADAL" clId="{FBEA24C9-E85B-406D-94DA-1B45C2F1F4E3}" dt="2025-01-16T15:30:04.528" v="6077"/>
        <pc:sldMkLst>
          <pc:docMk/>
          <pc:sldMk cId="1320844155" sldId="332"/>
        </pc:sldMkLst>
      </pc:sldChg>
      <pc:sldChg chg="add del">
        <pc:chgData name="Rae-Clarke, Jennifer" userId="c1065107-c0b2-4218-ac7f-a3decc75a6df" providerId="ADAL" clId="{FBEA24C9-E85B-406D-94DA-1B45C2F1F4E3}" dt="2025-01-16T15:16:35.975" v="4697" actId="47"/>
        <pc:sldMkLst>
          <pc:docMk/>
          <pc:sldMk cId="2575206096" sldId="332"/>
        </pc:sldMkLst>
      </pc:sldChg>
      <pc:sldChg chg="modSp add mod modAnim modNotesTx">
        <pc:chgData name="Rae-Clarke, Jennifer" userId="c1065107-c0b2-4218-ac7f-a3decc75a6df" providerId="ADAL" clId="{FBEA24C9-E85B-406D-94DA-1B45C2F1F4E3}" dt="2025-01-17T09:17:46.649" v="8625" actId="20577"/>
        <pc:sldMkLst>
          <pc:docMk/>
          <pc:sldMk cId="2395977980" sldId="333"/>
        </pc:sldMkLst>
      </pc:sldChg>
      <pc:sldChg chg="modSp add mod modAnim modNotesTx">
        <pc:chgData name="Rae-Clarke, Jennifer" userId="c1065107-c0b2-4218-ac7f-a3decc75a6df" providerId="ADAL" clId="{FBEA24C9-E85B-406D-94DA-1B45C2F1F4E3}" dt="2025-01-17T08:54:22.678" v="6584" actId="6549"/>
        <pc:sldMkLst>
          <pc:docMk/>
          <pc:sldMk cId="1376477848" sldId="334"/>
        </pc:sldMkLst>
      </pc:sldChg>
      <pc:sldChg chg="addSp delSp modSp add mod delAnim modAnim modNotesTx">
        <pc:chgData name="Rae-Clarke, Jennifer" userId="c1065107-c0b2-4218-ac7f-a3decc75a6df" providerId="ADAL" clId="{FBEA24C9-E85B-406D-94DA-1B45C2F1F4E3}" dt="2025-01-17T09:04:19.199" v="7282"/>
        <pc:sldMkLst>
          <pc:docMk/>
          <pc:sldMk cId="4210252498" sldId="335"/>
        </pc:sldMkLst>
      </pc:sldChg>
      <pc:sldChg chg="addSp delSp modSp add mod delAnim modNotesTx">
        <pc:chgData name="Rae-Clarke, Jennifer" userId="c1065107-c0b2-4218-ac7f-a3decc75a6df" providerId="ADAL" clId="{FBEA24C9-E85B-406D-94DA-1B45C2F1F4E3}" dt="2025-01-17T09:08:40.399" v="7512" actId="6549"/>
        <pc:sldMkLst>
          <pc:docMk/>
          <pc:sldMk cId="144610633" sldId="336"/>
        </pc:sldMkLst>
      </pc:sldChg>
      <pc:sldChg chg="modSp add mod ord modAnim modNotesTx">
        <pc:chgData name="Rae-Clarke, Jennifer" userId="c1065107-c0b2-4218-ac7f-a3decc75a6df" providerId="ADAL" clId="{FBEA24C9-E85B-406D-94DA-1B45C2F1F4E3}" dt="2025-01-17T10:04:23.809" v="12007"/>
        <pc:sldMkLst>
          <pc:docMk/>
          <pc:sldMk cId="3664773059" sldId="337"/>
        </pc:sldMkLst>
      </pc:sldChg>
      <pc:sldChg chg="modSp add mod modAnim modNotesTx">
        <pc:chgData name="Rae-Clarke, Jennifer" userId="c1065107-c0b2-4218-ac7f-a3decc75a6df" providerId="ADAL" clId="{FBEA24C9-E85B-406D-94DA-1B45C2F1F4E3}" dt="2025-01-17T10:38:46.471" v="16216" actId="20577"/>
        <pc:sldMkLst>
          <pc:docMk/>
          <pc:sldMk cId="70242677" sldId="338"/>
        </pc:sldMkLst>
      </pc:sldChg>
      <pc:sldChg chg="addSp modSp add mod ord modAnim">
        <pc:chgData name="Rae-Clarke, Jennifer" userId="c1065107-c0b2-4218-ac7f-a3decc75a6df" providerId="ADAL" clId="{FBEA24C9-E85B-406D-94DA-1B45C2F1F4E3}" dt="2025-01-17T10:04:23.809" v="12007"/>
        <pc:sldMkLst>
          <pc:docMk/>
          <pc:sldMk cId="4281556150" sldId="339"/>
        </pc:sldMkLst>
      </pc:sldChg>
      <pc:sldChg chg="addSp delSp modSp add mod delAnim modAnim modNotesTx">
        <pc:chgData name="Rae-Clarke, Jennifer" userId="c1065107-c0b2-4218-ac7f-a3decc75a6df" providerId="ADAL" clId="{FBEA24C9-E85B-406D-94DA-1B45C2F1F4E3}" dt="2025-01-17T10:03:05.861" v="11957" actId="20577"/>
        <pc:sldMkLst>
          <pc:docMk/>
          <pc:sldMk cId="2482684765" sldId="340"/>
        </pc:sldMkLst>
      </pc:sldChg>
      <pc:sldChg chg="new add del">
        <pc:chgData name="Rae-Clarke, Jennifer" userId="c1065107-c0b2-4218-ac7f-a3decc75a6df" providerId="ADAL" clId="{FBEA24C9-E85B-406D-94DA-1B45C2F1F4E3}" dt="2025-01-17T09:29:10.930" v="9282" actId="47"/>
        <pc:sldMkLst>
          <pc:docMk/>
          <pc:sldMk cId="3820431235" sldId="340"/>
        </pc:sldMkLst>
      </pc:sldChg>
      <pc:sldChg chg="delSp modSp add mod modNotesTx">
        <pc:chgData name="Rae-Clarke, Jennifer" userId="c1065107-c0b2-4218-ac7f-a3decc75a6df" providerId="ADAL" clId="{FBEA24C9-E85B-406D-94DA-1B45C2F1F4E3}" dt="2025-01-17T10:03:14.106" v="11970" actId="20577"/>
        <pc:sldMkLst>
          <pc:docMk/>
          <pc:sldMk cId="217220331" sldId="341"/>
        </pc:sldMkLst>
      </pc:sldChg>
      <pc:sldChg chg="delSp modSp add mod modNotesTx">
        <pc:chgData name="Rae-Clarke, Jennifer" userId="c1065107-c0b2-4218-ac7f-a3decc75a6df" providerId="ADAL" clId="{FBEA24C9-E85B-406D-94DA-1B45C2F1F4E3}" dt="2025-01-17T10:03:21.560" v="11983" actId="20577"/>
        <pc:sldMkLst>
          <pc:docMk/>
          <pc:sldMk cId="4039586707" sldId="342"/>
        </pc:sldMkLst>
      </pc:sldChg>
      <pc:sldChg chg="delSp modSp add mod modNotesTx">
        <pc:chgData name="Rae-Clarke, Jennifer" userId="c1065107-c0b2-4218-ac7f-a3decc75a6df" providerId="ADAL" clId="{FBEA24C9-E85B-406D-94DA-1B45C2F1F4E3}" dt="2025-01-17T10:03:29.210" v="12005" actId="20577"/>
        <pc:sldMkLst>
          <pc:docMk/>
          <pc:sldMk cId="2123516045" sldId="343"/>
        </pc:sldMkLst>
      </pc:sldChg>
      <pc:sldChg chg="modSp add mod ord modAnim modNotesTx">
        <pc:chgData name="Rae-Clarke, Jennifer" userId="c1065107-c0b2-4218-ac7f-a3decc75a6df" providerId="ADAL" clId="{FBEA24C9-E85B-406D-94DA-1B45C2F1F4E3}" dt="2025-01-17T10:07:15.815" v="12413" actId="20577"/>
        <pc:sldMkLst>
          <pc:docMk/>
          <pc:sldMk cId="2717400277" sldId="344"/>
        </pc:sldMkLst>
      </pc:sldChg>
      <pc:sldChg chg="addSp modSp add mod modAnim modNotesTx">
        <pc:chgData name="Rae-Clarke, Jennifer" userId="c1065107-c0b2-4218-ac7f-a3decc75a6df" providerId="ADAL" clId="{FBEA24C9-E85B-406D-94DA-1B45C2F1F4E3}" dt="2025-01-17T10:17:24.500" v="13183" actId="6549"/>
        <pc:sldMkLst>
          <pc:docMk/>
          <pc:sldMk cId="2716479827" sldId="345"/>
        </pc:sldMkLst>
      </pc:sldChg>
      <pc:sldChg chg="add del">
        <pc:chgData name="Rae-Clarke, Jennifer" userId="c1065107-c0b2-4218-ac7f-a3decc75a6df" providerId="ADAL" clId="{FBEA24C9-E85B-406D-94DA-1B45C2F1F4E3}" dt="2025-01-17T10:07:39.970" v="12415"/>
        <pc:sldMkLst>
          <pc:docMk/>
          <pc:sldMk cId="4254849633" sldId="345"/>
        </pc:sldMkLst>
      </pc:sldChg>
      <pc:sldChg chg="addSp delSp modSp add mod ord addAnim delAnim modAnim modNotesTx">
        <pc:chgData name="Rae-Clarke, Jennifer" userId="c1065107-c0b2-4218-ac7f-a3decc75a6df" providerId="ADAL" clId="{FBEA24C9-E85B-406D-94DA-1B45C2F1F4E3}" dt="2025-01-17T10:14:20.247" v="12946" actId="6549"/>
        <pc:sldMkLst>
          <pc:docMk/>
          <pc:sldMk cId="877284931" sldId="346"/>
        </pc:sldMkLst>
      </pc:sldChg>
      <pc:sldChg chg="delSp modSp add mod delAnim modAnim modNotesTx">
        <pc:chgData name="Rae-Clarke, Jennifer" userId="c1065107-c0b2-4218-ac7f-a3decc75a6df" providerId="ADAL" clId="{FBEA24C9-E85B-406D-94DA-1B45C2F1F4E3}" dt="2025-01-17T10:22:17.696" v="13799" actId="20577"/>
        <pc:sldMkLst>
          <pc:docMk/>
          <pc:sldMk cId="4223198136" sldId="347"/>
        </pc:sldMkLst>
      </pc:sldChg>
      <pc:sldChg chg="modSp add mod">
        <pc:chgData name="Rae-Clarke, Jennifer" userId="c1065107-c0b2-4218-ac7f-a3decc75a6df" providerId="ADAL" clId="{FBEA24C9-E85B-406D-94DA-1B45C2F1F4E3}" dt="2025-01-17T10:25:52.581" v="14326" actId="20577"/>
        <pc:sldMkLst>
          <pc:docMk/>
          <pc:sldMk cId="1901260677" sldId="348"/>
        </pc:sldMkLst>
      </pc:sldChg>
      <pc:sldChg chg="modSp add mod modAnim">
        <pc:chgData name="Rae-Clarke, Jennifer" userId="c1065107-c0b2-4218-ac7f-a3decc75a6df" providerId="ADAL" clId="{FBEA24C9-E85B-406D-94DA-1B45C2F1F4E3}" dt="2025-01-17T10:29:16.141" v="14822" actId="113"/>
        <pc:sldMkLst>
          <pc:docMk/>
          <pc:sldMk cId="1154740590" sldId="349"/>
        </pc:sldMkLst>
      </pc:sldChg>
      <pc:sldChg chg="modSp add mod modAnim modNotesTx">
        <pc:chgData name="Rae-Clarke, Jennifer" userId="c1065107-c0b2-4218-ac7f-a3decc75a6df" providerId="ADAL" clId="{FBEA24C9-E85B-406D-94DA-1B45C2F1F4E3}" dt="2025-01-17T10:33:20.031" v="15465" actId="20577"/>
        <pc:sldMkLst>
          <pc:docMk/>
          <pc:sldMk cId="268609747" sldId="350"/>
        </pc:sldMkLst>
      </pc:sldChg>
    </pc:docChg>
  </pc:docChgLst>
  <pc:docChgLst>
    <pc:chgData name="Rae-Clarke, Jennifer" userId="c1065107-c0b2-4218-ac7f-a3decc75a6df" providerId="ADAL" clId="{95A35D52-8ABF-4B20-B31E-1382797241A1}"/>
    <pc:docChg chg="custSel addSld delSld modSld sldOrd delMainMaster">
      <pc:chgData name="Rae-Clarke, Jennifer" userId="c1065107-c0b2-4218-ac7f-a3decc75a6df" providerId="ADAL" clId="{95A35D52-8ABF-4B20-B31E-1382797241A1}" dt="2023-12-20T10:45:51.721" v="1390" actId="20577"/>
      <pc:docMkLst>
        <pc:docMk/>
      </pc:docMkLst>
      <pc:sldChg chg="del">
        <pc:chgData name="Rae-Clarke, Jennifer" userId="c1065107-c0b2-4218-ac7f-a3decc75a6df" providerId="ADAL" clId="{95A35D52-8ABF-4B20-B31E-1382797241A1}" dt="2023-12-20T10:14:23.094" v="13" actId="47"/>
        <pc:sldMkLst>
          <pc:docMk/>
          <pc:sldMk cId="0" sldId="256"/>
        </pc:sldMkLst>
      </pc:sldChg>
      <pc:sldChg chg="modSp mod modAnim">
        <pc:chgData name="Rae-Clarke, Jennifer" userId="c1065107-c0b2-4218-ac7f-a3decc75a6df" providerId="ADAL" clId="{95A35D52-8ABF-4B20-B31E-1382797241A1}" dt="2023-12-20T10:27:00.671" v="376"/>
        <pc:sldMkLst>
          <pc:docMk/>
          <pc:sldMk cId="0" sldId="257"/>
        </pc:sldMkLst>
      </pc:sldChg>
      <pc:sldChg chg="modSp mod modAnim modNotesTx">
        <pc:chgData name="Rae-Clarke, Jennifer" userId="c1065107-c0b2-4218-ac7f-a3decc75a6df" providerId="ADAL" clId="{95A35D52-8ABF-4B20-B31E-1382797241A1}" dt="2023-12-20T10:26:56.700" v="375"/>
        <pc:sldMkLst>
          <pc:docMk/>
          <pc:sldMk cId="0" sldId="258"/>
        </pc:sldMkLst>
      </pc:sldChg>
      <pc:sldChg chg="modSp mod modAnim modNotesTx">
        <pc:chgData name="Rae-Clarke, Jennifer" userId="c1065107-c0b2-4218-ac7f-a3decc75a6df" providerId="ADAL" clId="{95A35D52-8ABF-4B20-B31E-1382797241A1}" dt="2023-12-20T10:26:49.824" v="374"/>
        <pc:sldMkLst>
          <pc:docMk/>
          <pc:sldMk cId="0" sldId="259"/>
        </pc:sldMkLst>
      </pc:sldChg>
      <pc:sldChg chg="modAnim">
        <pc:chgData name="Rae-Clarke, Jennifer" userId="c1065107-c0b2-4218-ac7f-a3decc75a6df" providerId="ADAL" clId="{95A35D52-8ABF-4B20-B31E-1382797241A1}" dt="2023-12-20T10:27:11.747" v="377"/>
        <pc:sldMkLst>
          <pc:docMk/>
          <pc:sldMk cId="0" sldId="260"/>
        </pc:sldMkLst>
      </pc:sldChg>
      <pc:sldChg chg="modSp mod modNotesTx">
        <pc:chgData name="Rae-Clarke, Jennifer" userId="c1065107-c0b2-4218-ac7f-a3decc75a6df" providerId="ADAL" clId="{95A35D52-8ABF-4B20-B31E-1382797241A1}" dt="2023-12-20T10:34:06.350" v="811" actId="6549"/>
        <pc:sldMkLst>
          <pc:docMk/>
          <pc:sldMk cId="0" sldId="261"/>
        </pc:sldMkLst>
      </pc:sldChg>
      <pc:sldChg chg="del">
        <pc:chgData name="Rae-Clarke, Jennifer" userId="c1065107-c0b2-4218-ac7f-a3decc75a6df" providerId="ADAL" clId="{95A35D52-8ABF-4B20-B31E-1382797241A1}" dt="2023-12-20T10:35:05.849" v="882" actId="47"/>
        <pc:sldMkLst>
          <pc:docMk/>
          <pc:sldMk cId="0" sldId="262"/>
        </pc:sldMkLst>
      </pc:sldChg>
      <pc:sldChg chg="del">
        <pc:chgData name="Rae-Clarke, Jennifer" userId="c1065107-c0b2-4218-ac7f-a3decc75a6df" providerId="ADAL" clId="{95A35D52-8ABF-4B20-B31E-1382797241A1}" dt="2023-12-20T10:45:46.536" v="1389" actId="47"/>
        <pc:sldMkLst>
          <pc:docMk/>
          <pc:sldMk cId="0" sldId="263"/>
        </pc:sldMkLst>
      </pc:sldChg>
      <pc:sldChg chg="ord">
        <pc:chgData name="Rae-Clarke, Jennifer" userId="c1065107-c0b2-4218-ac7f-a3decc75a6df" providerId="ADAL" clId="{95A35D52-8ABF-4B20-B31E-1382797241A1}" dt="2023-12-20T10:16:03.772" v="30"/>
        <pc:sldMkLst>
          <pc:docMk/>
          <pc:sldMk cId="226373693" sldId="264"/>
        </pc:sldMkLst>
      </pc:sldChg>
      <pc:sldChg chg="modSp add mod">
        <pc:chgData name="Rae-Clarke, Jennifer" userId="c1065107-c0b2-4218-ac7f-a3decc75a6df" providerId="ADAL" clId="{95A35D52-8ABF-4B20-B31E-1382797241A1}" dt="2023-12-20T10:14:20.163" v="12" actId="20577"/>
        <pc:sldMkLst>
          <pc:docMk/>
          <pc:sldMk cId="0" sldId="284"/>
        </pc:sldMkLst>
      </pc:sldChg>
      <pc:sldChg chg="addSp modSp add mod modNotesTx">
        <pc:chgData name="Rae-Clarke, Jennifer" userId="c1065107-c0b2-4218-ac7f-a3decc75a6df" providerId="ADAL" clId="{95A35D52-8ABF-4B20-B31E-1382797241A1}" dt="2023-12-20T10:41:01.882" v="1248" actId="20577"/>
        <pc:sldMkLst>
          <pc:docMk/>
          <pc:sldMk cId="2063785450" sldId="285"/>
        </pc:sldMkLst>
      </pc:sldChg>
      <pc:sldChg chg="addSp modSp add mod modNotesTx">
        <pc:chgData name="Rae-Clarke, Jennifer" userId="c1065107-c0b2-4218-ac7f-a3decc75a6df" providerId="ADAL" clId="{95A35D52-8ABF-4B20-B31E-1382797241A1}" dt="2023-12-20T10:45:51.721" v="1390" actId="20577"/>
        <pc:sldMkLst>
          <pc:docMk/>
          <pc:sldMk cId="3217541491" sldId="286"/>
        </pc:sldMkLst>
      </pc:sldChg>
      <pc:sldMasterChg chg="del delSldLayout">
        <pc:chgData name="Rae-Clarke, Jennifer" userId="c1065107-c0b2-4218-ac7f-a3decc75a6df" providerId="ADAL" clId="{95A35D52-8ABF-4B20-B31E-1382797241A1}" dt="2023-12-20T10:45:46.536" v="1389" actId="47"/>
        <pc:sldMasterMkLst>
          <pc:docMk/>
          <pc:sldMasterMk cId="0" sldId="2147483674"/>
        </pc:sldMasterMkLst>
        <pc:sldLayoutChg chg="del">
          <pc:chgData name="Rae-Clarke, Jennifer" userId="c1065107-c0b2-4218-ac7f-a3decc75a6df" providerId="ADAL" clId="{95A35D52-8ABF-4B20-B31E-1382797241A1}" dt="2023-12-20T10:45:46.536" v="1389" actId="47"/>
          <pc:sldLayoutMkLst>
            <pc:docMk/>
            <pc:sldMasterMk cId="0" sldId="2147483674"/>
            <pc:sldLayoutMk cId="0" sldId="2147483675"/>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76"/>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77"/>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78"/>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79"/>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80"/>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81"/>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82"/>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83"/>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84"/>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85"/>
          </pc:sldLayoutMkLst>
        </pc:sldLayoutChg>
        <pc:sldLayoutChg chg="del">
          <pc:chgData name="Rae-Clarke, Jennifer" userId="c1065107-c0b2-4218-ac7f-a3decc75a6df" providerId="ADAL" clId="{95A35D52-8ABF-4B20-B31E-1382797241A1}" dt="2023-12-20T10:45:46.536" v="1389" actId="47"/>
          <pc:sldLayoutMkLst>
            <pc:docMk/>
            <pc:sldMasterMk cId="0" sldId="2147483674"/>
            <pc:sldLayoutMk cId="0" sldId="214748368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GB" sz="4400" b="0" strike="noStrike" spc="-1">
                <a:latin typeface="Arial"/>
              </a:rPr>
              <a:t>Click to move the slide</a:t>
            </a:r>
          </a:p>
        </p:txBody>
      </p:sp>
      <p:sp>
        <p:nvSpPr>
          <p:cNvPr id="11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GB" sz="2000" b="0" strike="noStrike" spc="-1">
                <a:latin typeface="Arial"/>
              </a:rPr>
              <a:t>Click to edit the notes' format</a:t>
            </a:r>
          </a:p>
        </p:txBody>
      </p:sp>
      <p:sp>
        <p:nvSpPr>
          <p:cNvPr id="12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GB" sz="1400" b="0" strike="noStrike" spc="-1">
                <a:latin typeface="Times New Roman"/>
              </a:rPr>
              <a:t>&lt;header&gt;</a:t>
            </a:r>
          </a:p>
        </p:txBody>
      </p:sp>
      <p:sp>
        <p:nvSpPr>
          <p:cNvPr id="121"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GB" sz="1400" b="0" strike="noStrike" spc="-1">
                <a:latin typeface="Times New Roman"/>
              </a:defRPr>
            </a:lvl1pPr>
          </a:lstStyle>
          <a:p>
            <a:pPr algn="r">
              <a:buNone/>
            </a:pPr>
            <a:r>
              <a:rPr lang="en-GB" sz="1400" b="0" strike="noStrike" spc="-1">
                <a:latin typeface="Times New Roman"/>
              </a:rPr>
              <a:t>&lt;date/time&gt;</a:t>
            </a:r>
          </a:p>
        </p:txBody>
      </p:sp>
      <p:sp>
        <p:nvSpPr>
          <p:cNvPr id="122"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GB" sz="1400" b="0" strike="noStrike" spc="-1">
                <a:latin typeface="Times New Roman"/>
              </a:defRPr>
            </a:lvl1pPr>
          </a:lstStyle>
          <a:p>
            <a:r>
              <a:rPr lang="en-GB" sz="1400" b="0" strike="noStrike" spc="-1">
                <a:latin typeface="Times New Roman"/>
              </a:rPr>
              <a:t>&lt;footer&gt;</a:t>
            </a:r>
          </a:p>
        </p:txBody>
      </p:sp>
      <p:sp>
        <p:nvSpPr>
          <p:cNvPr id="123"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GB" sz="1400" b="0" strike="noStrike" spc="-1">
                <a:latin typeface="Times New Roman"/>
              </a:defRPr>
            </a:lvl1pPr>
          </a:lstStyle>
          <a:p>
            <a:pPr algn="r">
              <a:buNone/>
            </a:pPr>
            <a:fld id="{A9C6E4C9-BCF1-41D0-809B-83DF18033350}"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8">
            <a:extLst>
              <a:ext uri="{FF2B5EF4-FFF2-40B4-BE49-F238E27FC236}">
                <a16:creationId xmlns:a16="http://schemas.microsoft.com/office/drawing/2014/main" id="{81AF06AD-EA78-2FD1-7C7B-D163C4AD0E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1200">
                <a:solidFill>
                  <a:srgbClr val="000000"/>
                </a:solidFill>
                <a:latin typeface="Times New Roman" panose="02020603050405020304" pitchFamily="18" charset="0"/>
              </a:defRPr>
            </a:lvl9pPr>
          </a:lstStyle>
          <a:p>
            <a:pPr>
              <a:spcBef>
                <a:spcPts val="38"/>
              </a:spcBef>
              <a:buClrTx/>
              <a:buFontTx/>
              <a:buNone/>
            </a:pPr>
            <a:fld id="{596D9BED-01CF-4F9D-84BE-2CBBA890E250}" type="slidenum">
              <a:rPr lang="en-GB" altLang="en-US" sz="1400" smtClean="0"/>
              <a:pPr>
                <a:spcBef>
                  <a:spcPts val="38"/>
                </a:spcBef>
                <a:buClrTx/>
                <a:buFontTx/>
                <a:buNone/>
              </a:pPr>
              <a:t>1</a:t>
            </a:fld>
            <a:endParaRPr lang="en-GB" altLang="en-US" sz="1400"/>
          </a:p>
        </p:txBody>
      </p:sp>
      <p:sp>
        <p:nvSpPr>
          <p:cNvPr id="6147" name="Rectangle 1">
            <a:extLst>
              <a:ext uri="{FF2B5EF4-FFF2-40B4-BE49-F238E27FC236}">
                <a16:creationId xmlns:a16="http://schemas.microsoft.com/office/drawing/2014/main" id="{E91B931F-71F1-52CB-15AD-99469B8B2B82}"/>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D2D222FA-7E64-C0D0-77B0-8744A9FF0917}"/>
              </a:ext>
            </a:extLst>
          </p:cNvPr>
          <p:cNvSpPr>
            <a:spLocks noGrp="1" noChangeArrowheads="1"/>
          </p:cNvSpPr>
          <p:nvPr>
            <p:ph type="body" idx="1"/>
          </p:nvPr>
        </p:nvSpPr>
        <p:spPr>
          <a:xfrm>
            <a:off x="777875" y="4776788"/>
            <a:ext cx="6218238"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3"/>
          </p:nvPr>
        </p:nvSpPr>
        <p:spPr/>
        <p:txBody>
          <a:bodyPr/>
          <a:lstStyle/>
          <a:p>
            <a:pPr algn="r">
              <a:buNone/>
            </a:pPr>
            <a:fld id="{A9C6E4C9-BCF1-41D0-809B-83DF18033350}" type="slidenum">
              <a:rPr lang="en-GB" sz="1400" b="0" strike="noStrike" spc="-1" smtClean="0">
                <a:latin typeface="Times New Roman"/>
              </a:rPr>
              <a:t>2</a:t>
            </a:fld>
            <a:endParaRPr lang="en-GB" sz="1400" b="0" strike="noStrike" spc="-1">
              <a:latin typeface="Times New Roman"/>
            </a:endParaRPr>
          </a:p>
        </p:txBody>
      </p:sp>
    </p:spTree>
    <p:extLst>
      <p:ext uri="{BB962C8B-B14F-4D97-AF65-F5344CB8AC3E}">
        <p14:creationId xmlns:p14="http://schemas.microsoft.com/office/powerpoint/2010/main" val="372534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C6864-4313-9597-2D50-5150A366B5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5FE770-C1C6-E754-3E22-D86E7E7455B6}"/>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2B90D9FA-8BF0-6060-E939-ACAB1D7D41B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5706606-74EF-18C4-0F96-3BA1A086CD42}"/>
              </a:ext>
            </a:extLst>
          </p:cNvPr>
          <p:cNvSpPr>
            <a:spLocks noGrp="1"/>
          </p:cNvSpPr>
          <p:nvPr>
            <p:ph type="sldNum" idx="3"/>
          </p:nvPr>
        </p:nvSpPr>
        <p:spPr/>
        <p:txBody>
          <a:bodyPr/>
          <a:lstStyle/>
          <a:p>
            <a:pPr algn="r">
              <a:buNone/>
            </a:pPr>
            <a:fld id="{A9C6E4C9-BCF1-41D0-809B-83DF18033350}" type="slidenum">
              <a:rPr lang="en-GB" sz="1400" b="0" strike="noStrike" spc="-1" smtClean="0">
                <a:latin typeface="Times New Roman"/>
              </a:rPr>
              <a:t>3</a:t>
            </a:fld>
            <a:endParaRPr lang="en-GB" sz="1400" b="0" strike="noStrike" spc="-1">
              <a:latin typeface="Times New Roman"/>
            </a:endParaRPr>
          </a:p>
        </p:txBody>
      </p:sp>
    </p:spTree>
    <p:extLst>
      <p:ext uri="{BB962C8B-B14F-4D97-AF65-F5344CB8AC3E}">
        <p14:creationId xmlns:p14="http://schemas.microsoft.com/office/powerpoint/2010/main" val="2346458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01B80-2D37-E96B-4F46-BE15D1D5B7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4E89B0-CDDF-8104-3B74-9712C7A03331}"/>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03C5B727-6EE9-25BF-548D-D761D2E108D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B847248-B216-BB85-1AD1-53C3A15C4E09}"/>
              </a:ext>
            </a:extLst>
          </p:cNvPr>
          <p:cNvSpPr>
            <a:spLocks noGrp="1"/>
          </p:cNvSpPr>
          <p:nvPr>
            <p:ph type="sldNum" idx="3"/>
          </p:nvPr>
        </p:nvSpPr>
        <p:spPr/>
        <p:txBody>
          <a:bodyPr/>
          <a:lstStyle/>
          <a:p>
            <a:pPr algn="r">
              <a:buNone/>
            </a:pPr>
            <a:fld id="{A9C6E4C9-BCF1-41D0-809B-83DF18033350}" type="slidenum">
              <a:rPr lang="en-GB" sz="1400" b="0" strike="noStrike" spc="-1" smtClean="0">
                <a:latin typeface="Times New Roman"/>
              </a:rPr>
              <a:t>4</a:t>
            </a:fld>
            <a:endParaRPr lang="en-GB" sz="1400" b="0" strike="noStrike" spc="-1">
              <a:latin typeface="Times New Roman"/>
            </a:endParaRPr>
          </a:p>
        </p:txBody>
      </p:sp>
    </p:spTree>
    <p:extLst>
      <p:ext uri="{BB962C8B-B14F-4D97-AF65-F5344CB8AC3E}">
        <p14:creationId xmlns:p14="http://schemas.microsoft.com/office/powerpoint/2010/main" val="498803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DAB-FDC3-459C-D99A-534564A85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6AC490-E659-D94F-9DDA-17F9985B6A09}"/>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30BE895C-9171-93D1-83F7-C312392D913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B4DD50B-01AF-1B74-6794-39D3E06314A8}"/>
              </a:ext>
            </a:extLst>
          </p:cNvPr>
          <p:cNvSpPr>
            <a:spLocks noGrp="1"/>
          </p:cNvSpPr>
          <p:nvPr>
            <p:ph type="sldNum" idx="3"/>
          </p:nvPr>
        </p:nvSpPr>
        <p:spPr/>
        <p:txBody>
          <a:bodyPr/>
          <a:lstStyle/>
          <a:p>
            <a:pPr algn="r">
              <a:buNone/>
            </a:pPr>
            <a:fld id="{A9C6E4C9-BCF1-41D0-809B-83DF18033350}" type="slidenum">
              <a:rPr lang="en-GB" sz="1400" b="0" strike="noStrike" spc="-1" smtClean="0">
                <a:latin typeface="Times New Roman"/>
              </a:rPr>
              <a:t>5</a:t>
            </a:fld>
            <a:endParaRPr lang="en-GB" sz="1400" b="0" strike="noStrike" spc="-1">
              <a:latin typeface="Times New Roman"/>
            </a:endParaRPr>
          </a:p>
        </p:txBody>
      </p:sp>
    </p:spTree>
    <p:extLst>
      <p:ext uri="{BB962C8B-B14F-4D97-AF65-F5344CB8AC3E}">
        <p14:creationId xmlns:p14="http://schemas.microsoft.com/office/powerpoint/2010/main" val="3250124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CED9C-5610-6410-2413-B8C48B6FAF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5703D3-034E-06C5-8785-A2741C7F5CD9}"/>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8DE5860C-1010-EAFB-A8B7-BFCE69FB6B8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512337-F5B6-A01D-7D14-8D7BA76ECA1B}"/>
              </a:ext>
            </a:extLst>
          </p:cNvPr>
          <p:cNvSpPr>
            <a:spLocks noGrp="1"/>
          </p:cNvSpPr>
          <p:nvPr>
            <p:ph type="sldNum" idx="3"/>
          </p:nvPr>
        </p:nvSpPr>
        <p:spPr/>
        <p:txBody>
          <a:bodyPr/>
          <a:lstStyle/>
          <a:p>
            <a:pPr algn="r">
              <a:buNone/>
            </a:pPr>
            <a:fld id="{A9C6E4C9-BCF1-41D0-809B-83DF18033350}" type="slidenum">
              <a:rPr lang="en-GB" sz="1400" b="0" strike="noStrike" spc="-1" smtClean="0">
                <a:latin typeface="Times New Roman"/>
              </a:rPr>
              <a:t>6</a:t>
            </a:fld>
            <a:endParaRPr lang="en-GB" sz="1400" b="0" strike="noStrike" spc="-1">
              <a:latin typeface="Times New Roman"/>
            </a:endParaRPr>
          </a:p>
        </p:txBody>
      </p:sp>
    </p:spTree>
    <p:extLst>
      <p:ext uri="{BB962C8B-B14F-4D97-AF65-F5344CB8AC3E}">
        <p14:creationId xmlns:p14="http://schemas.microsoft.com/office/powerpoint/2010/main" val="1237878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25" name="PlaceHolder 2"/>
          <p:cNvSpPr>
            <a:spLocks noGrp="1"/>
          </p:cNvSpPr>
          <p:nvPr>
            <p:ph/>
          </p:nvPr>
        </p:nvSpPr>
        <p:spPr>
          <a:xfrm>
            <a:off x="838080" y="1825560"/>
            <a:ext cx="513072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6" name="PlaceHolder 3"/>
          <p:cNvSpPr>
            <a:spLocks noGrp="1"/>
          </p:cNvSpPr>
          <p:nvPr>
            <p:ph/>
          </p:nvPr>
        </p:nvSpPr>
        <p:spPr>
          <a:xfrm>
            <a:off x="838080" y="4256640"/>
            <a:ext cx="513072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28" name="PlaceHolder 2"/>
          <p:cNvSpPr>
            <a:spLocks noGrp="1"/>
          </p:cNvSpPr>
          <p:nvPr>
            <p:ph/>
          </p:nvPr>
        </p:nvSpPr>
        <p:spPr>
          <a:xfrm>
            <a:off x="83808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9" name="PlaceHolder 3"/>
          <p:cNvSpPr>
            <a:spLocks noGrp="1"/>
          </p:cNvSpPr>
          <p:nvPr>
            <p:ph/>
          </p:nvPr>
        </p:nvSpPr>
        <p:spPr>
          <a:xfrm>
            <a:off x="346716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0" name="PlaceHolder 4"/>
          <p:cNvSpPr>
            <a:spLocks noGrp="1"/>
          </p:cNvSpPr>
          <p:nvPr>
            <p:ph/>
          </p:nvPr>
        </p:nvSpPr>
        <p:spPr>
          <a:xfrm>
            <a:off x="838080" y="425664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1" name="PlaceHolder 5"/>
          <p:cNvSpPr>
            <a:spLocks noGrp="1"/>
          </p:cNvSpPr>
          <p:nvPr>
            <p:ph/>
          </p:nvPr>
        </p:nvSpPr>
        <p:spPr>
          <a:xfrm>
            <a:off x="3467160" y="425664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33" name="PlaceHolder 2"/>
          <p:cNvSpPr>
            <a:spLocks noGrp="1"/>
          </p:cNvSpPr>
          <p:nvPr>
            <p:ph/>
          </p:nvPr>
        </p:nvSpPr>
        <p:spPr>
          <a:xfrm>
            <a:off x="838080" y="182556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4" name="PlaceHolder 3"/>
          <p:cNvSpPr>
            <a:spLocks noGrp="1"/>
          </p:cNvSpPr>
          <p:nvPr>
            <p:ph/>
          </p:nvPr>
        </p:nvSpPr>
        <p:spPr>
          <a:xfrm>
            <a:off x="2572560" y="182556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5" name="PlaceHolder 4"/>
          <p:cNvSpPr>
            <a:spLocks noGrp="1"/>
          </p:cNvSpPr>
          <p:nvPr>
            <p:ph/>
          </p:nvPr>
        </p:nvSpPr>
        <p:spPr>
          <a:xfrm>
            <a:off x="4307400" y="182556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6" name="PlaceHolder 5"/>
          <p:cNvSpPr>
            <a:spLocks noGrp="1"/>
          </p:cNvSpPr>
          <p:nvPr>
            <p:ph/>
          </p:nvPr>
        </p:nvSpPr>
        <p:spPr>
          <a:xfrm>
            <a:off x="838080" y="425664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7" name="PlaceHolder 6"/>
          <p:cNvSpPr>
            <a:spLocks noGrp="1"/>
          </p:cNvSpPr>
          <p:nvPr>
            <p:ph/>
          </p:nvPr>
        </p:nvSpPr>
        <p:spPr>
          <a:xfrm>
            <a:off x="2572560" y="425664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38" name="PlaceHolder 7"/>
          <p:cNvSpPr>
            <a:spLocks noGrp="1"/>
          </p:cNvSpPr>
          <p:nvPr>
            <p:ph/>
          </p:nvPr>
        </p:nvSpPr>
        <p:spPr>
          <a:xfrm>
            <a:off x="4307400" y="425664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43" name="PlaceHolder 2"/>
          <p:cNvSpPr>
            <a:spLocks noGrp="1"/>
          </p:cNvSpPr>
          <p:nvPr>
            <p:ph type="subTitle"/>
          </p:nvPr>
        </p:nvSpPr>
        <p:spPr>
          <a:xfrm>
            <a:off x="838080" y="1825560"/>
            <a:ext cx="5130720" cy="46540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45" name="PlaceHolder 2"/>
          <p:cNvSpPr>
            <a:spLocks noGrp="1"/>
          </p:cNvSpPr>
          <p:nvPr>
            <p:ph/>
          </p:nvPr>
        </p:nvSpPr>
        <p:spPr>
          <a:xfrm>
            <a:off x="838080" y="1825560"/>
            <a:ext cx="5130720" cy="46540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47" name="PlaceHolder 2"/>
          <p:cNvSpPr>
            <a:spLocks noGrp="1"/>
          </p:cNvSpPr>
          <p:nvPr>
            <p:ph/>
          </p:nvPr>
        </p:nvSpPr>
        <p:spPr>
          <a:xfrm>
            <a:off x="838080" y="1825560"/>
            <a:ext cx="2503440" cy="46540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48" name="PlaceHolder 3"/>
          <p:cNvSpPr>
            <a:spLocks noGrp="1"/>
          </p:cNvSpPr>
          <p:nvPr>
            <p:ph/>
          </p:nvPr>
        </p:nvSpPr>
        <p:spPr>
          <a:xfrm>
            <a:off x="3467160" y="1825560"/>
            <a:ext cx="2503440" cy="46540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838080" y="365040"/>
            <a:ext cx="10514880" cy="614232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52" name="PlaceHolder 2"/>
          <p:cNvSpPr>
            <a:spLocks noGrp="1"/>
          </p:cNvSpPr>
          <p:nvPr>
            <p:ph/>
          </p:nvPr>
        </p:nvSpPr>
        <p:spPr>
          <a:xfrm>
            <a:off x="83808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53" name="PlaceHolder 3"/>
          <p:cNvSpPr>
            <a:spLocks noGrp="1"/>
          </p:cNvSpPr>
          <p:nvPr>
            <p:ph/>
          </p:nvPr>
        </p:nvSpPr>
        <p:spPr>
          <a:xfrm>
            <a:off x="3467160" y="1825560"/>
            <a:ext cx="2503440" cy="46540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54" name="PlaceHolder 4"/>
          <p:cNvSpPr>
            <a:spLocks noGrp="1"/>
          </p:cNvSpPr>
          <p:nvPr>
            <p:ph/>
          </p:nvPr>
        </p:nvSpPr>
        <p:spPr>
          <a:xfrm>
            <a:off x="838080" y="425664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4" name="PlaceHolder 2"/>
          <p:cNvSpPr>
            <a:spLocks noGrp="1"/>
          </p:cNvSpPr>
          <p:nvPr>
            <p:ph type="subTitle"/>
          </p:nvPr>
        </p:nvSpPr>
        <p:spPr>
          <a:xfrm>
            <a:off x="838080" y="1825560"/>
            <a:ext cx="5130720" cy="46540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56" name="PlaceHolder 2"/>
          <p:cNvSpPr>
            <a:spLocks noGrp="1"/>
          </p:cNvSpPr>
          <p:nvPr>
            <p:ph/>
          </p:nvPr>
        </p:nvSpPr>
        <p:spPr>
          <a:xfrm>
            <a:off x="838080" y="1825560"/>
            <a:ext cx="2503440" cy="46540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57" name="PlaceHolder 3"/>
          <p:cNvSpPr>
            <a:spLocks noGrp="1"/>
          </p:cNvSpPr>
          <p:nvPr>
            <p:ph/>
          </p:nvPr>
        </p:nvSpPr>
        <p:spPr>
          <a:xfrm>
            <a:off x="346716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58" name="PlaceHolder 4"/>
          <p:cNvSpPr>
            <a:spLocks noGrp="1"/>
          </p:cNvSpPr>
          <p:nvPr>
            <p:ph/>
          </p:nvPr>
        </p:nvSpPr>
        <p:spPr>
          <a:xfrm>
            <a:off x="3467160" y="425664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60" name="PlaceHolder 2"/>
          <p:cNvSpPr>
            <a:spLocks noGrp="1"/>
          </p:cNvSpPr>
          <p:nvPr>
            <p:ph/>
          </p:nvPr>
        </p:nvSpPr>
        <p:spPr>
          <a:xfrm>
            <a:off x="83808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1" name="PlaceHolder 3"/>
          <p:cNvSpPr>
            <a:spLocks noGrp="1"/>
          </p:cNvSpPr>
          <p:nvPr>
            <p:ph/>
          </p:nvPr>
        </p:nvSpPr>
        <p:spPr>
          <a:xfrm>
            <a:off x="346716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2" name="PlaceHolder 4"/>
          <p:cNvSpPr>
            <a:spLocks noGrp="1"/>
          </p:cNvSpPr>
          <p:nvPr>
            <p:ph/>
          </p:nvPr>
        </p:nvSpPr>
        <p:spPr>
          <a:xfrm>
            <a:off x="838080" y="4256640"/>
            <a:ext cx="513072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64" name="PlaceHolder 2"/>
          <p:cNvSpPr>
            <a:spLocks noGrp="1"/>
          </p:cNvSpPr>
          <p:nvPr>
            <p:ph/>
          </p:nvPr>
        </p:nvSpPr>
        <p:spPr>
          <a:xfrm>
            <a:off x="838080" y="1825560"/>
            <a:ext cx="513072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5" name="PlaceHolder 3"/>
          <p:cNvSpPr>
            <a:spLocks noGrp="1"/>
          </p:cNvSpPr>
          <p:nvPr>
            <p:ph/>
          </p:nvPr>
        </p:nvSpPr>
        <p:spPr>
          <a:xfrm>
            <a:off x="838080" y="4256640"/>
            <a:ext cx="513072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67" name="PlaceHolder 2"/>
          <p:cNvSpPr>
            <a:spLocks noGrp="1"/>
          </p:cNvSpPr>
          <p:nvPr>
            <p:ph/>
          </p:nvPr>
        </p:nvSpPr>
        <p:spPr>
          <a:xfrm>
            <a:off x="83808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8" name="PlaceHolder 3"/>
          <p:cNvSpPr>
            <a:spLocks noGrp="1"/>
          </p:cNvSpPr>
          <p:nvPr>
            <p:ph/>
          </p:nvPr>
        </p:nvSpPr>
        <p:spPr>
          <a:xfrm>
            <a:off x="346716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69" name="PlaceHolder 4"/>
          <p:cNvSpPr>
            <a:spLocks noGrp="1"/>
          </p:cNvSpPr>
          <p:nvPr>
            <p:ph/>
          </p:nvPr>
        </p:nvSpPr>
        <p:spPr>
          <a:xfrm>
            <a:off x="838080" y="425664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70" name="PlaceHolder 5"/>
          <p:cNvSpPr>
            <a:spLocks noGrp="1"/>
          </p:cNvSpPr>
          <p:nvPr>
            <p:ph/>
          </p:nvPr>
        </p:nvSpPr>
        <p:spPr>
          <a:xfrm>
            <a:off x="3467160" y="425664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72" name="PlaceHolder 2"/>
          <p:cNvSpPr>
            <a:spLocks noGrp="1"/>
          </p:cNvSpPr>
          <p:nvPr>
            <p:ph/>
          </p:nvPr>
        </p:nvSpPr>
        <p:spPr>
          <a:xfrm>
            <a:off x="838080" y="182556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73" name="PlaceHolder 3"/>
          <p:cNvSpPr>
            <a:spLocks noGrp="1"/>
          </p:cNvSpPr>
          <p:nvPr>
            <p:ph/>
          </p:nvPr>
        </p:nvSpPr>
        <p:spPr>
          <a:xfrm>
            <a:off x="2572560" y="182556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74" name="PlaceHolder 4"/>
          <p:cNvSpPr>
            <a:spLocks noGrp="1"/>
          </p:cNvSpPr>
          <p:nvPr>
            <p:ph/>
          </p:nvPr>
        </p:nvSpPr>
        <p:spPr>
          <a:xfrm>
            <a:off x="4307400" y="182556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75" name="PlaceHolder 5"/>
          <p:cNvSpPr>
            <a:spLocks noGrp="1"/>
          </p:cNvSpPr>
          <p:nvPr>
            <p:ph/>
          </p:nvPr>
        </p:nvSpPr>
        <p:spPr>
          <a:xfrm>
            <a:off x="838080" y="425664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76" name="PlaceHolder 6"/>
          <p:cNvSpPr>
            <a:spLocks noGrp="1"/>
          </p:cNvSpPr>
          <p:nvPr>
            <p:ph/>
          </p:nvPr>
        </p:nvSpPr>
        <p:spPr>
          <a:xfrm>
            <a:off x="2572560" y="425664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77" name="PlaceHolder 7"/>
          <p:cNvSpPr>
            <a:spLocks noGrp="1"/>
          </p:cNvSpPr>
          <p:nvPr>
            <p:ph/>
          </p:nvPr>
        </p:nvSpPr>
        <p:spPr>
          <a:xfrm>
            <a:off x="4307400" y="4256640"/>
            <a:ext cx="165168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6" name="PlaceHolder 2"/>
          <p:cNvSpPr>
            <a:spLocks noGrp="1"/>
          </p:cNvSpPr>
          <p:nvPr>
            <p:ph/>
          </p:nvPr>
        </p:nvSpPr>
        <p:spPr>
          <a:xfrm>
            <a:off x="838080" y="1825560"/>
            <a:ext cx="5130720" cy="46540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8" name="PlaceHolder 2"/>
          <p:cNvSpPr>
            <a:spLocks noGrp="1"/>
          </p:cNvSpPr>
          <p:nvPr>
            <p:ph/>
          </p:nvPr>
        </p:nvSpPr>
        <p:spPr>
          <a:xfrm>
            <a:off x="838080" y="1825560"/>
            <a:ext cx="2503440" cy="46540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9" name="PlaceHolder 3"/>
          <p:cNvSpPr>
            <a:spLocks noGrp="1"/>
          </p:cNvSpPr>
          <p:nvPr>
            <p:ph/>
          </p:nvPr>
        </p:nvSpPr>
        <p:spPr>
          <a:xfrm>
            <a:off x="3467160" y="1825560"/>
            <a:ext cx="2503440" cy="465408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3" name="PlaceHolder 2"/>
          <p:cNvSpPr>
            <a:spLocks noGrp="1"/>
          </p:cNvSpPr>
          <p:nvPr>
            <p:ph/>
          </p:nvPr>
        </p:nvSpPr>
        <p:spPr>
          <a:xfrm>
            <a:off x="83808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4" name="PlaceHolder 3"/>
          <p:cNvSpPr>
            <a:spLocks noGrp="1"/>
          </p:cNvSpPr>
          <p:nvPr>
            <p:ph/>
          </p:nvPr>
        </p:nvSpPr>
        <p:spPr>
          <a:xfrm>
            <a:off x="3467160" y="1825560"/>
            <a:ext cx="2503440" cy="46540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5" name="PlaceHolder 4"/>
          <p:cNvSpPr>
            <a:spLocks noGrp="1"/>
          </p:cNvSpPr>
          <p:nvPr>
            <p:ph/>
          </p:nvPr>
        </p:nvSpPr>
        <p:spPr>
          <a:xfrm>
            <a:off x="838080" y="425664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17" name="PlaceHolder 2"/>
          <p:cNvSpPr>
            <a:spLocks noGrp="1"/>
          </p:cNvSpPr>
          <p:nvPr>
            <p:ph/>
          </p:nvPr>
        </p:nvSpPr>
        <p:spPr>
          <a:xfrm>
            <a:off x="838080" y="1825560"/>
            <a:ext cx="2503440" cy="465408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8" name="PlaceHolder 3"/>
          <p:cNvSpPr>
            <a:spLocks noGrp="1"/>
          </p:cNvSpPr>
          <p:nvPr>
            <p:ph/>
          </p:nvPr>
        </p:nvSpPr>
        <p:spPr>
          <a:xfrm>
            <a:off x="346716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19" name="PlaceHolder 4"/>
          <p:cNvSpPr>
            <a:spLocks noGrp="1"/>
          </p:cNvSpPr>
          <p:nvPr>
            <p:ph/>
          </p:nvPr>
        </p:nvSpPr>
        <p:spPr>
          <a:xfrm>
            <a:off x="3467160" y="425664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gn="ctr">
              <a:buNone/>
            </a:pPr>
            <a:endParaRPr lang="en-GB" sz="4400" b="0" strike="noStrike" spc="-1">
              <a:latin typeface="Arial"/>
            </a:endParaRPr>
          </a:p>
        </p:txBody>
      </p:sp>
      <p:sp>
        <p:nvSpPr>
          <p:cNvPr id="21" name="PlaceHolder 2"/>
          <p:cNvSpPr>
            <a:spLocks noGrp="1"/>
          </p:cNvSpPr>
          <p:nvPr>
            <p:ph/>
          </p:nvPr>
        </p:nvSpPr>
        <p:spPr>
          <a:xfrm>
            <a:off x="83808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2" name="PlaceHolder 3"/>
          <p:cNvSpPr>
            <a:spLocks noGrp="1"/>
          </p:cNvSpPr>
          <p:nvPr>
            <p:ph/>
          </p:nvPr>
        </p:nvSpPr>
        <p:spPr>
          <a:xfrm>
            <a:off x="3467160" y="1825560"/>
            <a:ext cx="2503440" cy="2219760"/>
          </a:xfrm>
          <a:prstGeom prst="rect">
            <a:avLst/>
          </a:prstGeom>
          <a:noFill/>
          <a:ln w="0">
            <a:noFill/>
          </a:ln>
        </p:spPr>
        <p:txBody>
          <a:bodyPr lIns="0" tIns="0" rIns="0" bIns="0" anchor="t">
            <a:normAutofit/>
          </a:bodyPr>
          <a:lstStyle/>
          <a:p>
            <a:endParaRPr lang="en-GB" sz="3200" b="0" strike="noStrike" spc="-1">
              <a:latin typeface="Arial"/>
            </a:endParaRPr>
          </a:p>
        </p:txBody>
      </p:sp>
      <p:sp>
        <p:nvSpPr>
          <p:cNvPr id="23" name="PlaceHolder 4"/>
          <p:cNvSpPr>
            <a:spLocks noGrp="1"/>
          </p:cNvSpPr>
          <p:nvPr>
            <p:ph/>
          </p:nvPr>
        </p:nvSpPr>
        <p:spPr>
          <a:xfrm>
            <a:off x="838080" y="4256640"/>
            <a:ext cx="5130720" cy="2219760"/>
          </a:xfrm>
          <a:prstGeom prst="rect">
            <a:avLst/>
          </a:prstGeom>
          <a:noFill/>
          <a:ln w="0">
            <a:noFill/>
          </a:ln>
        </p:spPr>
        <p:txBody>
          <a:bodyPr lIns="0" tIns="0" rIns="0" bIns="0" anchor="t">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61D48"/>
        </a:solidFill>
        <a:effectLst/>
      </p:bgPr>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6300000" y="4474440"/>
            <a:ext cx="5891760" cy="2383200"/>
          </a:xfrm>
          <a:prstGeom prst="rect">
            <a:avLst/>
          </a:prstGeom>
          <a:ln w="0">
            <a:noFill/>
          </a:ln>
        </p:spPr>
      </p:pic>
      <p:sp>
        <p:nvSpPr>
          <p:cNvPr id="4"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r>
              <a:rPr lang="en-GB" sz="1800" b="0" strike="noStrike" spc="-1">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FFFFFF"/>
              </a:buClr>
              <a:buSzPct val="75000"/>
              <a:buFont typeface="Symbol" charset="2"/>
              <a:buChar char=""/>
            </a:pPr>
            <a:r>
              <a:rPr lang="en-GB" sz="2800" b="0" strike="noStrike" spc="-1">
                <a:latin typeface="Arial"/>
              </a:rPr>
              <a:t>Second Outline Level</a:t>
            </a:r>
          </a:p>
          <a:p>
            <a:pPr marL="1296000" lvl="2" indent="-288000">
              <a:spcBef>
                <a:spcPts val="850"/>
              </a:spcBef>
              <a:buClr>
                <a:srgbClr val="FFFFFF"/>
              </a:buClr>
              <a:buSzPct val="45000"/>
              <a:buFont typeface="Wingdings" charset="2"/>
              <a:buChar char=""/>
            </a:pPr>
            <a:r>
              <a:rPr lang="en-GB" sz="2400" b="0" strike="noStrike" spc="-1">
                <a:latin typeface="Arial"/>
              </a:rPr>
              <a:t>Third Outline Level</a:t>
            </a:r>
          </a:p>
          <a:p>
            <a:pPr marL="1728000" lvl="3" indent="-216000">
              <a:spcBef>
                <a:spcPts val="567"/>
              </a:spcBef>
              <a:buClr>
                <a:srgbClr val="FFFFFF"/>
              </a:buClr>
              <a:buSzPct val="75000"/>
              <a:buFont typeface="Symbol" charset="2"/>
              <a:buChar char=""/>
            </a:pPr>
            <a:r>
              <a:rPr lang="en-GB" sz="2000" b="0" strike="noStrike" spc="-1">
                <a:latin typeface="Arial"/>
              </a:rPr>
              <a:t>Fourth Outline Level</a:t>
            </a:r>
          </a:p>
          <a:p>
            <a:pPr marL="2160000" lvl="4" indent="-216000">
              <a:spcBef>
                <a:spcPts val="283"/>
              </a:spcBef>
              <a:buClr>
                <a:srgbClr val="FFFFFF"/>
              </a:buClr>
              <a:buSzPct val="45000"/>
              <a:buFont typeface="Wingdings" charset="2"/>
              <a:buChar char=""/>
            </a:pPr>
            <a:r>
              <a:rPr lang="en-GB" sz="2000" b="0" strike="noStrike" spc="-1">
                <a:latin typeface="Arial"/>
              </a:rPr>
              <a:t>Fifth Outline Level</a:t>
            </a:r>
          </a:p>
          <a:p>
            <a:pPr marL="2592000" lvl="5" indent="-216000">
              <a:spcBef>
                <a:spcPts val="283"/>
              </a:spcBef>
              <a:buClr>
                <a:srgbClr val="FFFFFF"/>
              </a:buClr>
              <a:buSzPct val="45000"/>
              <a:buFont typeface="Wingdings" charset="2"/>
              <a:buChar char=""/>
            </a:pPr>
            <a:r>
              <a:rPr lang="en-GB" sz="2000" b="0" strike="noStrike" spc="-1">
                <a:latin typeface="Arial"/>
              </a:rPr>
              <a:t>Sixth Outline Level</a:t>
            </a:r>
          </a:p>
          <a:p>
            <a:pPr marL="3024000" lvl="6" indent="-216000">
              <a:spcBef>
                <a:spcPts val="283"/>
              </a:spcBef>
              <a:buClr>
                <a:srgbClr val="FFFFFF"/>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EF"/>
        </a:solidFill>
        <a:effectLst/>
      </p:bgPr>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11172600" y="5580000"/>
            <a:ext cx="1019160" cy="1254600"/>
          </a:xfrm>
          <a:prstGeom prst="rect">
            <a:avLst/>
          </a:prstGeom>
          <a:ln w="0">
            <a:noFill/>
          </a:ln>
        </p:spPr>
      </p:pic>
      <p:sp>
        <p:nvSpPr>
          <p:cNvPr id="40"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r>
              <a:rPr lang="en-GB" sz="1800" b="0" strike="noStrike" spc="-1">
                <a:latin typeface="Arial"/>
              </a:rPr>
              <a:t>Click to edit the title text format</a:t>
            </a:r>
          </a:p>
        </p:txBody>
      </p:sp>
      <p:sp>
        <p:nvSpPr>
          <p:cNvPr id="41" name="PlaceHolder 2"/>
          <p:cNvSpPr>
            <a:spLocks noGrp="1"/>
          </p:cNvSpPr>
          <p:nvPr>
            <p:ph type="body"/>
          </p:nvPr>
        </p:nvSpPr>
        <p:spPr>
          <a:xfrm>
            <a:off x="838080" y="1825560"/>
            <a:ext cx="10514880" cy="46540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latin typeface="Arial"/>
              </a:rPr>
              <a:t>Second Outline Level</a:t>
            </a:r>
          </a:p>
          <a:p>
            <a:pPr marL="1296000" lvl="2" indent="-288000">
              <a:spcBef>
                <a:spcPts val="850"/>
              </a:spcBef>
              <a:buClr>
                <a:srgbClr val="000000"/>
              </a:buClr>
              <a:buSzPct val="45000"/>
              <a:buFont typeface="Wingdings" charset="2"/>
              <a:buChar char=""/>
            </a:pPr>
            <a:r>
              <a:rPr lang="en-GB" sz="1800" b="0" strike="noStrike" spc="-1">
                <a:latin typeface="Arial"/>
              </a:rPr>
              <a:t>Third Outline Level</a:t>
            </a:r>
          </a:p>
          <a:p>
            <a:pPr marL="1728000" lvl="3" indent="-216000">
              <a:spcBef>
                <a:spcPts val="567"/>
              </a:spcBef>
              <a:buClr>
                <a:srgbClr val="000000"/>
              </a:buClr>
              <a:buSzPct val="75000"/>
              <a:buFont typeface="Symbol" charset="2"/>
              <a:buChar char=""/>
            </a:pPr>
            <a:r>
              <a:rPr lang="en-GB" sz="1800" b="0" strike="noStrike" spc="-1">
                <a:latin typeface="Arial"/>
              </a:rPr>
              <a:t>Fourth Outline Level</a:t>
            </a:r>
          </a:p>
          <a:p>
            <a:pPr marL="2160000" lvl="4" indent="-216000">
              <a:spcBef>
                <a:spcPts val="283"/>
              </a:spcBef>
              <a:buClr>
                <a:srgbClr val="000000"/>
              </a:buClr>
              <a:buSzPct val="45000"/>
              <a:buFont typeface="Wingdings" charset="2"/>
              <a:buChar char=""/>
            </a:pPr>
            <a:r>
              <a:rPr lang="en-GB" sz="1800" b="0" strike="noStrike" spc="-1">
                <a:latin typeface="Arial"/>
              </a:rPr>
              <a:t>Fifth Outline Level</a:t>
            </a:r>
          </a:p>
          <a:p>
            <a:pPr marL="2592000" lvl="5" indent="-216000">
              <a:spcBef>
                <a:spcPts val="283"/>
              </a:spcBef>
              <a:buClr>
                <a:srgbClr val="000000"/>
              </a:buClr>
              <a:buSzPct val="45000"/>
              <a:buFont typeface="Wingdings" charset="2"/>
              <a:buChar char=""/>
            </a:pPr>
            <a:r>
              <a:rPr lang="en-GB" sz="1800" b="0" strike="noStrike" spc="-1">
                <a:latin typeface="Arial"/>
              </a:rPr>
              <a:t>Sixth Outline Level</a:t>
            </a:r>
          </a:p>
          <a:p>
            <a:pPr marL="3024000" lvl="6" indent="-216000">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ext Box 1">
            <a:extLst>
              <a:ext uri="{FF2B5EF4-FFF2-40B4-BE49-F238E27FC236}">
                <a16:creationId xmlns:a16="http://schemas.microsoft.com/office/drawing/2014/main" id="{E027C63C-F115-5210-5AAB-C49F6CC03F29}"/>
              </a:ext>
            </a:extLst>
          </p:cNvPr>
          <p:cNvSpPr txBox="1">
            <a:spLocks noChangeArrowheads="1"/>
          </p:cNvSpPr>
          <p:nvPr/>
        </p:nvSpPr>
        <p:spPr bwMode="auto">
          <a:xfrm>
            <a:off x="2184401" y="1988840"/>
            <a:ext cx="7978776" cy="1519535"/>
          </a:xfrm>
          <a:prstGeom prst="rect">
            <a:avLst/>
          </a:prstGeom>
          <a:noFill/>
          <a:ln>
            <a:noFill/>
          </a:ln>
          <a:effectLst/>
        </p:spPr>
        <p:txBody>
          <a:bodyPr lIns="0" tIns="0" rIns="0" bIns="0" anchor="b"/>
          <a:lstStyle>
            <a:lvl1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61D48"/>
                </a:solidFill>
                <a:latin typeface="Arial" panose="020B0604020202020204" pitchFamily="34" charset="0"/>
                <a:cs typeface="Source Han Sans CN" charset="0"/>
              </a:defRPr>
            </a:lvl1pPr>
            <a:lvl2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61D48"/>
                </a:solidFill>
                <a:latin typeface="Arial" panose="020B0604020202020204" pitchFamily="34" charset="0"/>
                <a:cs typeface="Source Han Sans CN" charset="0"/>
              </a:defRPr>
            </a:lvl2pPr>
            <a:lvl3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61D48"/>
                </a:solidFill>
                <a:latin typeface="Arial" panose="020B0604020202020204" pitchFamily="34" charset="0"/>
                <a:cs typeface="Source Han Sans CN" charset="0"/>
              </a:defRPr>
            </a:lvl3pPr>
            <a:lvl4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61D48"/>
                </a:solidFill>
                <a:latin typeface="Arial" panose="020B0604020202020204" pitchFamily="34" charset="0"/>
                <a:cs typeface="Source Han Sans CN" charset="0"/>
              </a:defRPr>
            </a:lvl4pPr>
            <a:lvl5pPr>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61D48"/>
                </a:solidFill>
                <a:latin typeface="Arial" panose="020B0604020202020204" pitchFamily="34" charset="0"/>
                <a:cs typeface="Source Han Sans CN" charset="0"/>
              </a:defRPr>
            </a:lvl5pPr>
            <a:lvl6pPr marL="2514600" indent="-228600" defTabSz="449263" fontAlgn="base">
              <a:spcBef>
                <a:spcPts val="50"/>
              </a:spcBef>
              <a:spcAft>
                <a:spcPts val="5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61D48"/>
                </a:solidFill>
                <a:latin typeface="Arial" panose="020B0604020202020204" pitchFamily="34" charset="0"/>
                <a:cs typeface="Source Han Sans CN" charset="0"/>
              </a:defRPr>
            </a:lvl6pPr>
            <a:lvl7pPr marL="2971800" indent="-228600" defTabSz="449263" fontAlgn="base">
              <a:spcBef>
                <a:spcPts val="50"/>
              </a:spcBef>
              <a:spcAft>
                <a:spcPts val="5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61D48"/>
                </a:solidFill>
                <a:latin typeface="Arial" panose="020B0604020202020204" pitchFamily="34" charset="0"/>
                <a:cs typeface="Source Han Sans CN" charset="0"/>
              </a:defRPr>
            </a:lvl7pPr>
            <a:lvl8pPr marL="3429000" indent="-228600" defTabSz="449263" fontAlgn="base">
              <a:spcBef>
                <a:spcPts val="50"/>
              </a:spcBef>
              <a:spcAft>
                <a:spcPts val="5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61D48"/>
                </a:solidFill>
                <a:latin typeface="Arial" panose="020B0604020202020204" pitchFamily="34" charset="0"/>
                <a:cs typeface="Source Han Sans CN" charset="0"/>
              </a:defRPr>
            </a:lvl8pPr>
            <a:lvl9pPr marL="3886200" indent="-228600" defTabSz="449263" fontAlgn="base">
              <a:spcBef>
                <a:spcPts val="50"/>
              </a:spcBef>
              <a:spcAft>
                <a:spcPts val="50"/>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061D48"/>
                </a:solidFill>
                <a:latin typeface="Arial" panose="020B0604020202020204" pitchFamily="34" charset="0"/>
                <a:cs typeface="Source Han Sans CN" charset="0"/>
              </a:defRPr>
            </a:lvl9pPr>
          </a:lstStyle>
          <a:p>
            <a:pPr algn="ctr">
              <a:lnSpc>
                <a:spcPct val="90000"/>
              </a:lnSpc>
              <a:spcBef>
                <a:spcPts val="38"/>
              </a:spcBef>
              <a:spcAft>
                <a:spcPts val="38"/>
              </a:spcAft>
              <a:buSzPct val="100000"/>
              <a:defRPr/>
            </a:pPr>
            <a:r>
              <a:rPr lang="en-GB" altLang="en-US" sz="5400" b="1" spc="-1" dirty="0">
                <a:solidFill>
                  <a:srgbClr val="FFFF00"/>
                </a:solidFill>
                <a:latin typeface="ARU Raleway"/>
              </a:rPr>
              <a:t>Version Control</a:t>
            </a:r>
            <a:endParaRPr lang="en-GB" altLang="en-US" sz="5400" b="1" dirty="0">
              <a:solidFill>
                <a:srgbClr val="FFD000"/>
              </a:solidFill>
              <a:latin typeface="ARU Raleway" panose="00000500000000000000" pitchFamily="50" charset="0"/>
            </a:endParaRPr>
          </a:p>
        </p:txBody>
      </p:sp>
      <p:sp>
        <p:nvSpPr>
          <p:cNvPr id="5123" name="Text Box 2">
            <a:extLst>
              <a:ext uri="{FF2B5EF4-FFF2-40B4-BE49-F238E27FC236}">
                <a16:creationId xmlns:a16="http://schemas.microsoft.com/office/drawing/2014/main" id="{B885DF18-3AC0-697E-D15B-7FC0F7FACBDA}"/>
              </a:ext>
            </a:extLst>
          </p:cNvPr>
          <p:cNvSpPr txBox="1">
            <a:spLocks noChangeArrowheads="1"/>
          </p:cNvSpPr>
          <p:nvPr/>
        </p:nvSpPr>
        <p:spPr bwMode="auto">
          <a:xfrm>
            <a:off x="304117" y="6076115"/>
            <a:ext cx="6180137" cy="8648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84000"/>
              </a:lnSpc>
              <a:spcBef>
                <a:spcPts val="1450"/>
              </a:spcBef>
              <a:spcAft>
                <a:spcPts val="38"/>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2800">
                <a:solidFill>
                  <a:srgbClr val="FFFFFF"/>
                </a:solidFill>
                <a:latin typeface="Arial" panose="020B0604020202020204" pitchFamily="34" charset="0"/>
                <a:cs typeface="Source Han Sans CN" charset="0"/>
              </a:defRPr>
            </a:lvl1pPr>
            <a:lvl2pPr>
              <a:lnSpc>
                <a:spcPct val="84000"/>
              </a:lnSpc>
              <a:spcBef>
                <a:spcPts val="1163"/>
              </a:spcBef>
              <a:spcAft>
                <a:spcPts val="38"/>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2000">
                <a:solidFill>
                  <a:srgbClr val="FFFFFF"/>
                </a:solidFill>
                <a:latin typeface="Arial" panose="020B0604020202020204" pitchFamily="34" charset="0"/>
                <a:cs typeface="Source Han Sans CN" charset="0"/>
              </a:defRPr>
            </a:lvl2pPr>
            <a:lvl3pPr>
              <a:lnSpc>
                <a:spcPct val="84000"/>
              </a:lnSpc>
              <a:spcBef>
                <a:spcPts val="888"/>
              </a:spcBef>
              <a:spcAft>
                <a:spcPts val="38"/>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FFFFFF"/>
                </a:solidFill>
                <a:latin typeface="Arial" panose="020B0604020202020204" pitchFamily="34" charset="0"/>
                <a:cs typeface="Source Han Sans CN" charset="0"/>
              </a:defRPr>
            </a:lvl3pPr>
            <a:lvl4pPr>
              <a:lnSpc>
                <a:spcPct val="84000"/>
              </a:lnSpc>
              <a:spcBef>
                <a:spcPts val="600"/>
              </a:spcBef>
              <a:spcAft>
                <a:spcPts val="38"/>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a:solidFill>
                  <a:srgbClr val="FFFFFF"/>
                </a:solidFill>
                <a:latin typeface="Arial" panose="020B0604020202020204" pitchFamily="34" charset="0"/>
                <a:cs typeface="Source Han Sans CN" charset="0"/>
              </a:defRPr>
            </a:lvl4pPr>
            <a:lvl5pPr>
              <a:lnSpc>
                <a:spcPct val="84000"/>
              </a:lnSpc>
              <a:spcBef>
                <a:spcPts val="313"/>
              </a:spcBef>
              <a:spcAft>
                <a:spcPts val="38"/>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2000">
                <a:solidFill>
                  <a:srgbClr val="FFFFFF"/>
                </a:solidFill>
                <a:latin typeface="Arial" panose="020B0604020202020204" pitchFamily="34" charset="0"/>
                <a:cs typeface="Source Han Sans CN" charset="0"/>
              </a:defRPr>
            </a:lvl5pPr>
            <a:lvl6pPr marL="2514600" indent="-228600" defTabSz="449263" eaLnBrk="0" fontAlgn="base" hangingPunct="0">
              <a:lnSpc>
                <a:spcPct val="84000"/>
              </a:lnSpc>
              <a:spcBef>
                <a:spcPts val="313"/>
              </a:spcBef>
              <a:spcAft>
                <a:spcPts val="38"/>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2000">
                <a:solidFill>
                  <a:srgbClr val="FFFFFF"/>
                </a:solidFill>
                <a:latin typeface="Arial" panose="020B0604020202020204" pitchFamily="34" charset="0"/>
                <a:cs typeface="Source Han Sans CN" charset="0"/>
              </a:defRPr>
            </a:lvl6pPr>
            <a:lvl7pPr marL="2971800" indent="-228600" defTabSz="449263" eaLnBrk="0" fontAlgn="base" hangingPunct="0">
              <a:lnSpc>
                <a:spcPct val="84000"/>
              </a:lnSpc>
              <a:spcBef>
                <a:spcPts val="313"/>
              </a:spcBef>
              <a:spcAft>
                <a:spcPts val="38"/>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2000">
                <a:solidFill>
                  <a:srgbClr val="FFFFFF"/>
                </a:solidFill>
                <a:latin typeface="Arial" panose="020B0604020202020204" pitchFamily="34" charset="0"/>
                <a:cs typeface="Source Han Sans CN" charset="0"/>
              </a:defRPr>
            </a:lvl7pPr>
            <a:lvl8pPr marL="3429000" indent="-228600" defTabSz="449263" eaLnBrk="0" fontAlgn="base" hangingPunct="0">
              <a:lnSpc>
                <a:spcPct val="84000"/>
              </a:lnSpc>
              <a:spcBef>
                <a:spcPts val="313"/>
              </a:spcBef>
              <a:spcAft>
                <a:spcPts val="38"/>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2000">
                <a:solidFill>
                  <a:srgbClr val="FFFFFF"/>
                </a:solidFill>
                <a:latin typeface="Arial" panose="020B0604020202020204" pitchFamily="34" charset="0"/>
                <a:cs typeface="Source Han Sans CN" charset="0"/>
              </a:defRPr>
            </a:lvl8pPr>
            <a:lvl9pPr marL="3886200" indent="-228600" defTabSz="449263" eaLnBrk="0" fontAlgn="base" hangingPunct="0">
              <a:lnSpc>
                <a:spcPct val="84000"/>
              </a:lnSpc>
              <a:spcBef>
                <a:spcPts val="313"/>
              </a:spcBef>
              <a:spcAft>
                <a:spcPts val="38"/>
              </a:spcAft>
              <a:buClr>
                <a:srgbClr val="000000"/>
              </a:buClr>
              <a:buSzPct val="100000"/>
              <a:buFont typeface="Times New Roman" panose="02020603050405020304" pitchFamily="18" charset="0"/>
              <a:tabLst>
                <a:tab pos="0" algn="l"/>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 pos="9434513" algn="l"/>
                <a:tab pos="9883775" algn="l"/>
                <a:tab pos="10333038" algn="l"/>
                <a:tab pos="10782300" algn="l"/>
              </a:tabLst>
              <a:defRPr sz="2000">
                <a:solidFill>
                  <a:srgbClr val="FFFFFF"/>
                </a:solidFill>
                <a:latin typeface="Arial" panose="020B0604020202020204" pitchFamily="34" charset="0"/>
                <a:cs typeface="Source Han Sans CN" charset="0"/>
              </a:defRPr>
            </a:lvl9pPr>
          </a:lstStyle>
          <a:p>
            <a:pPr>
              <a:lnSpc>
                <a:spcPct val="90000"/>
              </a:lnSpc>
              <a:spcBef>
                <a:spcPts val="1038"/>
              </a:spcBef>
              <a:buClrTx/>
            </a:pPr>
            <a:r>
              <a:rPr lang="en-GB" altLang="en-US" sz="2400" dirty="0">
                <a:latin typeface="ARU Raleway" panose="00000500000000000000" pitchFamily="2" charset="0"/>
                <a:cs typeface="DejaVu Sans" charset="0"/>
              </a:rPr>
              <a:t>Team Based Project</a:t>
            </a:r>
            <a:br>
              <a:rPr lang="en-GB" altLang="en-US" sz="2400" dirty="0">
                <a:latin typeface="ARU Raleway" panose="00000500000000000000" pitchFamily="2" charset="0"/>
                <a:cs typeface="DejaVu Sans" charset="0"/>
              </a:rPr>
            </a:br>
            <a:r>
              <a:rPr lang="en-GB" altLang="en-US" sz="2400" dirty="0">
                <a:latin typeface="ARU Raleway" panose="00000500000000000000" pitchFamily="2" charset="0"/>
                <a:cs typeface="DejaVu Sans" charset="0"/>
              </a:rPr>
              <a:t>( MOD008917 )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4880" cy="1324800"/>
          </a:xfrm>
          <a:prstGeom prst="rect">
            <a:avLst/>
          </a:prstGeom>
          <a:noFill/>
          <a:ln w="0">
            <a:noFill/>
          </a:ln>
        </p:spPr>
        <p:txBody>
          <a:bodyPr lIns="0" tIns="0" rIns="0" bIns="0" anchor="ctr">
            <a:noAutofit/>
          </a:bodyPr>
          <a:lstStyle/>
          <a:p>
            <a:pPr>
              <a:lnSpc>
                <a:spcPct val="100000"/>
              </a:lnSpc>
              <a:buNone/>
            </a:pPr>
            <a:r>
              <a:rPr lang="en-GB" sz="4400" b="0" strike="noStrike" spc="-1" dirty="0">
                <a:solidFill>
                  <a:schemeClr val="tx2">
                    <a:lumMod val="75000"/>
                  </a:schemeClr>
                </a:solidFill>
                <a:latin typeface="Arial"/>
              </a:rPr>
              <a:t>Why Do I Need Version Control?</a:t>
            </a:r>
          </a:p>
        </p:txBody>
      </p:sp>
      <p:sp>
        <p:nvSpPr>
          <p:cNvPr id="127" name="PlaceHolder 2"/>
          <p:cNvSpPr>
            <a:spLocks noGrp="1"/>
          </p:cNvSpPr>
          <p:nvPr>
            <p:ph/>
          </p:nvPr>
        </p:nvSpPr>
        <p:spPr>
          <a:xfrm>
            <a:off x="1185333" y="2235109"/>
            <a:ext cx="5791200" cy="3522224"/>
          </a:xfrm>
          <a:prstGeom prst="rect">
            <a:avLst/>
          </a:prstGeom>
          <a:noFill/>
          <a:ln w="0">
            <a:noFill/>
          </a:ln>
        </p:spPr>
        <p:txBody>
          <a:bodyPr lIns="0" tIns="0" rIns="0" bIns="0" anchor="ctr">
            <a:noAutofit/>
          </a:bodyPr>
          <a:lstStyle/>
          <a:p>
            <a:pPr marL="722313" indent="-722313">
              <a:lnSpc>
                <a:spcPct val="100000"/>
              </a:lnSpc>
              <a:spcAft>
                <a:spcPts val="600"/>
              </a:spcAft>
              <a:buClr>
                <a:srgbClr val="000000"/>
              </a:buClr>
              <a:buSzPct val="100000"/>
              <a:buFont typeface="+mj-lt"/>
              <a:buAutoNum type="arabicPeriod"/>
            </a:pPr>
            <a:r>
              <a:rPr lang="en-GB" spc="-1" dirty="0">
                <a:solidFill>
                  <a:schemeClr val="tx2">
                    <a:lumMod val="75000"/>
                  </a:schemeClr>
                </a:solidFill>
              </a:rPr>
              <a:t>A type of “undo” button.</a:t>
            </a:r>
          </a:p>
          <a:p>
            <a:pPr marL="722313" indent="-722313">
              <a:lnSpc>
                <a:spcPct val="100000"/>
              </a:lnSpc>
              <a:spcAft>
                <a:spcPts val="600"/>
              </a:spcAft>
              <a:buClr>
                <a:srgbClr val="000000"/>
              </a:buClr>
              <a:buSzPct val="100000"/>
              <a:buFont typeface="+mj-lt"/>
              <a:buAutoNum type="arabicPeriod"/>
            </a:pPr>
            <a:r>
              <a:rPr lang="en-GB" spc="-1" dirty="0">
                <a:solidFill>
                  <a:schemeClr val="tx2">
                    <a:lumMod val="75000"/>
                  </a:schemeClr>
                </a:solidFill>
              </a:rPr>
              <a:t>A type of backup.</a:t>
            </a:r>
          </a:p>
          <a:p>
            <a:pPr marL="722313" indent="-722313">
              <a:lnSpc>
                <a:spcPct val="100000"/>
              </a:lnSpc>
              <a:spcAft>
                <a:spcPts val="600"/>
              </a:spcAft>
              <a:buClr>
                <a:srgbClr val="000000"/>
              </a:buClr>
              <a:buSzPct val="100000"/>
              <a:buFont typeface="+mj-lt"/>
              <a:buAutoNum type="arabicPeriod"/>
            </a:pPr>
            <a:r>
              <a:rPr lang="en-GB" spc="-1" dirty="0">
                <a:solidFill>
                  <a:schemeClr val="tx2">
                    <a:lumMod val="75000"/>
                  </a:schemeClr>
                </a:solidFill>
              </a:rPr>
              <a:t>A type of parallel usage.</a:t>
            </a:r>
          </a:p>
          <a:p>
            <a:pPr marL="722313" indent="-722313">
              <a:lnSpc>
                <a:spcPct val="100000"/>
              </a:lnSpc>
              <a:spcAft>
                <a:spcPts val="600"/>
              </a:spcAft>
              <a:buClr>
                <a:srgbClr val="000000"/>
              </a:buClr>
              <a:buSzPct val="100000"/>
              <a:buFont typeface="+mj-lt"/>
              <a:buAutoNum type="arabicPeriod"/>
            </a:pPr>
            <a:r>
              <a:rPr lang="en-GB" spc="-1" dirty="0">
                <a:solidFill>
                  <a:schemeClr val="tx2">
                    <a:lumMod val="75000"/>
                  </a:schemeClr>
                </a:solidFill>
              </a:rPr>
              <a:t>A type of audit.</a:t>
            </a:r>
          </a:p>
        </p:txBody>
      </p:sp>
      <p:pic>
        <p:nvPicPr>
          <p:cNvPr id="1026" name="Picture 2">
            <a:extLst>
              <a:ext uri="{FF2B5EF4-FFF2-40B4-BE49-F238E27FC236}">
                <a16:creationId xmlns:a16="http://schemas.microsoft.com/office/drawing/2014/main" id="{293C5C95-B146-D5BE-8BBE-B6E95F548FCB}"/>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7156" y="2235109"/>
            <a:ext cx="3431822" cy="343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85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6E4F1-D2A1-0A48-4326-3052898316BE}"/>
            </a:ext>
          </a:extLst>
        </p:cNvPr>
        <p:cNvGrpSpPr/>
        <p:nvPr/>
      </p:nvGrpSpPr>
      <p:grpSpPr>
        <a:xfrm>
          <a:off x="0" y="0"/>
          <a:ext cx="0" cy="0"/>
          <a:chOff x="0" y="0"/>
          <a:chExt cx="0" cy="0"/>
        </a:xfrm>
      </p:grpSpPr>
      <p:sp>
        <p:nvSpPr>
          <p:cNvPr id="126" name="PlaceHolder 1">
            <a:extLst>
              <a:ext uri="{FF2B5EF4-FFF2-40B4-BE49-F238E27FC236}">
                <a16:creationId xmlns:a16="http://schemas.microsoft.com/office/drawing/2014/main" id="{BC2C096A-96B0-1289-1F72-256D68C6D831}"/>
              </a:ext>
            </a:extLst>
          </p:cNvPr>
          <p:cNvSpPr>
            <a:spLocks noGrp="1"/>
          </p:cNvSpPr>
          <p:nvPr>
            <p:ph type="title"/>
          </p:nvPr>
        </p:nvSpPr>
        <p:spPr>
          <a:xfrm>
            <a:off x="838080" y="516835"/>
            <a:ext cx="10514880" cy="848140"/>
          </a:xfrm>
          <a:prstGeom prst="rect">
            <a:avLst/>
          </a:prstGeom>
          <a:noFill/>
          <a:ln w="0">
            <a:noFill/>
          </a:ln>
        </p:spPr>
        <p:txBody>
          <a:bodyPr lIns="0" tIns="0" rIns="0" bIns="0" anchor="ctr">
            <a:noAutofit/>
          </a:bodyPr>
          <a:lstStyle/>
          <a:p>
            <a:pPr>
              <a:lnSpc>
                <a:spcPct val="100000"/>
              </a:lnSpc>
              <a:buNone/>
            </a:pPr>
            <a:r>
              <a:rPr lang="en-GB" sz="4400" b="0" strike="noStrike" spc="-1" dirty="0">
                <a:solidFill>
                  <a:schemeClr val="tx2">
                    <a:lumMod val="75000"/>
                  </a:schemeClr>
                </a:solidFill>
                <a:latin typeface="Arial"/>
              </a:rPr>
              <a:t>“Undo” Button</a:t>
            </a:r>
          </a:p>
        </p:txBody>
      </p:sp>
      <p:sp>
        <p:nvSpPr>
          <p:cNvPr id="127" name="PlaceHolder 2">
            <a:extLst>
              <a:ext uri="{FF2B5EF4-FFF2-40B4-BE49-F238E27FC236}">
                <a16:creationId xmlns:a16="http://schemas.microsoft.com/office/drawing/2014/main" id="{B4DDDA30-8448-5031-0D86-36A82CF542B2}"/>
              </a:ext>
            </a:extLst>
          </p:cNvPr>
          <p:cNvSpPr>
            <a:spLocks noGrp="1"/>
          </p:cNvSpPr>
          <p:nvPr>
            <p:ph/>
          </p:nvPr>
        </p:nvSpPr>
        <p:spPr>
          <a:xfrm>
            <a:off x="838080" y="1921565"/>
            <a:ext cx="10624577" cy="4558075"/>
          </a:xfrm>
          <a:prstGeom prst="rect">
            <a:avLst/>
          </a:prstGeom>
          <a:noFill/>
          <a:ln w="0">
            <a:noFill/>
          </a:ln>
        </p:spPr>
        <p:txBody>
          <a:bodyPr lIns="0" tIns="0" rIns="0" bIns="0" anchor="t">
            <a:noAutofit/>
          </a:bodyPr>
          <a:lstStyle/>
          <a:p>
            <a:pPr marL="0" indent="0">
              <a:lnSpc>
                <a:spcPct val="100000"/>
              </a:lnSpc>
              <a:spcAft>
                <a:spcPts val="600"/>
              </a:spcAft>
              <a:buClr>
                <a:srgbClr val="000000"/>
              </a:buClr>
              <a:buSzPct val="100000"/>
              <a:buNone/>
            </a:pPr>
            <a:r>
              <a:rPr lang="en-GB" sz="2400" spc="-1" dirty="0">
                <a:solidFill>
                  <a:schemeClr val="tx2">
                    <a:lumMod val="75000"/>
                  </a:schemeClr>
                </a:solidFill>
              </a:rPr>
              <a:t>I was making some pages for your Canvas module and accidentally overwrote a completed page, with the copy/paste from a different page, and saved it.</a:t>
            </a:r>
          </a:p>
        </p:txBody>
      </p:sp>
      <p:pic>
        <p:nvPicPr>
          <p:cNvPr id="3" name="Picture 2">
            <a:extLst>
              <a:ext uri="{FF2B5EF4-FFF2-40B4-BE49-F238E27FC236}">
                <a16:creationId xmlns:a16="http://schemas.microsoft.com/office/drawing/2014/main" id="{83A77D61-1F5D-BAF5-34A1-78B5D9CBEF1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38080" y="2938272"/>
            <a:ext cx="10548039" cy="2412661"/>
          </a:xfrm>
          <a:prstGeom prst="rect">
            <a:avLst/>
          </a:prstGeom>
          <a:ln>
            <a:solidFill>
              <a:schemeClr val="accent1"/>
            </a:solidFill>
          </a:ln>
        </p:spPr>
      </p:pic>
    </p:spTree>
    <p:extLst>
      <p:ext uri="{BB962C8B-B14F-4D97-AF65-F5344CB8AC3E}">
        <p14:creationId xmlns:p14="http://schemas.microsoft.com/office/powerpoint/2010/main" val="319484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EB9CB-2E3D-01D9-9B0C-E29C660D8D09}"/>
            </a:ext>
          </a:extLst>
        </p:cNvPr>
        <p:cNvGrpSpPr/>
        <p:nvPr/>
      </p:nvGrpSpPr>
      <p:grpSpPr>
        <a:xfrm>
          <a:off x="0" y="0"/>
          <a:ext cx="0" cy="0"/>
          <a:chOff x="0" y="0"/>
          <a:chExt cx="0" cy="0"/>
        </a:xfrm>
      </p:grpSpPr>
      <p:sp>
        <p:nvSpPr>
          <p:cNvPr id="126" name="PlaceHolder 1">
            <a:extLst>
              <a:ext uri="{FF2B5EF4-FFF2-40B4-BE49-F238E27FC236}">
                <a16:creationId xmlns:a16="http://schemas.microsoft.com/office/drawing/2014/main" id="{5792BC4D-943E-65DE-CD87-5242E9EE7423}"/>
              </a:ext>
            </a:extLst>
          </p:cNvPr>
          <p:cNvSpPr>
            <a:spLocks noGrp="1"/>
          </p:cNvSpPr>
          <p:nvPr>
            <p:ph type="title"/>
          </p:nvPr>
        </p:nvSpPr>
        <p:spPr>
          <a:xfrm>
            <a:off x="838080" y="516835"/>
            <a:ext cx="10514880" cy="848140"/>
          </a:xfrm>
          <a:prstGeom prst="rect">
            <a:avLst/>
          </a:prstGeom>
          <a:noFill/>
          <a:ln w="0">
            <a:noFill/>
          </a:ln>
        </p:spPr>
        <p:txBody>
          <a:bodyPr lIns="0" tIns="0" rIns="0" bIns="0" anchor="ctr">
            <a:noAutofit/>
          </a:bodyPr>
          <a:lstStyle/>
          <a:p>
            <a:pPr>
              <a:lnSpc>
                <a:spcPct val="100000"/>
              </a:lnSpc>
              <a:buNone/>
            </a:pPr>
            <a:r>
              <a:rPr lang="en-GB" sz="4400" b="0" strike="noStrike" spc="-1" dirty="0">
                <a:solidFill>
                  <a:schemeClr val="tx2">
                    <a:lumMod val="75000"/>
                  </a:schemeClr>
                </a:solidFill>
                <a:latin typeface="Arial"/>
              </a:rPr>
              <a:t>Backup</a:t>
            </a:r>
          </a:p>
        </p:txBody>
      </p:sp>
      <p:sp>
        <p:nvSpPr>
          <p:cNvPr id="127" name="PlaceHolder 2">
            <a:extLst>
              <a:ext uri="{FF2B5EF4-FFF2-40B4-BE49-F238E27FC236}">
                <a16:creationId xmlns:a16="http://schemas.microsoft.com/office/drawing/2014/main" id="{E2292F5F-1EBA-D4C3-2B50-4F7413603407}"/>
              </a:ext>
            </a:extLst>
          </p:cNvPr>
          <p:cNvSpPr>
            <a:spLocks noGrp="1"/>
          </p:cNvSpPr>
          <p:nvPr>
            <p:ph/>
          </p:nvPr>
        </p:nvSpPr>
        <p:spPr>
          <a:xfrm>
            <a:off x="838080" y="1921565"/>
            <a:ext cx="5754631" cy="4558075"/>
          </a:xfrm>
          <a:prstGeom prst="rect">
            <a:avLst/>
          </a:prstGeom>
          <a:noFill/>
          <a:ln w="0">
            <a:noFill/>
          </a:ln>
        </p:spPr>
        <p:txBody>
          <a:bodyPr lIns="0" tIns="0" rIns="0" bIns="0" anchor="t">
            <a:noAutofit/>
          </a:bodyPr>
          <a:lstStyle/>
          <a:p>
            <a:pPr marL="0" indent="0">
              <a:lnSpc>
                <a:spcPct val="100000"/>
              </a:lnSpc>
              <a:spcAft>
                <a:spcPts val="600"/>
              </a:spcAft>
              <a:buClr>
                <a:srgbClr val="000000"/>
              </a:buClr>
              <a:buSzPct val="100000"/>
              <a:buNone/>
            </a:pPr>
            <a:r>
              <a:rPr lang="en-GB" sz="2400" spc="-1" dirty="0">
                <a:solidFill>
                  <a:schemeClr val="tx2">
                    <a:lumMod val="75000"/>
                  </a:schemeClr>
                </a:solidFill>
              </a:rPr>
              <a:t>I was writing a huge set of instructions out in a Word document and saved regularly to OneDrive. One evening my laptop ran out of power and the file didn’t recover with the unsaved changes.</a:t>
            </a:r>
          </a:p>
        </p:txBody>
      </p:sp>
      <p:pic>
        <p:nvPicPr>
          <p:cNvPr id="3" name="Picture 2">
            <a:extLst>
              <a:ext uri="{FF2B5EF4-FFF2-40B4-BE49-F238E27FC236}">
                <a16:creationId xmlns:a16="http://schemas.microsoft.com/office/drawing/2014/main" id="{DEEDA3F5-8923-F1A8-A9B5-07C3362D141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026803" y="1727729"/>
            <a:ext cx="3895725" cy="3876675"/>
          </a:xfrm>
          <a:prstGeom prst="rect">
            <a:avLst/>
          </a:prstGeom>
          <a:ln>
            <a:solidFill>
              <a:schemeClr val="accent1"/>
            </a:solidFill>
          </a:ln>
        </p:spPr>
      </p:pic>
    </p:spTree>
    <p:extLst>
      <p:ext uri="{BB962C8B-B14F-4D97-AF65-F5344CB8AC3E}">
        <p14:creationId xmlns:p14="http://schemas.microsoft.com/office/powerpoint/2010/main" val="109882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3B110-C2AA-B9A7-8A72-AA674CD23C9C}"/>
            </a:ext>
          </a:extLst>
        </p:cNvPr>
        <p:cNvGrpSpPr/>
        <p:nvPr/>
      </p:nvGrpSpPr>
      <p:grpSpPr>
        <a:xfrm>
          <a:off x="0" y="0"/>
          <a:ext cx="0" cy="0"/>
          <a:chOff x="0" y="0"/>
          <a:chExt cx="0" cy="0"/>
        </a:xfrm>
      </p:grpSpPr>
      <p:sp>
        <p:nvSpPr>
          <p:cNvPr id="126" name="PlaceHolder 1">
            <a:extLst>
              <a:ext uri="{FF2B5EF4-FFF2-40B4-BE49-F238E27FC236}">
                <a16:creationId xmlns:a16="http://schemas.microsoft.com/office/drawing/2014/main" id="{844D7A78-5EFB-746B-9A41-71AB79B82855}"/>
              </a:ext>
            </a:extLst>
          </p:cNvPr>
          <p:cNvSpPr>
            <a:spLocks noGrp="1"/>
          </p:cNvSpPr>
          <p:nvPr>
            <p:ph type="title"/>
          </p:nvPr>
        </p:nvSpPr>
        <p:spPr>
          <a:xfrm>
            <a:off x="838080" y="516835"/>
            <a:ext cx="10514880" cy="848140"/>
          </a:xfrm>
          <a:prstGeom prst="rect">
            <a:avLst/>
          </a:prstGeom>
          <a:noFill/>
          <a:ln w="0">
            <a:noFill/>
          </a:ln>
        </p:spPr>
        <p:txBody>
          <a:bodyPr lIns="0" tIns="0" rIns="0" bIns="0" anchor="ctr">
            <a:noAutofit/>
          </a:bodyPr>
          <a:lstStyle/>
          <a:p>
            <a:pPr>
              <a:lnSpc>
                <a:spcPct val="100000"/>
              </a:lnSpc>
              <a:buNone/>
            </a:pPr>
            <a:r>
              <a:rPr lang="en-GB" sz="4400" b="0" strike="noStrike" spc="-1" dirty="0">
                <a:solidFill>
                  <a:schemeClr val="tx2">
                    <a:lumMod val="75000"/>
                  </a:schemeClr>
                </a:solidFill>
                <a:latin typeface="Arial"/>
              </a:rPr>
              <a:t>Parallel Usage</a:t>
            </a:r>
          </a:p>
        </p:txBody>
      </p:sp>
      <p:sp>
        <p:nvSpPr>
          <p:cNvPr id="127" name="PlaceHolder 2">
            <a:extLst>
              <a:ext uri="{FF2B5EF4-FFF2-40B4-BE49-F238E27FC236}">
                <a16:creationId xmlns:a16="http://schemas.microsoft.com/office/drawing/2014/main" id="{8D7D84A0-BB33-9930-E5AE-2797DF339549}"/>
              </a:ext>
            </a:extLst>
          </p:cNvPr>
          <p:cNvSpPr>
            <a:spLocks noGrp="1"/>
          </p:cNvSpPr>
          <p:nvPr>
            <p:ph/>
          </p:nvPr>
        </p:nvSpPr>
        <p:spPr>
          <a:xfrm>
            <a:off x="838080" y="1921565"/>
            <a:ext cx="10624577" cy="4558075"/>
          </a:xfrm>
          <a:prstGeom prst="rect">
            <a:avLst/>
          </a:prstGeom>
          <a:noFill/>
          <a:ln w="0">
            <a:noFill/>
          </a:ln>
        </p:spPr>
        <p:txBody>
          <a:bodyPr lIns="0" tIns="0" rIns="0" bIns="0" anchor="t">
            <a:noAutofit/>
          </a:bodyPr>
          <a:lstStyle/>
          <a:p>
            <a:pPr marL="0" indent="0">
              <a:lnSpc>
                <a:spcPct val="100000"/>
              </a:lnSpc>
              <a:spcAft>
                <a:spcPts val="600"/>
              </a:spcAft>
              <a:buClr>
                <a:srgbClr val="000000"/>
              </a:buClr>
              <a:buSzPct val="100000"/>
              <a:buNone/>
            </a:pPr>
            <a:r>
              <a:rPr lang="en-GB" sz="2400" spc="-1" dirty="0">
                <a:solidFill>
                  <a:schemeClr val="tx2">
                    <a:lumMod val="75000"/>
                  </a:schemeClr>
                </a:solidFill>
              </a:rPr>
              <a:t>While I was working testing on the next big release of software (version 5.0) the customers were still using an earlier version (version 4.3). We were also deploying bug fixes to the customers version which we later had to merge into our new version again.</a:t>
            </a:r>
          </a:p>
        </p:txBody>
      </p:sp>
      <p:pic>
        <p:nvPicPr>
          <p:cNvPr id="3" name="Picture 2">
            <a:extLst>
              <a:ext uri="{FF2B5EF4-FFF2-40B4-BE49-F238E27FC236}">
                <a16:creationId xmlns:a16="http://schemas.microsoft.com/office/drawing/2014/main" id="{D5AD7142-554C-279D-F250-7544F3D06A2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296808" y="3429000"/>
            <a:ext cx="7597424" cy="3073828"/>
          </a:xfrm>
          <a:prstGeom prst="rect">
            <a:avLst/>
          </a:prstGeom>
        </p:spPr>
      </p:pic>
    </p:spTree>
    <p:extLst>
      <p:ext uri="{BB962C8B-B14F-4D97-AF65-F5344CB8AC3E}">
        <p14:creationId xmlns:p14="http://schemas.microsoft.com/office/powerpoint/2010/main" val="132251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3CFB7-663A-882E-8FC2-138D0BA2D376}"/>
            </a:ext>
          </a:extLst>
        </p:cNvPr>
        <p:cNvGrpSpPr/>
        <p:nvPr/>
      </p:nvGrpSpPr>
      <p:grpSpPr>
        <a:xfrm>
          <a:off x="0" y="0"/>
          <a:ext cx="0" cy="0"/>
          <a:chOff x="0" y="0"/>
          <a:chExt cx="0" cy="0"/>
        </a:xfrm>
      </p:grpSpPr>
      <p:sp>
        <p:nvSpPr>
          <p:cNvPr id="126" name="PlaceHolder 1">
            <a:extLst>
              <a:ext uri="{FF2B5EF4-FFF2-40B4-BE49-F238E27FC236}">
                <a16:creationId xmlns:a16="http://schemas.microsoft.com/office/drawing/2014/main" id="{1F993511-35CB-9D7D-E393-C04DCDD00421}"/>
              </a:ext>
            </a:extLst>
          </p:cNvPr>
          <p:cNvSpPr>
            <a:spLocks noGrp="1"/>
          </p:cNvSpPr>
          <p:nvPr>
            <p:ph type="title"/>
          </p:nvPr>
        </p:nvSpPr>
        <p:spPr>
          <a:xfrm>
            <a:off x="838080" y="516835"/>
            <a:ext cx="10514880" cy="848140"/>
          </a:xfrm>
          <a:prstGeom prst="rect">
            <a:avLst/>
          </a:prstGeom>
          <a:noFill/>
          <a:ln w="0">
            <a:noFill/>
          </a:ln>
        </p:spPr>
        <p:txBody>
          <a:bodyPr lIns="0" tIns="0" rIns="0" bIns="0" anchor="ctr">
            <a:noAutofit/>
          </a:bodyPr>
          <a:lstStyle/>
          <a:p>
            <a:pPr>
              <a:lnSpc>
                <a:spcPct val="100000"/>
              </a:lnSpc>
              <a:buNone/>
            </a:pPr>
            <a:r>
              <a:rPr lang="en-GB" sz="4400" b="0" strike="noStrike" spc="-1" dirty="0">
                <a:solidFill>
                  <a:schemeClr val="tx2">
                    <a:lumMod val="75000"/>
                  </a:schemeClr>
                </a:solidFill>
                <a:latin typeface="Arial"/>
              </a:rPr>
              <a:t>Audit</a:t>
            </a:r>
          </a:p>
        </p:txBody>
      </p:sp>
      <p:sp>
        <p:nvSpPr>
          <p:cNvPr id="127" name="PlaceHolder 2">
            <a:extLst>
              <a:ext uri="{FF2B5EF4-FFF2-40B4-BE49-F238E27FC236}">
                <a16:creationId xmlns:a16="http://schemas.microsoft.com/office/drawing/2014/main" id="{E55026C0-55FB-5A33-8C55-69AA65664942}"/>
              </a:ext>
            </a:extLst>
          </p:cNvPr>
          <p:cNvSpPr>
            <a:spLocks noGrp="1"/>
          </p:cNvSpPr>
          <p:nvPr>
            <p:ph/>
          </p:nvPr>
        </p:nvSpPr>
        <p:spPr>
          <a:xfrm>
            <a:off x="838080" y="1921565"/>
            <a:ext cx="10624577" cy="4558075"/>
          </a:xfrm>
          <a:prstGeom prst="rect">
            <a:avLst/>
          </a:prstGeom>
          <a:noFill/>
          <a:ln w="0">
            <a:noFill/>
          </a:ln>
        </p:spPr>
        <p:txBody>
          <a:bodyPr lIns="0" tIns="0" rIns="0" bIns="0" anchor="t">
            <a:noAutofit/>
          </a:bodyPr>
          <a:lstStyle/>
          <a:p>
            <a:pPr marL="0" indent="0">
              <a:lnSpc>
                <a:spcPct val="100000"/>
              </a:lnSpc>
              <a:spcAft>
                <a:spcPts val="600"/>
              </a:spcAft>
              <a:buClr>
                <a:srgbClr val="000000"/>
              </a:buClr>
              <a:buSzPct val="100000"/>
              <a:buNone/>
            </a:pPr>
            <a:r>
              <a:rPr lang="en-GB" sz="2400" spc="-1" dirty="0">
                <a:solidFill>
                  <a:schemeClr val="tx2">
                    <a:lumMod val="75000"/>
                  </a:schemeClr>
                </a:solidFill>
              </a:rPr>
              <a:t>While I was managing a team, I made changes to our department processes. When a piece of software had a bug found due to a “missed process”, I could show that the changes to improve the processes had been made after the software deployed and this was a historical issue, not a current issue.</a:t>
            </a:r>
          </a:p>
        </p:txBody>
      </p:sp>
      <p:sp>
        <p:nvSpPr>
          <p:cNvPr id="2" name="Rectangle 1">
            <a:extLst>
              <a:ext uri="{FF2B5EF4-FFF2-40B4-BE49-F238E27FC236}">
                <a16:creationId xmlns:a16="http://schemas.microsoft.com/office/drawing/2014/main" id="{83038410-3B89-7DF9-C26F-274A46BAC0B7}"/>
              </a:ext>
              <a:ext uri="{C183D7F6-B498-43B3-948B-1728B52AA6E4}">
                <adec:decorative xmlns:adec="http://schemas.microsoft.com/office/drawing/2017/decorative" val="1"/>
              </a:ext>
            </a:extLst>
          </p:cNvPr>
          <p:cNvSpPr/>
          <p:nvPr/>
        </p:nvSpPr>
        <p:spPr>
          <a:xfrm>
            <a:off x="1286933" y="3872089"/>
            <a:ext cx="9595556" cy="1975555"/>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dirty="0">
                <a:latin typeface="Consolas" panose="020B0609020204030204" pitchFamily="49" charset="0"/>
              </a:rPr>
              <a:t>Software Deployed:  01/01/2020</a:t>
            </a:r>
          </a:p>
          <a:p>
            <a:pPr algn="ctr"/>
            <a:endParaRPr lang="en-GB" sz="2800" dirty="0">
              <a:latin typeface="Consolas" panose="020B0609020204030204" pitchFamily="49" charset="0"/>
            </a:endParaRPr>
          </a:p>
          <a:p>
            <a:pPr algn="ctr"/>
            <a:r>
              <a:rPr lang="en-GB" sz="2800" dirty="0">
                <a:latin typeface="Consolas" panose="020B0609020204030204" pitchFamily="49" charset="0"/>
              </a:rPr>
              <a:t>Processes Updated: 20/02/2021</a:t>
            </a:r>
          </a:p>
        </p:txBody>
      </p:sp>
    </p:spTree>
    <p:extLst>
      <p:ext uri="{BB962C8B-B14F-4D97-AF65-F5344CB8AC3E}">
        <p14:creationId xmlns:p14="http://schemas.microsoft.com/office/powerpoint/2010/main" val="2109604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uild="p"/>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E82D0E3AB70A4880A2156F314AE52F" ma:contentTypeVersion="20" ma:contentTypeDescription="Create a new document." ma:contentTypeScope="" ma:versionID="6ddbb38034f190dbf755aa3583f52c7e">
  <xsd:schema xmlns:xsd="http://www.w3.org/2001/XMLSchema" xmlns:xs="http://www.w3.org/2001/XMLSchema" xmlns:p="http://schemas.microsoft.com/office/2006/metadata/properties" xmlns:ns2="7622ab6d-30cb-4892-8c6f-8ae40003e781" xmlns:ns3="e10b4767-5a49-4c59-9b64-a305f5df8fa7" xmlns:ns4="efc3e123-a60a-4a17-aaf1-487e28d9a3b3" targetNamespace="http://schemas.microsoft.com/office/2006/metadata/properties" ma:root="true" ma:fieldsID="76d7173ae78d538ebd7b9cfddd14c8fe" ns2:_="" ns3:_="" ns4:_="">
    <xsd:import namespace="7622ab6d-30cb-4892-8c6f-8ae40003e781"/>
    <xsd:import namespace="e10b4767-5a49-4c59-9b64-a305f5df8fa7"/>
    <xsd:import namespace="efc3e123-a60a-4a17-aaf1-487e28d9a3b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Location" minOccurs="0"/>
                <xsd:element ref="ns2:lcf76f155ced4ddcb4097134ff3c332f" minOccurs="0"/>
                <xsd:element ref="ns4:TaxCatchAll" minOccurs="0"/>
                <xsd:element ref="ns2:MediaServiceObjectDetectorVersions" minOccurs="0"/>
                <xsd:element ref="ns2:delivery"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22ab6d-30cb-4892-8c6f-8ae40003e7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41a27b9-f0cd-4770-b911-d8e1525d18b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delivery" ma:index="25" nillable="true" ma:displayName="delivery" ma:description="please select either apprenticeship or fulltime option " ma:format="Dropdown" ma:internalName="delivery">
      <xsd:simpleType>
        <xsd:restriction base="dms:Choice">
          <xsd:enumeration value="Apprenticeship "/>
          <xsd:enumeration value="Fulltime"/>
          <xsd:enumeration value="Choice 3"/>
        </xsd:restriction>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0b4767-5a49-4c59-9b64-a305f5df8fa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c3e123-a60a-4a17-aaf1-487e28d9a3b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2aac4c5-f08e-4df2-b69c-8f55bd54a179}" ma:internalName="TaxCatchAll" ma:showField="CatchAllData" ma:web="e10b4767-5a49-4c59-9b64-a305f5df8fa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fc3e123-a60a-4a17-aaf1-487e28d9a3b3" xsi:nil="true"/>
    <lcf76f155ced4ddcb4097134ff3c332f xmlns="7622ab6d-30cb-4892-8c6f-8ae40003e781">
      <Terms xmlns="http://schemas.microsoft.com/office/infopath/2007/PartnerControls"/>
    </lcf76f155ced4ddcb4097134ff3c332f>
    <delivery xmlns="7622ab6d-30cb-4892-8c6f-8ae40003e781" xsi:nil="true"/>
  </documentManagement>
</p:properties>
</file>

<file path=customXml/itemProps1.xml><?xml version="1.0" encoding="utf-8"?>
<ds:datastoreItem xmlns:ds="http://schemas.openxmlformats.org/officeDocument/2006/customXml" ds:itemID="{E10A3770-86FB-4F1B-B0D7-4C9A1A5299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22ab6d-30cb-4892-8c6f-8ae40003e781"/>
    <ds:schemaRef ds:uri="e10b4767-5a49-4c59-9b64-a305f5df8fa7"/>
    <ds:schemaRef ds:uri="efc3e123-a60a-4a17-aaf1-487e28d9a3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5957BA-2752-40BC-A846-BEB77D56F28C}">
  <ds:schemaRefs>
    <ds:schemaRef ds:uri="http://schemas.microsoft.com/sharepoint/v3/contenttype/forms"/>
  </ds:schemaRefs>
</ds:datastoreItem>
</file>

<file path=customXml/itemProps3.xml><?xml version="1.0" encoding="utf-8"?>
<ds:datastoreItem xmlns:ds="http://schemas.openxmlformats.org/officeDocument/2006/customXml" ds:itemID="{03D17DC6-E553-48F2-A06D-AB328305BF41}">
  <ds:schemaRefs>
    <ds:schemaRef ds:uri="http://schemas.microsoft.com/office/2006/metadata/properties"/>
    <ds:schemaRef ds:uri="http://schemas.microsoft.com/office/infopath/2007/PartnerControls"/>
    <ds:schemaRef ds:uri="efc3e123-a60a-4a17-aaf1-487e28d9a3b3"/>
    <ds:schemaRef ds:uri="7622ab6d-30cb-4892-8c6f-8ae40003e781"/>
  </ds:schemaRefs>
</ds:datastoreItem>
</file>

<file path=docProps/app.xml><?xml version="1.0" encoding="utf-8"?>
<Properties xmlns="http://schemas.openxmlformats.org/officeDocument/2006/extended-properties" xmlns:vt="http://schemas.openxmlformats.org/officeDocument/2006/docPropsVTypes">
  <Template/>
  <TotalTime>1853</TotalTime>
  <Words>239</Words>
  <Application>Microsoft Office PowerPoint</Application>
  <PresentationFormat>Widescreen</PresentationFormat>
  <Paragraphs>24</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ARU Raleway</vt:lpstr>
      <vt:lpstr>Consolas</vt:lpstr>
      <vt:lpstr>Symbol</vt:lpstr>
      <vt:lpstr>Times New Roman</vt:lpstr>
      <vt:lpstr>Wingdings</vt:lpstr>
      <vt:lpstr>Office Theme</vt:lpstr>
      <vt:lpstr>Office Theme</vt:lpstr>
      <vt:lpstr>PowerPoint Presentation</vt:lpstr>
      <vt:lpstr>Why Do I Need Version Control?</vt:lpstr>
      <vt:lpstr>“Undo” Button</vt:lpstr>
      <vt:lpstr>Backup</vt:lpstr>
      <vt:lpstr>Parallel Usage</vt:lpstr>
      <vt:lpstr>Audit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ARUMaster</dc:title>
  <dc:subject/>
  <dc:creator/>
  <dc:description/>
  <cp:lastModifiedBy>Rae-Clarke, Jennifer</cp:lastModifiedBy>
  <cp:revision>10</cp:revision>
  <dcterms:created xsi:type="dcterms:W3CDTF">2022-10-03T17:48:36Z</dcterms:created>
  <dcterms:modified xsi:type="dcterms:W3CDTF">2025-01-27T14:25:22Z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0x010100E2E82D0E3AB70A4880A2156F314AE52F</vt:lpwstr>
  </property>
  <property fmtid="{D5CDD505-2E9C-101B-9397-08002B2CF9AE}" pid="3" name="HiddenSlides">
    <vt:r8>11</vt:r8>
  </property>
  <property fmtid="{D5CDD505-2E9C-101B-9397-08002B2CF9AE}" pid="4" name="Notes">
    <vt:r8>50</vt:r8>
  </property>
  <property fmtid="{D5CDD505-2E9C-101B-9397-08002B2CF9AE}" pid="5" name="PresentationFormat">
    <vt:lpwstr>Widescreen</vt:lpwstr>
  </property>
  <property fmtid="{D5CDD505-2E9C-101B-9397-08002B2CF9AE}" pid="6" name="Slides">
    <vt:r8>80</vt:r8>
  </property>
</Properties>
</file>