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18/9/13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大大大标题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副标题？？？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582093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0</TotalTime>
  <Words>5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技术</vt:lpstr>
      <vt:lpstr>大大大标题</vt:lpstr>
    </vt:vector>
  </TitlesOfParts>
  <Company>XYML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大大大标题</dc:title>
  <dc:creator>MY L</dc:creator>
  <cp:lastModifiedBy>MY L</cp:lastModifiedBy>
  <cp:revision>1</cp:revision>
  <dcterms:created xsi:type="dcterms:W3CDTF">2018-09-13T07:19:36Z</dcterms:created>
  <dcterms:modified xsi:type="dcterms:W3CDTF">2018-09-13T07:20:15Z</dcterms:modified>
</cp:coreProperties>
</file>