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4641-1720-4D61-9178-76283309EC43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A459F-7B26-452B-84DA-9231F7886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3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12/24/2020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00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7534" y="162818"/>
            <a:ext cx="6719399" cy="653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851" y="1709968"/>
            <a:ext cx="6114301" cy="343803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13167" y="421596"/>
            <a:ext cx="10965666" cy="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>
                <a:solidFill>
                  <a:srgbClr val="EFEFEF"/>
                </a:solidFill>
                <a:latin typeface="Source Sans Pro"/>
              </a:rPr>
              <a:t>Board Design In Autodesk Eagle</a:t>
            </a: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3167" y="5259433"/>
            <a:ext cx="11121600" cy="1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67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Presented by:</a:t>
            </a:r>
            <a:endParaRPr kumimoji="0" sz="3467" b="1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67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Jacob Lawson</a:t>
            </a:r>
            <a:endParaRPr kumimoji="0" sz="3467" b="1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3167" y="1123333"/>
            <a:ext cx="111216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67" b="1" i="0" u="none" strike="noStrike" kern="120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THE SESSION WILL BEGIN SHORTLY</a:t>
            </a:r>
            <a:endParaRPr kumimoji="0" sz="3467" b="1" i="0" u="none" strike="noStrike" kern="120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5071-749B-45ED-A5EC-2FC40CB9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762B-3518-46BF-8280-D592DBD5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245"/>
          </a:xfrm>
        </p:spPr>
        <p:txBody>
          <a:bodyPr/>
          <a:lstStyle/>
          <a:p>
            <a:r>
              <a:rPr lang="en-GB" dirty="0"/>
              <a:t>https://eu-lti.bbcollab.com/recording/3eba6015ec1b4492b52a514fc9174600</a:t>
            </a:r>
          </a:p>
        </p:txBody>
      </p:sp>
    </p:spTree>
    <p:extLst>
      <p:ext uri="{BB962C8B-B14F-4D97-AF65-F5344CB8AC3E}">
        <p14:creationId xmlns:p14="http://schemas.microsoft.com/office/powerpoint/2010/main" val="242878868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Sans Pro</vt:lpstr>
      <vt:lpstr>FunkyShapesDarkVTI</vt:lpstr>
      <vt:lpstr>PowerPoint Presentation</vt:lpstr>
      <vt:lpstr>Lesson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Lawson</dc:creator>
  <cp:lastModifiedBy>Jacob Lawson</cp:lastModifiedBy>
  <cp:revision>3</cp:revision>
  <dcterms:created xsi:type="dcterms:W3CDTF">2020-12-16T17:46:15Z</dcterms:created>
  <dcterms:modified xsi:type="dcterms:W3CDTF">2020-12-24T13:15:27Z</dcterms:modified>
</cp:coreProperties>
</file>