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4641-1720-4D61-9178-76283309EC43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A459F-7B26-452B-84DA-9231F78864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3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12/16/2020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00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534" y="162818"/>
            <a:ext cx="6719399" cy="653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51" y="1709968"/>
            <a:ext cx="6114301" cy="34380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13167" y="421596"/>
            <a:ext cx="10965666" cy="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dirty="0">
                <a:solidFill>
                  <a:srgbClr val="EFEFEF"/>
                </a:solidFill>
                <a:latin typeface="Source Sans Pro"/>
              </a:rPr>
              <a:t>Board Design In Autodesk Eagle</a:t>
            </a: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3167" y="5259433"/>
            <a:ext cx="11121600" cy="1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Presented by: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Jacob Lawson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3167" y="1123333"/>
            <a:ext cx="11121600" cy="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67" b="1" i="0" u="none" strike="noStrike" kern="1200" cap="none" spc="0" normalizeH="0" baseline="0" noProof="0" dirty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THE SESSION WILL BEGIN SHORTLY</a:t>
            </a:r>
            <a:endParaRPr kumimoji="0" sz="3467" b="1" i="0" u="none" strike="noStrike" kern="1200" cap="none" spc="0" normalizeH="0" baseline="0" noProof="0" dirty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</vt:lpstr>
      <vt:lpstr>FunkyShapesDarkVTI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Lawson</dc:creator>
  <cp:lastModifiedBy>Jacob Lawson</cp:lastModifiedBy>
  <cp:revision>1</cp:revision>
  <dcterms:created xsi:type="dcterms:W3CDTF">2020-12-16T17:46:15Z</dcterms:created>
  <dcterms:modified xsi:type="dcterms:W3CDTF">2020-12-16T17:47:28Z</dcterms:modified>
</cp:coreProperties>
</file>