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-64537"/>
            <a:ext cx="11084482" cy="661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Jacob’s</a:t>
            </a:r>
          </a:p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424" y="2693325"/>
            <a:ext cx="8915399" cy="226278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424" y="4956106"/>
            <a:ext cx="8915399" cy="1126283"/>
          </a:xfrm>
        </p:spPr>
        <p:txBody>
          <a:bodyPr/>
          <a:lstStyle/>
          <a:p>
            <a:r>
              <a:rPr lang="en-US" dirty="0" smtClean="0"/>
              <a:t>Jacob’s</a:t>
            </a:r>
          </a:p>
          <a:p>
            <a:r>
              <a:rPr lang="en-US" dirty="0" smtClean="0"/>
              <a:t>Live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"/>
            <a:ext cx="12294973" cy="69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6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282616" cy="6905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203" y="5036870"/>
            <a:ext cx="8915399" cy="1126283"/>
          </a:xfrm>
        </p:spPr>
        <p:txBody>
          <a:bodyPr/>
          <a:lstStyle/>
          <a:p>
            <a:r>
              <a:rPr lang="en-US" dirty="0" smtClean="0"/>
              <a:t>Jacob’s</a:t>
            </a:r>
          </a:p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2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672"/>
            <a:ext cx="12194982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067" y="2860587"/>
            <a:ext cx="8915399" cy="226278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067" y="5123368"/>
            <a:ext cx="8915399" cy="1126283"/>
          </a:xfrm>
        </p:spPr>
        <p:txBody>
          <a:bodyPr/>
          <a:lstStyle/>
          <a:p>
            <a:r>
              <a:rPr lang="en-US" dirty="0" smtClean="0"/>
              <a:t>Jacob’s</a:t>
            </a:r>
          </a:p>
          <a:p>
            <a:r>
              <a:rPr lang="en-US" dirty="0" smtClean="0"/>
              <a:t>Live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4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36" y="2737022"/>
            <a:ext cx="8915399" cy="226278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37" y="4913304"/>
            <a:ext cx="8915399" cy="1126283"/>
          </a:xfrm>
        </p:spPr>
        <p:txBody>
          <a:bodyPr/>
          <a:lstStyle/>
          <a:p>
            <a:r>
              <a:rPr lang="en-US" dirty="0" smtClean="0"/>
              <a:t>Jacob’s</a:t>
            </a:r>
          </a:p>
          <a:p>
            <a:r>
              <a:rPr lang="en-US" dirty="0" smtClean="0"/>
              <a:t>Live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2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067" y="2792180"/>
            <a:ext cx="8915399" cy="226278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067" y="4956106"/>
            <a:ext cx="8915399" cy="1126283"/>
          </a:xfrm>
        </p:spPr>
        <p:txBody>
          <a:bodyPr/>
          <a:lstStyle/>
          <a:p>
            <a:r>
              <a:rPr lang="en-US" dirty="0" smtClean="0"/>
              <a:t>Jacob’s</a:t>
            </a:r>
          </a:p>
          <a:p>
            <a:r>
              <a:rPr lang="en-US" dirty="0" smtClean="0"/>
              <a:t>Live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7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423" y="2514598"/>
            <a:ext cx="8915399" cy="226278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Mra Challenge	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423" y="4691406"/>
            <a:ext cx="8915399" cy="1126283"/>
          </a:xfrm>
        </p:spPr>
        <p:txBody>
          <a:bodyPr/>
          <a:lstStyle/>
          <a:p>
            <a:r>
              <a:rPr lang="en-US" dirty="0" smtClean="0"/>
              <a:t>Jacob’s</a:t>
            </a:r>
          </a:p>
          <a:p>
            <a:r>
              <a:rPr lang="en-US" dirty="0" smtClean="0"/>
              <a:t>Live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4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42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Mra Challenge </vt:lpstr>
      <vt:lpstr>Mra Challenge </vt:lpstr>
      <vt:lpstr>Mra Challenge </vt:lpstr>
      <vt:lpstr>Mra Challenge </vt:lpstr>
      <vt:lpstr>Mra Challenge </vt:lpstr>
      <vt:lpstr>Mra Challenge </vt:lpstr>
      <vt:lpstr>Mra Challenge </vt:lpstr>
      <vt:lpstr>Mra Challenge </vt:lpstr>
      <vt:lpstr>Mra Challenge </vt:lpstr>
      <vt:lpstr>Mra 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Challenge</dc:title>
  <dc:creator>Jacob</dc:creator>
  <cp:lastModifiedBy>Jacob</cp:lastModifiedBy>
  <cp:revision>2</cp:revision>
  <dcterms:created xsi:type="dcterms:W3CDTF">2021-11-28T11:37:41Z</dcterms:created>
  <dcterms:modified xsi:type="dcterms:W3CDTF">2021-11-28T11:50:44Z</dcterms:modified>
</cp:coreProperties>
</file>