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  <p:sldMasterId id="2147483786" r:id="rId2"/>
    <p:sldMasterId id="2147483648" r:id="rId3"/>
  </p:sldMasterIdLst>
  <p:sldIdLst>
    <p:sldId id="270" r:id="rId4"/>
    <p:sldId id="271" r:id="rId5"/>
    <p:sldId id="273" r:id="rId6"/>
    <p:sldId id="256" r:id="rId7"/>
    <p:sldId id="257" r:id="rId8"/>
    <p:sldId id="258" r:id="rId9"/>
    <p:sldId id="259" r:id="rId10"/>
    <p:sldId id="260" r:id="rId11"/>
    <p:sldId id="274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  <p:sldId id="268" r:id="rId21"/>
    <p:sldId id="269" r:id="rId22"/>
    <p:sldId id="272" r:id="rId23"/>
    <p:sldId id="278" r:id="rId24"/>
    <p:sldId id="279" r:id="rId25"/>
    <p:sldId id="280" r:id="rId26"/>
    <p:sldId id="282" r:id="rId2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21FF57-CC9F-40A4-8A24-4001BF3E63ED}">
          <p14:sldIdLst>
            <p14:sldId id="270"/>
            <p14:sldId id="271"/>
            <p14:sldId id="273"/>
            <p14:sldId id="256"/>
            <p14:sldId id="257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75"/>
            <p14:sldId id="268"/>
            <p14:sldId id="269"/>
            <p14:sldId id="272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8A1A9-7783-4B52-BCE4-ED1D1B834CC8}" v="15" dt="2020-11-28T20:29:32.103"/>
    <p1510:client id="{2242EDB8-60C6-4FB6-81F3-B3E5ADC2985F}" v="431" dt="2020-11-29T00:52:38.7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58" y="3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ek sitaula" userId="a81a3ebb91c18d17" providerId="Windows Live" clId="Web-{0078A1A9-7783-4B52-BCE4-ED1D1B834CC8}"/>
    <pc:docChg chg="addSld modSld sldOrd">
      <pc:chgData name="Bibek sitaula" userId="a81a3ebb91c18d17" providerId="Windows Live" clId="Web-{0078A1A9-7783-4B52-BCE4-ED1D1B834CC8}" dt="2020-11-28T20:29:32.103" v="12"/>
      <pc:docMkLst>
        <pc:docMk/>
      </pc:docMkLst>
      <pc:sldChg chg="addSp delSp modSp new ord">
        <pc:chgData name="Bibek sitaula" userId="a81a3ebb91c18d17" providerId="Windows Live" clId="Web-{0078A1A9-7783-4B52-BCE4-ED1D1B834CC8}" dt="2020-11-28T20:29:32.103" v="12"/>
        <pc:sldMkLst>
          <pc:docMk/>
          <pc:sldMk cId="2493273198" sldId="276"/>
        </pc:sldMkLst>
        <pc:picChg chg="add del mod">
          <ac:chgData name="Bibek sitaula" userId="a81a3ebb91c18d17" providerId="Windows Live" clId="Web-{0078A1A9-7783-4B52-BCE4-ED1D1B834CC8}" dt="2020-11-28T20:26:05.524" v="3"/>
          <ac:picMkLst>
            <pc:docMk/>
            <pc:sldMk cId="2493273198" sldId="276"/>
            <ac:picMk id="2" creationId="{4A16E68A-ADF5-4390-8A6D-93F0DF110143}"/>
          </ac:picMkLst>
        </pc:picChg>
        <pc:picChg chg="add del mod">
          <ac:chgData name="Bibek sitaula" userId="a81a3ebb91c18d17" providerId="Windows Live" clId="Web-{0078A1A9-7783-4B52-BCE4-ED1D1B834CC8}" dt="2020-11-28T20:29:32.103" v="12"/>
          <ac:picMkLst>
            <pc:docMk/>
            <pc:sldMk cId="2493273198" sldId="276"/>
            <ac:picMk id="3" creationId="{8D9BD514-B823-4003-88D4-DF86ED97EDB1}"/>
          </ac:picMkLst>
        </pc:picChg>
      </pc:sldChg>
    </pc:docChg>
  </pc:docChgLst>
  <pc:docChgLst>
    <pc:chgData name="Bibek sitaula" userId="a81a3ebb91c18d17" providerId="LiveId" clId="{2242EDB8-60C6-4FB6-81F3-B3E5ADC2985F}"/>
    <pc:docChg chg="undo custSel addSld delSld modSld sldOrd addMainMaster addSection delSection modSection">
      <pc:chgData name="Bibek sitaula" userId="a81a3ebb91c18d17" providerId="LiveId" clId="{2242EDB8-60C6-4FB6-81F3-B3E5ADC2985F}" dt="2020-11-29T00:54:38.221" v="664" actId="403"/>
      <pc:docMkLst>
        <pc:docMk/>
      </pc:docMkLst>
      <pc:sldChg chg="modSp mod modAnim">
        <pc:chgData name="Bibek sitaula" userId="a81a3ebb91c18d17" providerId="LiveId" clId="{2242EDB8-60C6-4FB6-81F3-B3E5ADC2985F}" dt="2020-11-27T03:38:00.762" v="180"/>
        <pc:sldMkLst>
          <pc:docMk/>
          <pc:sldMk cId="0" sldId="256"/>
        </pc:sldMkLst>
        <pc:spChg chg="mod">
          <ac:chgData name="Bibek sitaula" userId="a81a3ebb91c18d17" providerId="LiveId" clId="{2242EDB8-60C6-4FB6-81F3-B3E5ADC2985F}" dt="2020-11-27T03:35:55.596" v="170" actId="1076"/>
          <ac:spMkLst>
            <pc:docMk/>
            <pc:sldMk cId="0" sldId="256"/>
            <ac:spMk id="32" creationId="{00000000-0000-0000-0000-000000000000}"/>
          </ac:spMkLst>
        </pc:spChg>
      </pc:sldChg>
      <pc:sldChg chg="modAnim">
        <pc:chgData name="Bibek sitaula" userId="a81a3ebb91c18d17" providerId="LiveId" clId="{2242EDB8-60C6-4FB6-81F3-B3E5ADC2985F}" dt="2020-11-27T03:37:50.115" v="179"/>
        <pc:sldMkLst>
          <pc:docMk/>
          <pc:sldMk cId="0" sldId="257"/>
        </pc:sldMkLst>
      </pc:sldChg>
      <pc:sldChg chg="modAnim">
        <pc:chgData name="Bibek sitaula" userId="a81a3ebb91c18d17" providerId="LiveId" clId="{2242EDB8-60C6-4FB6-81F3-B3E5ADC2985F}" dt="2020-11-27T03:37:13.464" v="178"/>
        <pc:sldMkLst>
          <pc:docMk/>
          <pc:sldMk cId="0" sldId="258"/>
        </pc:sldMkLst>
      </pc:sldChg>
      <pc:sldChg chg="modAnim">
        <pc:chgData name="Bibek sitaula" userId="a81a3ebb91c18d17" providerId="LiveId" clId="{2242EDB8-60C6-4FB6-81F3-B3E5ADC2985F}" dt="2020-11-27T03:45:06.663" v="181"/>
        <pc:sldMkLst>
          <pc:docMk/>
          <pc:sldMk cId="0" sldId="259"/>
        </pc:sldMkLst>
      </pc:sldChg>
      <pc:sldChg chg="modAnim">
        <pc:chgData name="Bibek sitaula" userId="a81a3ebb91c18d17" providerId="LiveId" clId="{2242EDB8-60C6-4FB6-81F3-B3E5ADC2985F}" dt="2020-11-27T03:45:12.616" v="182"/>
        <pc:sldMkLst>
          <pc:docMk/>
          <pc:sldMk cId="0" sldId="260"/>
        </pc:sldMkLst>
      </pc:sldChg>
      <pc:sldChg chg="modAnim">
        <pc:chgData name="Bibek sitaula" userId="a81a3ebb91c18d17" providerId="LiveId" clId="{2242EDB8-60C6-4FB6-81F3-B3E5ADC2985F}" dt="2020-11-27T03:45:19.052" v="183"/>
        <pc:sldMkLst>
          <pc:docMk/>
          <pc:sldMk cId="0" sldId="261"/>
        </pc:sldMkLst>
      </pc:sldChg>
      <pc:sldChg chg="modAnim">
        <pc:chgData name="Bibek sitaula" userId="a81a3ebb91c18d17" providerId="LiveId" clId="{2242EDB8-60C6-4FB6-81F3-B3E5ADC2985F}" dt="2020-11-27T03:45:26.613" v="184"/>
        <pc:sldMkLst>
          <pc:docMk/>
          <pc:sldMk cId="0" sldId="262"/>
        </pc:sldMkLst>
      </pc:sldChg>
      <pc:sldChg chg="modAnim">
        <pc:chgData name="Bibek sitaula" userId="a81a3ebb91c18d17" providerId="LiveId" clId="{2242EDB8-60C6-4FB6-81F3-B3E5ADC2985F}" dt="2020-11-27T03:45:33.790" v="185"/>
        <pc:sldMkLst>
          <pc:docMk/>
          <pc:sldMk cId="0" sldId="263"/>
        </pc:sldMkLst>
      </pc:sldChg>
      <pc:sldChg chg="modAnim">
        <pc:chgData name="Bibek sitaula" userId="a81a3ebb91c18d17" providerId="LiveId" clId="{2242EDB8-60C6-4FB6-81F3-B3E5ADC2985F}" dt="2020-11-27T03:45:41.295" v="186"/>
        <pc:sldMkLst>
          <pc:docMk/>
          <pc:sldMk cId="0" sldId="264"/>
        </pc:sldMkLst>
      </pc:sldChg>
      <pc:sldChg chg="modAnim">
        <pc:chgData name="Bibek sitaula" userId="a81a3ebb91c18d17" providerId="LiveId" clId="{2242EDB8-60C6-4FB6-81F3-B3E5ADC2985F}" dt="2020-11-27T03:45:47.116" v="187"/>
        <pc:sldMkLst>
          <pc:docMk/>
          <pc:sldMk cId="0" sldId="265"/>
        </pc:sldMkLst>
      </pc:sldChg>
      <pc:sldChg chg="ord modAnim">
        <pc:chgData name="Bibek sitaula" userId="a81a3ebb91c18d17" providerId="LiveId" clId="{2242EDB8-60C6-4FB6-81F3-B3E5ADC2985F}" dt="2020-11-27T03:51:31.866" v="229" actId="20578"/>
        <pc:sldMkLst>
          <pc:docMk/>
          <pc:sldMk cId="0" sldId="266"/>
        </pc:sldMkLst>
      </pc:sldChg>
      <pc:sldChg chg="modAnim">
        <pc:chgData name="Bibek sitaula" userId="a81a3ebb91c18d17" providerId="LiveId" clId="{2242EDB8-60C6-4FB6-81F3-B3E5ADC2985F}" dt="2020-11-27T03:46:02.501" v="189"/>
        <pc:sldMkLst>
          <pc:docMk/>
          <pc:sldMk cId="0" sldId="267"/>
        </pc:sldMkLst>
      </pc:sldChg>
      <pc:sldChg chg="modAnim">
        <pc:chgData name="Bibek sitaula" userId="a81a3ebb91c18d17" providerId="LiveId" clId="{2242EDB8-60C6-4FB6-81F3-B3E5ADC2985F}" dt="2020-11-27T03:46:13.273" v="190"/>
        <pc:sldMkLst>
          <pc:docMk/>
          <pc:sldMk cId="0" sldId="268"/>
        </pc:sldMkLst>
      </pc:sldChg>
      <pc:sldChg chg="modSp mod modAnim">
        <pc:chgData name="Bibek sitaula" userId="a81a3ebb91c18d17" providerId="LiveId" clId="{2242EDB8-60C6-4FB6-81F3-B3E5ADC2985F}" dt="2020-11-27T03:52:20.355" v="233" actId="14100"/>
        <pc:sldMkLst>
          <pc:docMk/>
          <pc:sldMk cId="0" sldId="269"/>
        </pc:sldMkLst>
        <pc:spChg chg="mod">
          <ac:chgData name="Bibek sitaula" userId="a81a3ebb91c18d17" providerId="LiveId" clId="{2242EDB8-60C6-4FB6-81F3-B3E5ADC2985F}" dt="2020-11-27T03:52:20.355" v="233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3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9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0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2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3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6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8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19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1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2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4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7" creationId="{00000000-0000-0000-0000-000000000000}"/>
          </ac:spMkLst>
        </pc:spChg>
        <pc:spChg chg="mod">
          <ac:chgData name="Bibek sitaula" userId="a81a3ebb91c18d17" providerId="LiveId" clId="{2242EDB8-60C6-4FB6-81F3-B3E5ADC2985F}" dt="2020-11-27T03:52:14.848" v="232" actId="1076"/>
          <ac:spMkLst>
            <pc:docMk/>
            <pc:sldMk cId="0" sldId="269"/>
            <ac:spMk id="28" creationId="{00000000-0000-0000-0000-000000000000}"/>
          </ac:spMkLst>
        </pc:sp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5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8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11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14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17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20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23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26" creationId="{00000000-0000-0000-0000-000000000000}"/>
          </ac:graphicFrameMkLst>
        </pc:graphicFrameChg>
        <pc:graphicFrameChg chg="mod">
          <ac:chgData name="Bibek sitaula" userId="a81a3ebb91c18d17" providerId="LiveId" clId="{2242EDB8-60C6-4FB6-81F3-B3E5ADC2985F}" dt="2020-11-27T03:52:14.848" v="232" actId="1076"/>
          <ac:graphicFrameMkLst>
            <pc:docMk/>
            <pc:sldMk cId="0" sldId="269"/>
            <ac:graphicFrameMk id="29" creationId="{00000000-0000-0000-0000-000000000000}"/>
          </ac:graphicFrameMkLst>
        </pc:graphicFrameChg>
      </pc:sldChg>
      <pc:sldChg chg="addSp delSp modSp">
        <pc:chgData name="Bibek sitaula" userId="a81a3ebb91c18d17" providerId="LiveId" clId="{2242EDB8-60C6-4FB6-81F3-B3E5ADC2985F}" dt="2020-11-27T03:21:43.592" v="11"/>
        <pc:sldMkLst>
          <pc:docMk/>
          <pc:sldMk cId="112354770" sldId="270"/>
        </pc:sldMkLst>
        <pc:spChg chg="del">
          <ac:chgData name="Bibek sitaula" userId="a81a3ebb91c18d17" providerId="LiveId" clId="{2242EDB8-60C6-4FB6-81F3-B3E5ADC2985F}" dt="2020-11-27T03:21:43.592" v="11"/>
          <ac:spMkLst>
            <pc:docMk/>
            <pc:sldMk cId="112354770" sldId="270"/>
            <ac:spMk id="2" creationId="{D63D2CB8-711C-420A-A0F2-DF1FA83A3A11}"/>
          </ac:spMkLst>
        </pc:spChg>
        <pc:spChg chg="add mod">
          <ac:chgData name="Bibek sitaula" userId="a81a3ebb91c18d17" providerId="LiveId" clId="{2242EDB8-60C6-4FB6-81F3-B3E5ADC2985F}" dt="2020-11-27T03:21:43.592" v="11"/>
          <ac:spMkLst>
            <pc:docMk/>
            <pc:sldMk cId="112354770" sldId="270"/>
            <ac:spMk id="4" creationId="{4E89FA43-6A91-4023-9BB5-3F27AAB48474}"/>
          </ac:spMkLst>
        </pc:spChg>
      </pc:sldChg>
      <pc:sldChg chg="addSp delSp modSp new add del mod ord modAnim">
        <pc:chgData name="Bibek sitaula" userId="a81a3ebb91c18d17" providerId="LiveId" clId="{2242EDB8-60C6-4FB6-81F3-B3E5ADC2985F}" dt="2020-11-27T03:50:01.226" v="226"/>
        <pc:sldMkLst>
          <pc:docMk/>
          <pc:sldMk cId="4199007542" sldId="270"/>
        </pc:sldMkLst>
        <pc:spChg chg="mod">
          <ac:chgData name="Bibek sitaula" userId="a81a3ebb91c18d17" providerId="LiveId" clId="{2242EDB8-60C6-4FB6-81F3-B3E5ADC2985F}" dt="2020-11-27T03:21:42.221" v="10" actId="20577"/>
          <ac:spMkLst>
            <pc:docMk/>
            <pc:sldMk cId="4199007542" sldId="270"/>
            <ac:spMk id="2" creationId="{D63D2CB8-711C-420A-A0F2-DF1FA83A3A11}"/>
          </ac:spMkLst>
        </pc:spChg>
        <pc:spChg chg="mod">
          <ac:chgData name="Bibek sitaula" userId="a81a3ebb91c18d17" providerId="LiveId" clId="{2242EDB8-60C6-4FB6-81F3-B3E5ADC2985F}" dt="2020-11-27T03:25:22.437" v="43" actId="5793"/>
          <ac:spMkLst>
            <pc:docMk/>
            <pc:sldMk cId="4199007542" sldId="270"/>
            <ac:spMk id="3" creationId="{37523675-2E07-45A6-A4B7-4B91FD8109CB}"/>
          </ac:spMkLst>
        </pc:spChg>
        <pc:spChg chg="add mod">
          <ac:chgData name="Bibek sitaula" userId="a81a3ebb91c18d17" providerId="LiveId" clId="{2242EDB8-60C6-4FB6-81F3-B3E5ADC2985F}" dt="2020-11-27T03:50:01.226" v="226"/>
          <ac:spMkLst>
            <pc:docMk/>
            <pc:sldMk cId="4199007542" sldId="270"/>
            <ac:spMk id="6" creationId="{28E46109-D85C-43F7-B2F4-613B4E5B5F66}"/>
          </ac:spMkLst>
        </pc:spChg>
        <pc:picChg chg="add del mod">
          <ac:chgData name="Bibek sitaula" userId="a81a3ebb91c18d17" providerId="LiveId" clId="{2242EDB8-60C6-4FB6-81F3-B3E5ADC2985F}" dt="2020-11-27T03:22:22.547" v="21"/>
          <ac:picMkLst>
            <pc:docMk/>
            <pc:sldMk cId="4199007542" sldId="270"/>
            <ac:picMk id="5" creationId="{5A1D0155-FC25-4D1A-8F1A-5696E63165C7}"/>
          </ac:picMkLst>
        </pc:picChg>
      </pc:sldChg>
      <pc:sldChg chg="addSp delSp modSp new mod modClrScheme modAnim chgLayout">
        <pc:chgData name="Bibek sitaula" userId="a81a3ebb91c18d17" providerId="LiveId" clId="{2242EDB8-60C6-4FB6-81F3-B3E5ADC2985F}" dt="2020-11-27T03:34:04.345" v="157"/>
        <pc:sldMkLst>
          <pc:docMk/>
          <pc:sldMk cId="3573124670" sldId="271"/>
        </pc:sldMkLst>
        <pc:spChg chg="del mod ord">
          <ac:chgData name="Bibek sitaula" userId="a81a3ebb91c18d17" providerId="LiveId" clId="{2242EDB8-60C6-4FB6-81F3-B3E5ADC2985F}" dt="2020-11-27T03:28:36.279" v="45" actId="700"/>
          <ac:spMkLst>
            <pc:docMk/>
            <pc:sldMk cId="3573124670" sldId="271"/>
            <ac:spMk id="2" creationId="{BB30D53E-F157-4BBB-90E1-A45AEB6C1E19}"/>
          </ac:spMkLst>
        </pc:spChg>
        <pc:spChg chg="del mod ord">
          <ac:chgData name="Bibek sitaula" userId="a81a3ebb91c18d17" providerId="LiveId" clId="{2242EDB8-60C6-4FB6-81F3-B3E5ADC2985F}" dt="2020-11-27T03:28:36.279" v="45" actId="700"/>
          <ac:spMkLst>
            <pc:docMk/>
            <pc:sldMk cId="3573124670" sldId="271"/>
            <ac:spMk id="3" creationId="{16C6E79F-0700-42BD-8172-C0FD49BDC07D}"/>
          </ac:spMkLst>
        </pc:spChg>
        <pc:spChg chg="add mod ord">
          <ac:chgData name="Bibek sitaula" userId="a81a3ebb91c18d17" providerId="LiveId" clId="{2242EDB8-60C6-4FB6-81F3-B3E5ADC2985F}" dt="2020-11-27T03:30:04.995" v="139" actId="403"/>
          <ac:spMkLst>
            <pc:docMk/>
            <pc:sldMk cId="3573124670" sldId="271"/>
            <ac:spMk id="4" creationId="{3443422E-82CD-46FD-83F9-0F1A072CE5E7}"/>
          </ac:spMkLst>
        </pc:spChg>
        <pc:spChg chg="add mod ord">
          <ac:chgData name="Bibek sitaula" userId="a81a3ebb91c18d17" providerId="LiveId" clId="{2242EDB8-60C6-4FB6-81F3-B3E5ADC2985F}" dt="2020-11-27T03:30:42.971" v="152" actId="20577"/>
          <ac:spMkLst>
            <pc:docMk/>
            <pc:sldMk cId="3573124670" sldId="271"/>
            <ac:spMk id="5" creationId="{5578CD5C-C028-4778-861A-944715ABFC70}"/>
          </ac:spMkLst>
        </pc:spChg>
      </pc:sldChg>
      <pc:sldChg chg="addSp modSp new mod modClrScheme chgLayout">
        <pc:chgData name="Bibek sitaula" userId="a81a3ebb91c18d17" providerId="LiveId" clId="{2242EDB8-60C6-4FB6-81F3-B3E5ADC2985F}" dt="2020-11-27T03:58:01.311" v="558" actId="20577"/>
        <pc:sldMkLst>
          <pc:docMk/>
          <pc:sldMk cId="2072198447" sldId="272"/>
        </pc:sldMkLst>
        <pc:spChg chg="add mod">
          <ac:chgData name="Bibek sitaula" userId="a81a3ebb91c18d17" providerId="LiveId" clId="{2242EDB8-60C6-4FB6-81F3-B3E5ADC2985F}" dt="2020-11-27T03:57:14.993" v="475" actId="20577"/>
          <ac:spMkLst>
            <pc:docMk/>
            <pc:sldMk cId="2072198447" sldId="272"/>
            <ac:spMk id="2" creationId="{2297277D-3045-41C2-8419-185B256D6FD2}"/>
          </ac:spMkLst>
        </pc:spChg>
        <pc:spChg chg="add mod">
          <ac:chgData name="Bibek sitaula" userId="a81a3ebb91c18d17" providerId="LiveId" clId="{2242EDB8-60C6-4FB6-81F3-B3E5ADC2985F}" dt="2020-11-27T03:58:01.311" v="558" actId="20577"/>
          <ac:spMkLst>
            <pc:docMk/>
            <pc:sldMk cId="2072198447" sldId="272"/>
            <ac:spMk id="3" creationId="{07EC8B47-BF25-4DE9-84CE-776A3C1DD086}"/>
          </ac:spMkLst>
        </pc:spChg>
      </pc:sldChg>
      <pc:sldChg chg="addSp delSp modSp new mod modClrScheme modAnim chgLayout">
        <pc:chgData name="Bibek sitaula" userId="a81a3ebb91c18d17" providerId="LiveId" clId="{2242EDB8-60C6-4FB6-81F3-B3E5ADC2985F}" dt="2020-11-27T03:54:01.820" v="307"/>
        <pc:sldMkLst>
          <pc:docMk/>
          <pc:sldMk cId="865791245" sldId="273"/>
        </pc:sldMkLst>
        <pc:spChg chg="del mod ord">
          <ac:chgData name="Bibek sitaula" userId="a81a3ebb91c18d17" providerId="LiveId" clId="{2242EDB8-60C6-4FB6-81F3-B3E5ADC2985F}" dt="2020-11-27T03:52:46.098" v="235" actId="700"/>
          <ac:spMkLst>
            <pc:docMk/>
            <pc:sldMk cId="865791245" sldId="273"/>
            <ac:spMk id="2" creationId="{8A7AEB66-B8B6-4A93-A3C1-4EF3367C4271}"/>
          </ac:spMkLst>
        </pc:spChg>
        <pc:spChg chg="del">
          <ac:chgData name="Bibek sitaula" userId="a81a3ebb91c18d17" providerId="LiveId" clId="{2242EDB8-60C6-4FB6-81F3-B3E5ADC2985F}" dt="2020-11-27T03:52:46.098" v="235" actId="700"/>
          <ac:spMkLst>
            <pc:docMk/>
            <pc:sldMk cId="865791245" sldId="273"/>
            <ac:spMk id="3" creationId="{B15E9E22-E05E-4DF4-B63E-BA57152C3735}"/>
          </ac:spMkLst>
        </pc:spChg>
        <pc:spChg chg="add mod ord">
          <ac:chgData name="Bibek sitaula" userId="a81a3ebb91c18d17" providerId="LiveId" clId="{2242EDB8-60C6-4FB6-81F3-B3E5ADC2985F}" dt="2020-11-27T03:53:38.255" v="297" actId="27636"/>
          <ac:spMkLst>
            <pc:docMk/>
            <pc:sldMk cId="865791245" sldId="273"/>
            <ac:spMk id="4" creationId="{2891EB89-EEB4-4FF8-9E16-6BD6F5A47E67}"/>
          </ac:spMkLst>
        </pc:spChg>
        <pc:spChg chg="add mod ord">
          <ac:chgData name="Bibek sitaula" userId="a81a3ebb91c18d17" providerId="LiveId" clId="{2242EDB8-60C6-4FB6-81F3-B3E5ADC2985F}" dt="2020-11-27T03:53:50.421" v="306" actId="404"/>
          <ac:spMkLst>
            <pc:docMk/>
            <pc:sldMk cId="865791245" sldId="273"/>
            <ac:spMk id="5" creationId="{9BE5778A-38D6-498C-8A4E-F97F7B0B1E82}"/>
          </ac:spMkLst>
        </pc:spChg>
      </pc:sldChg>
      <pc:sldChg chg="addSp modSp new mod modClrScheme modAnim chgLayout">
        <pc:chgData name="Bibek sitaula" userId="a81a3ebb91c18d17" providerId="LiveId" clId="{2242EDB8-60C6-4FB6-81F3-B3E5ADC2985F}" dt="2020-11-27T03:55:38.399" v="390"/>
        <pc:sldMkLst>
          <pc:docMk/>
          <pc:sldMk cId="1491272240" sldId="274"/>
        </pc:sldMkLst>
        <pc:spChg chg="add mod">
          <ac:chgData name="Bibek sitaula" userId="a81a3ebb91c18d17" providerId="LiveId" clId="{2242EDB8-60C6-4FB6-81F3-B3E5ADC2985F}" dt="2020-11-27T03:54:52.277" v="331" actId="20577"/>
          <ac:spMkLst>
            <pc:docMk/>
            <pc:sldMk cId="1491272240" sldId="274"/>
            <ac:spMk id="2" creationId="{83387F00-5ED6-435C-9A78-62482E779282}"/>
          </ac:spMkLst>
        </pc:spChg>
        <pc:spChg chg="add mod">
          <ac:chgData name="Bibek sitaula" userId="a81a3ebb91c18d17" providerId="LiveId" clId="{2242EDB8-60C6-4FB6-81F3-B3E5ADC2985F}" dt="2020-11-27T03:55:28.943" v="389" actId="20577"/>
          <ac:spMkLst>
            <pc:docMk/>
            <pc:sldMk cId="1491272240" sldId="274"/>
            <ac:spMk id="3" creationId="{BFA4D9CA-93B4-4277-A501-1C3FD144B9FD}"/>
          </ac:spMkLst>
        </pc:spChg>
      </pc:sldChg>
      <pc:sldChg chg="addSp modSp new mod modClrScheme chgLayout">
        <pc:chgData name="Bibek sitaula" userId="a81a3ebb91c18d17" providerId="LiveId" clId="{2242EDB8-60C6-4FB6-81F3-B3E5ADC2985F}" dt="2020-11-27T03:56:37.452" v="465" actId="403"/>
        <pc:sldMkLst>
          <pc:docMk/>
          <pc:sldMk cId="2017266776" sldId="275"/>
        </pc:sldMkLst>
        <pc:spChg chg="add mod">
          <ac:chgData name="Bibek sitaula" userId="a81a3ebb91c18d17" providerId="LiveId" clId="{2242EDB8-60C6-4FB6-81F3-B3E5ADC2985F}" dt="2020-11-27T03:56:11.014" v="411" actId="20577"/>
          <ac:spMkLst>
            <pc:docMk/>
            <pc:sldMk cId="2017266776" sldId="275"/>
            <ac:spMk id="2" creationId="{AAF10970-44FF-49C6-BD8F-7B36BFEBB3C0}"/>
          </ac:spMkLst>
        </pc:spChg>
        <pc:spChg chg="add mod">
          <ac:chgData name="Bibek sitaula" userId="a81a3ebb91c18d17" providerId="LiveId" clId="{2242EDB8-60C6-4FB6-81F3-B3E5ADC2985F}" dt="2020-11-27T03:56:37.452" v="465" actId="403"/>
          <ac:spMkLst>
            <pc:docMk/>
            <pc:sldMk cId="2017266776" sldId="275"/>
            <ac:spMk id="3" creationId="{293BECE9-998B-4AA7-9B47-7681F962080A}"/>
          </ac:spMkLst>
        </pc:spChg>
      </pc:sldChg>
      <pc:sldChg chg="del">
        <pc:chgData name="Bibek sitaula" userId="a81a3ebb91c18d17" providerId="LiveId" clId="{2242EDB8-60C6-4FB6-81F3-B3E5ADC2985F}" dt="2020-11-28T20:39:53.771" v="564" actId="47"/>
        <pc:sldMkLst>
          <pc:docMk/>
          <pc:sldMk cId="2493273198" sldId="276"/>
        </pc:sldMkLst>
      </pc:sldChg>
      <pc:sldChg chg="add del">
        <pc:chgData name="Bibek sitaula" userId="a81a3ebb91c18d17" providerId="LiveId" clId="{2242EDB8-60C6-4FB6-81F3-B3E5ADC2985F}" dt="2020-11-28T20:39:51.440" v="563" actId="22"/>
        <pc:sldMkLst>
          <pc:docMk/>
          <pc:sldMk cId="1535677033" sldId="278"/>
        </pc:sldMkLst>
      </pc:sldChg>
      <pc:sldChg chg="new del">
        <pc:chgData name="Bibek sitaula" userId="a81a3ebb91c18d17" providerId="LiveId" clId="{2242EDB8-60C6-4FB6-81F3-B3E5ADC2985F}" dt="2020-11-28T21:44:11.910" v="566" actId="47"/>
        <pc:sldMkLst>
          <pc:docMk/>
          <pc:sldMk cId="510852967" sldId="279"/>
        </pc:sldMkLst>
      </pc:sldChg>
      <pc:sldChg chg="modSp new mod ord modClrScheme chgLayout">
        <pc:chgData name="Bibek sitaula" userId="a81a3ebb91c18d17" providerId="LiveId" clId="{2242EDB8-60C6-4FB6-81F3-B3E5ADC2985F}" dt="2020-11-28T21:47:55.269" v="609" actId="700"/>
        <pc:sldMkLst>
          <pc:docMk/>
          <pc:sldMk cId="1517695708" sldId="279"/>
        </pc:sldMkLst>
        <pc:spChg chg="mod ord">
          <ac:chgData name="Bibek sitaula" userId="a81a3ebb91c18d17" providerId="LiveId" clId="{2242EDB8-60C6-4FB6-81F3-B3E5ADC2985F}" dt="2020-11-28T21:47:55.269" v="609" actId="700"/>
          <ac:spMkLst>
            <pc:docMk/>
            <pc:sldMk cId="1517695708" sldId="279"/>
            <ac:spMk id="2" creationId="{8ABE7CC8-70A4-439A-907C-2B3E894CD0B5}"/>
          </ac:spMkLst>
        </pc:spChg>
        <pc:spChg chg="mod ord">
          <ac:chgData name="Bibek sitaula" userId="a81a3ebb91c18d17" providerId="LiveId" clId="{2242EDB8-60C6-4FB6-81F3-B3E5ADC2985F}" dt="2020-11-28T21:47:55.269" v="609" actId="700"/>
          <ac:spMkLst>
            <pc:docMk/>
            <pc:sldMk cId="1517695708" sldId="279"/>
            <ac:spMk id="3" creationId="{55D82802-3DC6-432C-9387-D9D1F5227E66}"/>
          </ac:spMkLst>
        </pc:spChg>
      </pc:sldChg>
      <pc:sldChg chg="add del">
        <pc:chgData name="Bibek sitaula" userId="a81a3ebb91c18d17" providerId="LiveId" clId="{2242EDB8-60C6-4FB6-81F3-B3E5ADC2985F}" dt="2020-11-28T20:39:34.367" v="560" actId="47"/>
        <pc:sldMkLst>
          <pc:docMk/>
          <pc:sldMk cId="2887779067" sldId="279"/>
        </pc:sldMkLst>
      </pc:sldChg>
      <pc:sldChg chg="new del">
        <pc:chgData name="Bibek sitaula" userId="a81a3ebb91c18d17" providerId="LiveId" clId="{2242EDB8-60C6-4FB6-81F3-B3E5ADC2985F}" dt="2020-11-28T21:44:20.146" v="568" actId="47"/>
        <pc:sldMkLst>
          <pc:docMk/>
          <pc:sldMk cId="4179500237" sldId="279"/>
        </pc:sldMkLst>
      </pc:sldChg>
      <pc:sldChg chg="new del">
        <pc:chgData name="Bibek sitaula" userId="a81a3ebb91c18d17" providerId="LiveId" clId="{2242EDB8-60C6-4FB6-81F3-B3E5ADC2985F}" dt="2020-11-28T21:48:42.658" v="611" actId="47"/>
        <pc:sldMkLst>
          <pc:docMk/>
          <pc:sldMk cId="2621944457" sldId="280"/>
        </pc:sldMkLst>
      </pc:sldChg>
      <pc:sldChg chg="addSp delSp modSp new mod">
        <pc:chgData name="Bibek sitaula" userId="a81a3ebb91c18d17" providerId="LiveId" clId="{2242EDB8-60C6-4FB6-81F3-B3E5ADC2985F}" dt="2020-11-29T00:53:12.649" v="623" actId="14100"/>
        <pc:sldMkLst>
          <pc:docMk/>
          <pc:sldMk cId="3207422167" sldId="280"/>
        </pc:sldMkLst>
        <pc:spChg chg="del mod">
          <ac:chgData name="Bibek sitaula" userId="a81a3ebb91c18d17" providerId="LiveId" clId="{2242EDB8-60C6-4FB6-81F3-B3E5ADC2985F}" dt="2020-11-29T00:52:49.264" v="618" actId="478"/>
          <ac:spMkLst>
            <pc:docMk/>
            <pc:sldMk cId="3207422167" sldId="280"/>
            <ac:spMk id="2" creationId="{E471F997-CF63-4422-93AA-1661B2FF186A}"/>
          </ac:spMkLst>
        </pc:spChg>
        <pc:spChg chg="del">
          <ac:chgData name="Bibek sitaula" userId="a81a3ebb91c18d17" providerId="LiveId" clId="{2242EDB8-60C6-4FB6-81F3-B3E5ADC2985F}" dt="2020-11-29T00:52:51.718" v="619" actId="478"/>
          <ac:spMkLst>
            <pc:docMk/>
            <pc:sldMk cId="3207422167" sldId="280"/>
            <ac:spMk id="3" creationId="{CFC38C9D-C4D0-4F3C-9846-E42ACFFB516A}"/>
          </ac:spMkLst>
        </pc:spChg>
        <pc:picChg chg="add mod">
          <ac:chgData name="Bibek sitaula" userId="a81a3ebb91c18d17" providerId="LiveId" clId="{2242EDB8-60C6-4FB6-81F3-B3E5ADC2985F}" dt="2020-11-29T00:53:12.649" v="623" actId="14100"/>
          <ac:picMkLst>
            <pc:docMk/>
            <pc:sldMk cId="3207422167" sldId="280"/>
            <ac:picMk id="5" creationId="{9C80E4C4-22B0-45EF-81B7-44C083CD9FE3}"/>
          </ac:picMkLst>
        </pc:picChg>
      </pc:sldChg>
      <pc:sldChg chg="addSp delSp modSp new del mod modClrScheme chgLayout">
        <pc:chgData name="Bibek sitaula" userId="a81a3ebb91c18d17" providerId="LiveId" clId="{2242EDB8-60C6-4FB6-81F3-B3E5ADC2985F}" dt="2020-11-29T00:54:09.320" v="639" actId="47"/>
        <pc:sldMkLst>
          <pc:docMk/>
          <pc:sldMk cId="266540567" sldId="281"/>
        </pc:sldMkLst>
        <pc:spChg chg="del mod ord">
          <ac:chgData name="Bibek sitaula" userId="a81a3ebb91c18d17" providerId="LiveId" clId="{2242EDB8-60C6-4FB6-81F3-B3E5ADC2985F}" dt="2020-11-29T00:53:39.533" v="625" actId="700"/>
          <ac:spMkLst>
            <pc:docMk/>
            <pc:sldMk cId="266540567" sldId="281"/>
            <ac:spMk id="2" creationId="{9F92BB7B-D0D2-4F61-B461-CBB9958C95F0}"/>
          </ac:spMkLst>
        </pc:spChg>
        <pc:spChg chg="del">
          <ac:chgData name="Bibek sitaula" userId="a81a3ebb91c18d17" providerId="LiveId" clId="{2242EDB8-60C6-4FB6-81F3-B3E5ADC2985F}" dt="2020-11-29T00:53:39.533" v="625" actId="700"/>
          <ac:spMkLst>
            <pc:docMk/>
            <pc:sldMk cId="266540567" sldId="281"/>
            <ac:spMk id="3" creationId="{415F273B-1F0F-479F-998B-D6F7C5430728}"/>
          </ac:spMkLst>
        </pc:spChg>
        <pc:spChg chg="add mod ord">
          <ac:chgData name="Bibek sitaula" userId="a81a3ebb91c18d17" providerId="LiveId" clId="{2242EDB8-60C6-4FB6-81F3-B3E5ADC2985F}" dt="2020-11-29T00:53:52.192" v="635" actId="122"/>
          <ac:spMkLst>
            <pc:docMk/>
            <pc:sldMk cId="266540567" sldId="281"/>
            <ac:spMk id="4" creationId="{FCAE449D-1BCD-4B47-B3BC-FF4E37360256}"/>
          </ac:spMkLst>
        </pc:spChg>
      </pc:sldChg>
      <pc:sldChg chg="addSp delSp modSp new mod ord modClrScheme chgLayout">
        <pc:chgData name="Bibek sitaula" userId="a81a3ebb91c18d17" providerId="LiveId" clId="{2242EDB8-60C6-4FB6-81F3-B3E5ADC2985F}" dt="2020-11-29T00:54:38.221" v="664" actId="403"/>
        <pc:sldMkLst>
          <pc:docMk/>
          <pc:sldMk cId="3044248464" sldId="282"/>
        </pc:sldMkLst>
        <pc:spChg chg="del mod ord">
          <ac:chgData name="Bibek sitaula" userId="a81a3ebb91c18d17" providerId="LiveId" clId="{2242EDB8-60C6-4FB6-81F3-B3E5ADC2985F}" dt="2020-11-29T00:54:14.665" v="640" actId="700"/>
          <ac:spMkLst>
            <pc:docMk/>
            <pc:sldMk cId="3044248464" sldId="282"/>
            <ac:spMk id="2" creationId="{23A70492-7BE7-40FF-B0E9-8D53857AD581}"/>
          </ac:spMkLst>
        </pc:spChg>
        <pc:spChg chg="del">
          <ac:chgData name="Bibek sitaula" userId="a81a3ebb91c18d17" providerId="LiveId" clId="{2242EDB8-60C6-4FB6-81F3-B3E5ADC2985F}" dt="2020-11-29T00:54:14.665" v="640" actId="700"/>
          <ac:spMkLst>
            <pc:docMk/>
            <pc:sldMk cId="3044248464" sldId="282"/>
            <ac:spMk id="3" creationId="{62C290AF-F356-41BC-A7B8-904D814456A8}"/>
          </ac:spMkLst>
        </pc:spChg>
        <pc:spChg chg="add mod ord">
          <ac:chgData name="Bibek sitaula" userId="a81a3ebb91c18d17" providerId="LiveId" clId="{2242EDB8-60C6-4FB6-81F3-B3E5ADC2985F}" dt="2020-11-29T00:54:38.221" v="664" actId="403"/>
          <ac:spMkLst>
            <pc:docMk/>
            <pc:sldMk cId="3044248464" sldId="282"/>
            <ac:spMk id="4" creationId="{518F9271-0299-4231-9B51-E42B6F21A1A6}"/>
          </ac:spMkLst>
        </pc:spChg>
      </pc:sldChg>
      <pc:sldMasterChg chg="add addSldLayout">
        <pc:chgData name="Bibek sitaula" userId="a81a3ebb91c18d17" providerId="LiveId" clId="{2242EDB8-60C6-4FB6-81F3-B3E5ADC2985F}" dt="2020-11-28T20:39:51.440" v="563" actId="22"/>
        <pc:sldMasterMkLst>
          <pc:docMk/>
          <pc:sldMasterMk cId="0" sldId="2147483648"/>
        </pc:sldMasterMkLst>
        <pc:sldLayoutChg chg="add">
          <pc:chgData name="Bibek sitaula" userId="a81a3ebb91c18d17" providerId="LiveId" clId="{2242EDB8-60C6-4FB6-81F3-B3E5ADC2985F}" dt="2020-11-28T20:39:51.440" v="563" actId="22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772975" cy="10058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644" y="2657400"/>
            <a:ext cx="4512536" cy="2222782"/>
          </a:xfrm>
        </p:spPr>
        <p:txBody>
          <a:bodyPr anchor="b">
            <a:noAutofit/>
          </a:bodyPr>
          <a:lstStyle>
            <a:lvl1pPr algn="ctr">
              <a:defRPr sz="408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3644" y="5277547"/>
            <a:ext cx="4512536" cy="2020555"/>
          </a:xfrm>
        </p:spPr>
        <p:txBody>
          <a:bodyPr anchor="t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604" y="7413416"/>
            <a:ext cx="572285" cy="40978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3644" y="7413416"/>
            <a:ext cx="3455131" cy="4097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4720" y="7413416"/>
            <a:ext cx="351461" cy="4097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851" y="5091283"/>
            <a:ext cx="43461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7062609"/>
            <a:ext cx="5778924" cy="831216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21" y="1514969"/>
            <a:ext cx="6027760" cy="49298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7893824"/>
            <a:ext cx="5778924" cy="724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30080"/>
            <a:ext cx="5778924" cy="4543528"/>
          </a:xfrm>
        </p:spPr>
        <p:txBody>
          <a:bodyPr anchor="ctr">
            <a:normAutofit/>
          </a:bodyPr>
          <a:lstStyle>
            <a:lvl1pPr algn="ctr">
              <a:defRPr sz="272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270977"/>
            <a:ext cx="5778926" cy="234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6" y="6072292"/>
            <a:ext cx="561546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83" y="1440460"/>
            <a:ext cx="5440213" cy="3476980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0170" y="4917439"/>
            <a:ext cx="5008878" cy="95616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3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4" y="6370321"/>
            <a:ext cx="5778927" cy="2247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474" y="1327865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12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8478" y="4147543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12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6696" y="6072292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9" y="4852585"/>
            <a:ext cx="5778919" cy="2154240"/>
          </a:xfrm>
        </p:spPr>
        <p:txBody>
          <a:bodyPr anchor="b">
            <a:normAutofit/>
          </a:bodyPr>
          <a:lstStyle>
            <a:lvl1pPr algn="l">
              <a:defRPr sz="272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7006825"/>
            <a:ext cx="5778921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04" y="1440460"/>
            <a:ext cx="5376393" cy="3290713"/>
          </a:xfrm>
        </p:spPr>
        <p:txBody>
          <a:bodyPr anchor="ctr">
            <a:normAutofit/>
          </a:bodyPr>
          <a:lstStyle>
            <a:lvl1pPr algn="ctr">
              <a:defRPr sz="27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337658"/>
            <a:ext cx="5778921" cy="130088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6643511"/>
            <a:ext cx="5778926" cy="1974427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352" y="131544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2327" y="382466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 algn="r"/>
            <a:r>
              <a:rPr lang="en-US" sz="68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86696" y="5029200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9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1440460"/>
            <a:ext cx="5778924" cy="336521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2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000338" y="5230368"/>
            <a:ext cx="5778921" cy="132770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70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6" y="6556587"/>
            <a:ext cx="5778924" cy="2061352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solidFill>
                  <a:schemeClr val="tx1"/>
                </a:soli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6699" y="5029200"/>
            <a:ext cx="56154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7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5" y="3652199"/>
            <a:ext cx="5778926" cy="49657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1546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40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3167" y="1330081"/>
            <a:ext cx="1376091" cy="7287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337" y="1330081"/>
            <a:ext cx="4178183" cy="728785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08685" y="1330081"/>
            <a:ext cx="0" cy="728785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74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2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04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4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7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7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95" y="2407406"/>
            <a:ext cx="5606204" cy="2673021"/>
          </a:xfrm>
        </p:spPr>
        <p:txBody>
          <a:bodyPr anchor="b">
            <a:normAutofit/>
          </a:bodyPr>
          <a:lstStyle>
            <a:lvl1pPr algn="ctr">
              <a:defRPr sz="3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695" y="5477794"/>
            <a:ext cx="5606204" cy="1598689"/>
          </a:xfrm>
        </p:spPr>
        <p:txBody>
          <a:bodyPr anchor="t">
            <a:normAutofit/>
          </a:bodyPr>
          <a:lstStyle>
            <a:lvl1pPr marL="0" indent="0" algn="ctr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6697" y="5279108"/>
            <a:ext cx="56062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315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86695" y="3455848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336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379" y="3647847"/>
            <a:ext cx="2836926" cy="50560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8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338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557" y="3899182"/>
            <a:ext cx="2836926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>
                <a:solidFill>
                  <a:schemeClr val="accent1"/>
                </a:solidFill>
              </a:defRPr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5557" y="4756786"/>
            <a:ext cx="2836926" cy="39697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5" cy="1912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696" y="3453516"/>
            <a:ext cx="56062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036517"/>
            <a:ext cx="2156278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053" y="1440461"/>
            <a:ext cx="3277208" cy="717747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5" y="4445562"/>
            <a:ext cx="2156278" cy="357632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86696" y="4271715"/>
            <a:ext cx="198355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0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35" y="2762954"/>
            <a:ext cx="3087372" cy="2011680"/>
          </a:xfrm>
        </p:spPr>
        <p:txBody>
          <a:bodyPr anchor="b">
            <a:normAutofit/>
          </a:bodyPr>
          <a:lstStyle>
            <a:lvl1pPr algn="ctr">
              <a:defRPr sz="20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609" y="1514968"/>
            <a:ext cx="2490044" cy="70284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336" y="4774634"/>
            <a:ext cx="3087371" cy="268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779597" cy="10058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336" y="1342495"/>
            <a:ext cx="5778924" cy="1912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335" y="3652199"/>
            <a:ext cx="5778926" cy="505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170" y="8742115"/>
            <a:ext cx="976041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336" y="8742115"/>
            <a:ext cx="4338967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3077" y="8742115"/>
            <a:ext cx="336184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txStyles>
    <p:titleStyle>
      <a:lvl1pPr algn="ctr" defTabSz="388620" rtl="0" eaLnBrk="1" latinLnBrk="0" hangingPunct="1">
        <a:spcBef>
          <a:spcPct val="0"/>
        </a:spcBef>
        <a:buNone/>
        <a:defRPr sz="3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20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53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3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accent1"/>
        </a:buClr>
        <a:buSzPct val="115000"/>
        <a:buFont typeface="Arial"/>
        <a:buChar char="•"/>
        <a:defRPr sz="11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1876" y="531876"/>
            <a:ext cx="6195059" cy="5689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1.png"/><Relationship Id="rId1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25.png"/><Relationship Id="rId19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png"/><Relationship Id="rId18" Type="http://schemas.openxmlformats.org/officeDocument/2006/relationships/image" Target="../media/image27.png"/><Relationship Id="rId3" Type="http://schemas.openxmlformats.org/officeDocument/2006/relationships/image" Target="../media/image33.png"/><Relationship Id="rId21" Type="http://schemas.openxmlformats.org/officeDocument/2006/relationships/image" Target="../media/image39.png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17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11" Type="http://schemas.openxmlformats.org/officeDocument/2006/relationships/image" Target="../media/image36.png"/><Relationship Id="rId5" Type="http://schemas.openxmlformats.org/officeDocument/2006/relationships/image" Target="../media/image12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19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42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89FA43-6A91-4023-9BB5-3F27AAB484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2613" y="3117850"/>
            <a:ext cx="66071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System[HCS]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23675-2E07-45A6-A4B7-4B91FD8109C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342369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Project Group: 23</a:t>
            </a:r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Members:</a:t>
            </a:r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Bibek Sitaula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Dylan Scott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Adib Shakib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Jacob Stahl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46109-D85C-43F7-B2F4-613B4E5B5F66}"/>
              </a:ext>
            </a:extLst>
          </p:cNvPr>
          <p:cNvSpPr txBox="1"/>
          <p:nvPr/>
        </p:nvSpPr>
        <p:spPr>
          <a:xfrm>
            <a:off x="762000" y="3395663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 Engineering I (CS - 3365)</a:t>
            </a:r>
          </a:p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 of Fall 2020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8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Group Project                                        Requirement Analysis                    Design</a:t>
            </a:r>
          </a:p>
        </p:txBody>
      </p:sp>
    </p:spTree>
    <p:extLst>
      <p:ext uri="{BB962C8B-B14F-4D97-AF65-F5344CB8AC3E}">
        <p14:creationId xmlns:p14="http://schemas.microsoft.com/office/powerpoint/2010/main" val="41990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224" y="187231"/>
            <a:ext cx="5936615" cy="4475480"/>
          </a:xfrm>
          <a:custGeom>
            <a:avLst/>
            <a:gdLst/>
            <a:ahLst/>
            <a:cxnLst/>
            <a:rect l="l" t="t" r="r" b="b"/>
            <a:pathLst>
              <a:path w="5936615" h="4475480">
                <a:moveTo>
                  <a:pt x="0" y="0"/>
                </a:moveTo>
                <a:lnTo>
                  <a:pt x="5936615" y="0"/>
                </a:lnTo>
                <a:lnTo>
                  <a:pt x="5936615" y="4475294"/>
                </a:lnTo>
                <a:lnTo>
                  <a:pt x="0" y="44752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9328" y="434829"/>
            <a:ext cx="360299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Log-In Use</a:t>
            </a:r>
            <a:r>
              <a:rPr sz="1300" b="1" spc="-4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3789" y="1187127"/>
            <a:ext cx="283845" cy="557530"/>
            <a:chOff x="1643789" y="1187127"/>
            <a:chExt cx="283845" cy="557530"/>
          </a:xfrm>
        </p:grpSpPr>
        <p:sp>
          <p:nvSpPr>
            <p:cNvPr id="5" name="object 5"/>
            <p:cNvSpPr/>
            <p:nvPr/>
          </p:nvSpPr>
          <p:spPr>
            <a:xfrm>
              <a:off x="1717051" y="119188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25454" y="106556"/>
                  </a:lnTo>
                  <a:lnTo>
                    <a:pt x="116935" y="116936"/>
                  </a:lnTo>
                  <a:lnTo>
                    <a:pt x="113755" y="120116"/>
                  </a:lnTo>
                  <a:lnTo>
                    <a:pt x="77451" y="136560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26703" y="122956"/>
                  </a:lnTo>
                  <a:lnTo>
                    <a:pt x="20063" y="116936"/>
                  </a:lnTo>
                  <a:lnTo>
                    <a:pt x="16882" y="113755"/>
                  </a:lnTo>
                  <a:lnTo>
                    <a:pt x="14042" y="110296"/>
                  </a:lnTo>
                  <a:lnTo>
                    <a:pt x="11544" y="106556"/>
                  </a:lnTo>
                  <a:lnTo>
                    <a:pt x="9045" y="102816"/>
                  </a:lnTo>
                  <a:lnTo>
                    <a:pt x="6935" y="98869"/>
                  </a:lnTo>
                  <a:lnTo>
                    <a:pt x="5214" y="94713"/>
                  </a:lnTo>
                  <a:lnTo>
                    <a:pt x="3492" y="90557"/>
                  </a:lnTo>
                  <a:lnTo>
                    <a:pt x="2193" y="86274"/>
                  </a:lnTo>
                  <a:lnTo>
                    <a:pt x="1316" y="81863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11544" y="30444"/>
                  </a:lnTo>
                  <a:lnTo>
                    <a:pt x="14042" y="26704"/>
                  </a:lnTo>
                  <a:lnTo>
                    <a:pt x="30443" y="11545"/>
                  </a:lnTo>
                  <a:lnTo>
                    <a:pt x="34182" y="9046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06555" y="11545"/>
                  </a:lnTo>
                  <a:lnTo>
                    <a:pt x="110295" y="14044"/>
                  </a:lnTo>
                  <a:lnTo>
                    <a:pt x="133505" y="46442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8552" y="1328888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1807" y="1777418"/>
            <a:ext cx="5003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Employee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49200" y="1191889"/>
            <a:ext cx="1096010" cy="1918335"/>
          </a:xfrm>
          <a:custGeom>
            <a:avLst/>
            <a:gdLst/>
            <a:ahLst/>
            <a:cxnLst/>
            <a:rect l="l" t="t" r="r" b="b"/>
            <a:pathLst>
              <a:path w="1096010" h="1918335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  <a:path w="1096010" h="1918335">
                <a:moveTo>
                  <a:pt x="0" y="1369988"/>
                </a:moveTo>
                <a:lnTo>
                  <a:pt x="1095990" y="1369988"/>
                </a:lnTo>
                <a:lnTo>
                  <a:pt x="1095990" y="1917983"/>
                </a:lnTo>
                <a:lnTo>
                  <a:pt x="0" y="1917983"/>
                </a:lnTo>
                <a:lnTo>
                  <a:pt x="0" y="1369988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3878" y="2690743"/>
            <a:ext cx="103060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195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3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:HealthCareManager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3534" y="3840533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5073" y="3969399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:Login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5851" y="3840533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09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7998" y="3969399"/>
            <a:ext cx="83566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:login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credentials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17787" y="1338022"/>
            <a:ext cx="3663315" cy="2781300"/>
            <a:chOff x="1917787" y="1338022"/>
            <a:chExt cx="3663315" cy="2781300"/>
          </a:xfrm>
        </p:grpSpPr>
        <p:sp>
          <p:nvSpPr>
            <p:cNvPr id="15" name="object 15"/>
            <p:cNvSpPr/>
            <p:nvPr/>
          </p:nvSpPr>
          <p:spPr>
            <a:xfrm>
              <a:off x="1922550" y="1374555"/>
              <a:ext cx="3653790" cy="2740025"/>
            </a:xfrm>
            <a:custGeom>
              <a:avLst/>
              <a:gdLst/>
              <a:ahLst/>
              <a:cxnLst/>
              <a:rect l="l" t="t" r="r" b="b"/>
              <a:pathLst>
                <a:path w="3653790" h="2740025">
                  <a:moveTo>
                    <a:pt x="0" y="91332"/>
                  </a:moveTo>
                  <a:lnTo>
                    <a:pt x="1826650" y="91332"/>
                  </a:lnTo>
                </a:path>
                <a:path w="3653790" h="2740025">
                  <a:moveTo>
                    <a:pt x="2374646" y="1187323"/>
                  </a:moveTo>
                  <a:lnTo>
                    <a:pt x="2374646" y="365330"/>
                  </a:lnTo>
                </a:path>
                <a:path w="3653790" h="2740025">
                  <a:moveTo>
                    <a:pt x="3653301" y="2739976"/>
                  </a:moveTo>
                  <a:lnTo>
                    <a:pt x="2876975" y="2739976"/>
                  </a:lnTo>
                </a:path>
                <a:path w="3653790" h="2740025">
                  <a:moveTo>
                    <a:pt x="2365512" y="2465978"/>
                  </a:moveTo>
                  <a:lnTo>
                    <a:pt x="2372180" y="1735318"/>
                  </a:lnTo>
                </a:path>
                <a:path w="3653790" h="2740025">
                  <a:moveTo>
                    <a:pt x="456662" y="0"/>
                  </a:moveTo>
                  <a:lnTo>
                    <a:pt x="122047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2477" y="1338022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6059" y="1648644"/>
              <a:ext cx="949325" cy="2540"/>
            </a:xfrm>
            <a:custGeom>
              <a:avLst/>
              <a:gdLst/>
              <a:ahLst/>
              <a:cxnLst/>
              <a:rect l="l" t="t" r="r" b="b"/>
              <a:pathLst>
                <a:path w="949325" h="2539">
                  <a:moveTo>
                    <a:pt x="948762" y="2009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3542" y="1612202"/>
              <a:ext cx="73157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04757" y="1202023"/>
            <a:ext cx="2372995" cy="403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97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 1: login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  <a:p>
            <a:pPr marL="1424305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41541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:EmployeeInterface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2438" y="1686085"/>
            <a:ext cx="53086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A5.2: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login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0222" y="1841207"/>
            <a:ext cx="262890" cy="5740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 1.1: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88528" y="1922550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0"/>
                </a:moveTo>
                <a:lnTo>
                  <a:pt x="0" y="4898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5863" y="1980729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169330" y="1928212"/>
            <a:ext cx="255904" cy="537210"/>
            <a:chOff x="4169330" y="1928212"/>
            <a:chExt cx="255904" cy="537210"/>
          </a:xfrm>
        </p:grpSpPr>
        <p:sp>
          <p:nvSpPr>
            <p:cNvPr id="25" name="object 25"/>
            <p:cNvSpPr/>
            <p:nvPr/>
          </p:nvSpPr>
          <p:spPr>
            <a:xfrm>
              <a:off x="4351995" y="2391816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9330" y="1928212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71127" y="1924834"/>
            <a:ext cx="262890" cy="54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A5.1: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login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conformed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512738" y="3202776"/>
            <a:ext cx="262890" cy="47688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24765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A2: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login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authorize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93960" y="3202062"/>
            <a:ext cx="26289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55244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login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authorized</a:t>
            </a:r>
          </a:p>
        </p:txBody>
      </p:sp>
      <p:sp>
        <p:nvSpPr>
          <p:cNvPr id="30" name="object 30"/>
          <p:cNvSpPr/>
          <p:nvPr/>
        </p:nvSpPr>
        <p:spPr>
          <a:xfrm>
            <a:off x="4388528" y="3201205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0"/>
                </a:moveTo>
                <a:lnTo>
                  <a:pt x="0" y="4898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1530" y="3259384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214996" y="3206868"/>
            <a:ext cx="1264285" cy="1035685"/>
            <a:chOff x="4214996" y="3206868"/>
            <a:chExt cx="1264285" cy="1035685"/>
          </a:xfrm>
        </p:grpSpPr>
        <p:sp>
          <p:nvSpPr>
            <p:cNvPr id="33" name="object 33"/>
            <p:cNvSpPr/>
            <p:nvPr/>
          </p:nvSpPr>
          <p:spPr>
            <a:xfrm>
              <a:off x="4351995" y="3670472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45191" y="4023198"/>
              <a:ext cx="581660" cy="0"/>
            </a:xfrm>
            <a:custGeom>
              <a:avLst/>
              <a:gdLst/>
              <a:ahLst/>
              <a:cxnLst/>
              <a:rect l="l" t="t" r="r" b="b"/>
              <a:pathLst>
                <a:path w="581660">
                  <a:moveTo>
                    <a:pt x="0" y="0"/>
                  </a:moveTo>
                  <a:lnTo>
                    <a:pt x="0" y="0"/>
                  </a:lnTo>
                  <a:lnTo>
                    <a:pt x="456662" y="0"/>
                  </a:lnTo>
                  <a:lnTo>
                    <a:pt x="581148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05790" y="3986665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14996" y="3206868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19353" y="4169330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837485" y="4082652"/>
            <a:ext cx="662305" cy="4457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R="5080" indent="133985">
              <a:lnSpc>
                <a:spcPct val="105800"/>
              </a:lnSpc>
              <a:spcBef>
                <a:spcPts val="165"/>
              </a:spcBef>
              <a:tabLst>
                <a:tab pos="64897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50">
                <a:latin typeface="Times New Roman"/>
                <a:cs typeface="Times New Roman"/>
              </a:rPr>
              <a:t> </a:t>
            </a:r>
            <a:r>
              <a:rPr sz="850" spc="5">
                <a:latin typeface="Arial"/>
                <a:cs typeface="Arial"/>
              </a:rPr>
              <a:t>A4: login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7812" y="3695401"/>
            <a:ext cx="64643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350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 login  conformation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54890" y="4845191"/>
            <a:ext cx="5936615" cy="4475480"/>
          </a:xfrm>
          <a:custGeom>
            <a:avLst/>
            <a:gdLst/>
            <a:ahLst/>
            <a:cxnLst/>
            <a:rect l="l" t="t" r="r" b="b"/>
            <a:pathLst>
              <a:path w="5936615" h="4475480">
                <a:moveTo>
                  <a:pt x="0" y="0"/>
                </a:moveTo>
                <a:lnTo>
                  <a:pt x="5936615" y="0"/>
                </a:lnTo>
                <a:lnTo>
                  <a:pt x="5936615" y="4475294"/>
                </a:lnTo>
                <a:lnTo>
                  <a:pt x="0" y="44752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77064" y="5092789"/>
            <a:ext cx="373062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Log Out Use</a:t>
            </a:r>
            <a:r>
              <a:rPr sz="1300" b="1" spc="-4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15458" y="5845087"/>
            <a:ext cx="283845" cy="557530"/>
            <a:chOff x="1415458" y="5845087"/>
            <a:chExt cx="283845" cy="557530"/>
          </a:xfrm>
        </p:grpSpPr>
        <p:sp>
          <p:nvSpPr>
            <p:cNvPr id="43" name="object 43"/>
            <p:cNvSpPr/>
            <p:nvPr/>
          </p:nvSpPr>
          <p:spPr>
            <a:xfrm>
              <a:off x="1488720" y="584984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25454" y="106556"/>
                  </a:lnTo>
                  <a:lnTo>
                    <a:pt x="116935" y="116936"/>
                  </a:lnTo>
                  <a:lnTo>
                    <a:pt x="113755" y="120116"/>
                  </a:lnTo>
                  <a:lnTo>
                    <a:pt x="110295" y="122956"/>
                  </a:lnTo>
                  <a:lnTo>
                    <a:pt x="106555" y="125455"/>
                  </a:lnTo>
                  <a:lnTo>
                    <a:pt x="102815" y="127953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26703" y="122956"/>
                  </a:lnTo>
                  <a:lnTo>
                    <a:pt x="20063" y="116936"/>
                  </a:lnTo>
                  <a:lnTo>
                    <a:pt x="16882" y="113755"/>
                  </a:lnTo>
                  <a:lnTo>
                    <a:pt x="14042" y="110295"/>
                  </a:lnTo>
                  <a:lnTo>
                    <a:pt x="11544" y="106556"/>
                  </a:lnTo>
                  <a:lnTo>
                    <a:pt x="9045" y="102816"/>
                  </a:lnTo>
                  <a:lnTo>
                    <a:pt x="6935" y="98868"/>
                  </a:lnTo>
                  <a:lnTo>
                    <a:pt x="5214" y="94713"/>
                  </a:lnTo>
                  <a:lnTo>
                    <a:pt x="3492" y="90558"/>
                  </a:lnTo>
                  <a:lnTo>
                    <a:pt x="2193" y="86275"/>
                  </a:lnTo>
                  <a:lnTo>
                    <a:pt x="1316" y="81863"/>
                  </a:lnTo>
                  <a:lnTo>
                    <a:pt x="438" y="77452"/>
                  </a:lnTo>
                  <a:lnTo>
                    <a:pt x="0" y="72997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5214" y="42286"/>
                  </a:lnTo>
                  <a:lnTo>
                    <a:pt x="6935" y="38130"/>
                  </a:lnTo>
                  <a:lnTo>
                    <a:pt x="20063" y="20063"/>
                  </a:lnTo>
                  <a:lnTo>
                    <a:pt x="23243" y="16882"/>
                  </a:lnTo>
                  <a:lnTo>
                    <a:pt x="59547" y="439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06555" y="11544"/>
                  </a:lnTo>
                  <a:lnTo>
                    <a:pt x="110295" y="14043"/>
                  </a:lnTo>
                  <a:lnTo>
                    <a:pt x="133505" y="46441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20221" y="5986848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13476" y="6435378"/>
            <a:ext cx="5003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Employee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20869" y="5849849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92080" y="5978715"/>
            <a:ext cx="95758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:EmployeeInterface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20869" y="7219837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555547" y="7348703"/>
            <a:ext cx="103060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195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3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:HealthCareManager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475203" y="8498493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506741" y="8627359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:Logout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47520" y="8498493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631935" y="8627359"/>
            <a:ext cx="53086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:logout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689456" y="5995981"/>
            <a:ext cx="3663315" cy="2781300"/>
            <a:chOff x="1689456" y="5995981"/>
            <a:chExt cx="3663315" cy="2781300"/>
          </a:xfrm>
        </p:grpSpPr>
        <p:sp>
          <p:nvSpPr>
            <p:cNvPr id="55" name="object 55"/>
            <p:cNvSpPr/>
            <p:nvPr/>
          </p:nvSpPr>
          <p:spPr>
            <a:xfrm>
              <a:off x="1694218" y="6032514"/>
              <a:ext cx="3653790" cy="2740025"/>
            </a:xfrm>
            <a:custGeom>
              <a:avLst/>
              <a:gdLst/>
              <a:ahLst/>
              <a:cxnLst/>
              <a:rect l="l" t="t" r="r" b="b"/>
              <a:pathLst>
                <a:path w="3653790" h="2740025">
                  <a:moveTo>
                    <a:pt x="0" y="91332"/>
                  </a:moveTo>
                  <a:lnTo>
                    <a:pt x="1826650" y="91332"/>
                  </a:lnTo>
                </a:path>
                <a:path w="3653790" h="2740025">
                  <a:moveTo>
                    <a:pt x="2374646" y="1187323"/>
                  </a:moveTo>
                  <a:lnTo>
                    <a:pt x="2374646" y="365330"/>
                  </a:lnTo>
                </a:path>
                <a:path w="3653790" h="2740025">
                  <a:moveTo>
                    <a:pt x="3653301" y="2739976"/>
                  </a:moveTo>
                  <a:lnTo>
                    <a:pt x="2876975" y="2739976"/>
                  </a:lnTo>
                </a:path>
                <a:path w="3653790" h="2740025">
                  <a:moveTo>
                    <a:pt x="2365512" y="2465978"/>
                  </a:moveTo>
                  <a:lnTo>
                    <a:pt x="2372180" y="1735318"/>
                  </a:lnTo>
                </a:path>
                <a:path w="3653790" h="2740025">
                  <a:moveTo>
                    <a:pt x="456662" y="0"/>
                  </a:moveTo>
                  <a:lnTo>
                    <a:pt x="122047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94145" y="5995981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09060" y="6215179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5">
                  <a:moveTo>
                    <a:pt x="763814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56543" y="6178646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340967" y="5704717"/>
            <a:ext cx="53721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78740" marR="5080" indent="-7937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 1: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logout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44106" y="6280112"/>
            <a:ext cx="53086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0810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A5.2:</a:t>
            </a:r>
            <a:endParaRPr sz="850">
              <a:latin typeface="Arial"/>
              <a:cs typeface="Arial"/>
            </a:endParaRPr>
          </a:p>
          <a:p>
            <a:pPr marR="5080" indent="109220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logout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67957" y="6590500"/>
            <a:ext cx="391160" cy="3911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52069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1.1:</a:t>
            </a:r>
            <a:endParaRPr sz="850">
              <a:latin typeface="Arial"/>
              <a:cs typeface="Arial"/>
            </a:endParaRPr>
          </a:p>
          <a:p>
            <a:pPr marL="12700" marR="5080" indent="33020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logout  </a:t>
            </a:r>
            <a:r>
              <a:rPr sz="850">
                <a:latin typeface="Arial"/>
                <a:cs typeface="Arial"/>
              </a:rPr>
              <a:t>request</a:t>
            </a:r>
          </a:p>
        </p:txBody>
      </p:sp>
      <p:sp>
        <p:nvSpPr>
          <p:cNvPr id="62" name="object 62"/>
          <p:cNvSpPr/>
          <p:nvPr/>
        </p:nvSpPr>
        <p:spPr>
          <a:xfrm>
            <a:off x="4160197" y="6580509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0"/>
                </a:moveTo>
                <a:lnTo>
                  <a:pt x="0" y="4898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77532" y="6638688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3940999" y="6586172"/>
            <a:ext cx="1310005" cy="2314575"/>
            <a:chOff x="3940999" y="6586172"/>
            <a:chExt cx="1310005" cy="2314575"/>
          </a:xfrm>
        </p:grpSpPr>
        <p:sp>
          <p:nvSpPr>
            <p:cNvPr id="65" name="object 65"/>
            <p:cNvSpPr/>
            <p:nvPr/>
          </p:nvSpPr>
          <p:spPr>
            <a:xfrm>
              <a:off x="4123664" y="7049776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40999" y="6586172"/>
              <a:ext cx="73066" cy="73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3664" y="8328431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16860" y="8681158"/>
              <a:ext cx="581660" cy="0"/>
            </a:xfrm>
            <a:custGeom>
              <a:avLst/>
              <a:gdLst/>
              <a:ahLst/>
              <a:cxnLst/>
              <a:rect l="l" t="t" r="r" b="b"/>
              <a:pathLst>
                <a:path w="581660">
                  <a:moveTo>
                    <a:pt x="0" y="0"/>
                  </a:moveTo>
                  <a:lnTo>
                    <a:pt x="0" y="0"/>
                  </a:lnTo>
                  <a:lnTo>
                    <a:pt x="456662" y="0"/>
                  </a:lnTo>
                  <a:lnTo>
                    <a:pt x="581148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77459" y="8644625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86665" y="7864827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91022" y="8827290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505797" y="6509870"/>
            <a:ext cx="391160" cy="54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4351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A5.1:</a:t>
            </a:r>
            <a:endParaRPr sz="850">
              <a:latin typeface="Arial"/>
              <a:cs typeface="Arial"/>
            </a:endParaRPr>
          </a:p>
          <a:p>
            <a:pPr marL="12700" marR="5080" indent="109220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logout  </a:t>
            </a:r>
            <a:r>
              <a:rPr sz="850">
                <a:latin typeface="Arial"/>
                <a:cs typeface="Arial"/>
              </a:rPr>
              <a:t>conformed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4284407" y="7839472"/>
            <a:ext cx="262890" cy="519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A2: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logout</a:t>
            </a:r>
            <a:endParaRPr sz="850">
              <a:latin typeface="Arial"/>
              <a:cs typeface="Arial"/>
            </a:endParaRPr>
          </a:p>
          <a:p>
            <a:pPr marL="3365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authorize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65628" y="7860022"/>
            <a:ext cx="26289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2159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logout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authorized</a:t>
            </a:r>
          </a:p>
        </p:txBody>
      </p:sp>
      <p:sp>
        <p:nvSpPr>
          <p:cNvPr id="75" name="object 75"/>
          <p:cNvSpPr/>
          <p:nvPr/>
        </p:nvSpPr>
        <p:spPr>
          <a:xfrm>
            <a:off x="4160197" y="7859165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0"/>
                </a:moveTo>
                <a:lnTo>
                  <a:pt x="0" y="4898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23198" y="7917344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609153" y="8740611"/>
            <a:ext cx="662305" cy="4457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R="5080" indent="133985">
              <a:lnSpc>
                <a:spcPct val="105800"/>
              </a:lnSpc>
              <a:spcBef>
                <a:spcPts val="165"/>
              </a:spcBef>
              <a:tabLst>
                <a:tab pos="64897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50">
                <a:latin typeface="Times New Roman"/>
                <a:cs typeface="Times New Roman"/>
              </a:rPr>
              <a:t> </a:t>
            </a:r>
            <a:r>
              <a:rPr sz="850" spc="5">
                <a:latin typeface="Arial"/>
                <a:cs typeface="Arial"/>
              </a:rPr>
              <a:t>A4: logout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0813" y="8353361"/>
            <a:ext cx="64643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6985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 logout  conformation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9" grpId="0"/>
      <p:bldP spid="20" grpId="0"/>
      <p:bldP spid="21" grpId="0"/>
      <p:bldP spid="22" grpId="0" animBg="1"/>
      <p:bldP spid="23" grpId="0" animBg="1"/>
      <p:bldP spid="27" grpId="0"/>
      <p:bldP spid="28" grpId="0"/>
      <p:bldP spid="29" grpId="0"/>
      <p:bldP spid="30" grpId="0" animBg="1"/>
      <p:bldP spid="31" grpId="0" animBg="1"/>
      <p:bldP spid="38" grpId="0"/>
      <p:bldP spid="39" grpId="0"/>
      <p:bldP spid="40" grpId="0" animBg="1"/>
      <p:bldP spid="41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9" grpId="0"/>
      <p:bldP spid="60" grpId="0"/>
      <p:bldP spid="61" grpId="0"/>
      <p:bldP spid="62" grpId="0" animBg="1"/>
      <p:bldP spid="63" grpId="0" animBg="1"/>
      <p:bldP spid="72" grpId="0"/>
      <p:bldP spid="73" grpId="0"/>
      <p:bldP spid="74" grpId="0"/>
      <p:bldP spid="75" grpId="0" animBg="1"/>
      <p:bldP spid="76" grpId="0" animBg="1"/>
      <p:bldP spid="77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9792" y="365134"/>
            <a:ext cx="5626735" cy="4485005"/>
            <a:chOff x="1369792" y="365134"/>
            <a:chExt cx="5626735" cy="4485005"/>
          </a:xfrm>
        </p:grpSpPr>
        <p:sp>
          <p:nvSpPr>
            <p:cNvPr id="3" name="object 3"/>
            <p:cNvSpPr/>
            <p:nvPr/>
          </p:nvSpPr>
          <p:spPr>
            <a:xfrm>
              <a:off x="1374554" y="369896"/>
              <a:ext cx="5617210" cy="4475480"/>
            </a:xfrm>
            <a:custGeom>
              <a:avLst/>
              <a:gdLst/>
              <a:ahLst/>
              <a:cxnLst/>
              <a:rect l="l" t="t" r="r" b="b"/>
              <a:pathLst>
                <a:path w="5617209" h="4475480">
                  <a:moveTo>
                    <a:pt x="0" y="0"/>
                  </a:moveTo>
                  <a:lnTo>
                    <a:pt x="5616951" y="0"/>
                  </a:lnTo>
                  <a:lnTo>
                    <a:pt x="5616951" y="4475294"/>
                  </a:lnTo>
                  <a:lnTo>
                    <a:pt x="0" y="4475294"/>
                  </a:lnTo>
                  <a:lnTo>
                    <a:pt x="0" y="0"/>
                  </a:lnTo>
                  <a:close/>
                </a:path>
                <a:path w="5617209" h="4475480">
                  <a:moveTo>
                    <a:pt x="771759" y="707827"/>
                  </a:moveTo>
                  <a:lnTo>
                    <a:pt x="760215" y="745883"/>
                  </a:lnTo>
                  <a:lnTo>
                    <a:pt x="729473" y="771112"/>
                  </a:lnTo>
                  <a:lnTo>
                    <a:pt x="725318" y="772833"/>
                  </a:lnTo>
                  <a:lnTo>
                    <a:pt x="703260" y="776326"/>
                  </a:lnTo>
                  <a:lnTo>
                    <a:pt x="698762" y="776326"/>
                  </a:lnTo>
                  <a:lnTo>
                    <a:pt x="677046" y="771112"/>
                  </a:lnTo>
                  <a:lnTo>
                    <a:pt x="672891" y="769390"/>
                  </a:lnTo>
                  <a:lnTo>
                    <a:pt x="668943" y="767280"/>
                  </a:lnTo>
                  <a:lnTo>
                    <a:pt x="665204" y="764782"/>
                  </a:lnTo>
                  <a:lnTo>
                    <a:pt x="661464" y="762283"/>
                  </a:lnTo>
                  <a:lnTo>
                    <a:pt x="658004" y="759443"/>
                  </a:lnTo>
                  <a:lnTo>
                    <a:pt x="654824" y="756263"/>
                  </a:lnTo>
                  <a:lnTo>
                    <a:pt x="651643" y="753083"/>
                  </a:lnTo>
                  <a:lnTo>
                    <a:pt x="648803" y="749622"/>
                  </a:lnTo>
                  <a:lnTo>
                    <a:pt x="646305" y="745883"/>
                  </a:lnTo>
                  <a:lnTo>
                    <a:pt x="643806" y="742143"/>
                  </a:lnTo>
                  <a:lnTo>
                    <a:pt x="641696" y="738196"/>
                  </a:lnTo>
                  <a:lnTo>
                    <a:pt x="639975" y="734040"/>
                  </a:lnTo>
                  <a:lnTo>
                    <a:pt x="638254" y="729885"/>
                  </a:lnTo>
                  <a:lnTo>
                    <a:pt x="636954" y="725601"/>
                  </a:lnTo>
                  <a:lnTo>
                    <a:pt x="636077" y="721190"/>
                  </a:lnTo>
                  <a:lnTo>
                    <a:pt x="635199" y="716779"/>
                  </a:lnTo>
                  <a:lnTo>
                    <a:pt x="634760" y="712324"/>
                  </a:lnTo>
                  <a:lnTo>
                    <a:pt x="634761" y="707827"/>
                  </a:lnTo>
                  <a:lnTo>
                    <a:pt x="634760" y="703329"/>
                  </a:lnTo>
                  <a:lnTo>
                    <a:pt x="639975" y="681613"/>
                  </a:lnTo>
                  <a:lnTo>
                    <a:pt x="641696" y="677458"/>
                  </a:lnTo>
                  <a:lnTo>
                    <a:pt x="643806" y="673510"/>
                  </a:lnTo>
                  <a:lnTo>
                    <a:pt x="646305" y="669770"/>
                  </a:lnTo>
                  <a:lnTo>
                    <a:pt x="648803" y="666031"/>
                  </a:lnTo>
                  <a:lnTo>
                    <a:pt x="651643" y="662571"/>
                  </a:lnTo>
                  <a:lnTo>
                    <a:pt x="654824" y="659390"/>
                  </a:lnTo>
                  <a:lnTo>
                    <a:pt x="658004" y="656210"/>
                  </a:lnTo>
                  <a:lnTo>
                    <a:pt x="694308" y="639766"/>
                  </a:lnTo>
                  <a:lnTo>
                    <a:pt x="698762" y="639327"/>
                  </a:lnTo>
                  <a:lnTo>
                    <a:pt x="703260" y="639327"/>
                  </a:lnTo>
                  <a:lnTo>
                    <a:pt x="707758" y="639327"/>
                  </a:lnTo>
                  <a:lnTo>
                    <a:pt x="745056" y="653370"/>
                  </a:lnTo>
                  <a:lnTo>
                    <a:pt x="766545" y="681613"/>
                  </a:lnTo>
                  <a:lnTo>
                    <a:pt x="768266" y="685768"/>
                  </a:lnTo>
                  <a:lnTo>
                    <a:pt x="769566" y="690052"/>
                  </a:lnTo>
                  <a:lnTo>
                    <a:pt x="770443" y="694463"/>
                  </a:lnTo>
                  <a:lnTo>
                    <a:pt x="771321" y="698874"/>
                  </a:lnTo>
                  <a:lnTo>
                    <a:pt x="771759" y="703329"/>
                  </a:lnTo>
                  <a:lnTo>
                    <a:pt x="771759" y="70782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0816" y="114622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66075" y="1594752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6" name="object 6"/>
          <p:cNvSpPr/>
          <p:nvPr/>
        </p:nvSpPr>
        <p:spPr>
          <a:xfrm>
            <a:off x="3475203" y="1191889"/>
            <a:ext cx="3128645" cy="1849755"/>
          </a:xfrm>
          <a:custGeom>
            <a:avLst/>
            <a:gdLst/>
            <a:ahLst/>
            <a:cxnLst/>
            <a:rect l="l" t="t" r="r" b="b"/>
            <a:pathLst>
              <a:path w="3128645" h="1849755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  <a:path w="3128645" h="1849755">
                <a:moveTo>
                  <a:pt x="1895150" y="1484153"/>
                </a:moveTo>
                <a:lnTo>
                  <a:pt x="3128139" y="1484153"/>
                </a:lnTo>
                <a:lnTo>
                  <a:pt x="3128139" y="1849483"/>
                </a:lnTo>
                <a:lnTo>
                  <a:pt x="1895150" y="1849483"/>
                </a:lnTo>
                <a:lnTo>
                  <a:pt x="1895150" y="1484153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4958" y="2718143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4508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:SetupAppointment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6535" y="3931865"/>
            <a:ext cx="1096010" cy="639445"/>
          </a:xfrm>
          <a:custGeom>
            <a:avLst/>
            <a:gdLst/>
            <a:ahLst/>
            <a:cxnLst/>
            <a:rect l="l" t="t" r="r" b="b"/>
            <a:pathLst>
              <a:path w="1096010" h="639445">
                <a:moveTo>
                  <a:pt x="0" y="0"/>
                </a:moveTo>
                <a:lnTo>
                  <a:pt x="1095990" y="0"/>
                </a:lnTo>
                <a:lnTo>
                  <a:pt x="1095990" y="639327"/>
                </a:lnTo>
                <a:lnTo>
                  <a:pt x="0" y="639327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16340" y="4106397"/>
            <a:ext cx="100012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8852" y="1191889"/>
            <a:ext cx="1096010" cy="822325"/>
          </a:xfrm>
          <a:custGeom>
            <a:avLst/>
            <a:gdLst/>
            <a:ahLst/>
            <a:cxnLst/>
            <a:rect l="l" t="t" r="r" b="b"/>
            <a:pathLst>
              <a:path w="1096009" h="822325">
                <a:moveTo>
                  <a:pt x="0" y="0"/>
                </a:moveTo>
                <a:lnTo>
                  <a:pt x="1095990" y="0"/>
                </a:lnTo>
                <a:lnTo>
                  <a:pt x="1095990" y="821992"/>
                </a:lnTo>
                <a:lnTo>
                  <a:pt x="0" y="82199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47738" y="1457754"/>
            <a:ext cx="88201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:Doctor</a:t>
            </a:r>
            <a:r>
              <a:rPr sz="850" spc="-15">
                <a:latin typeface="Arial"/>
                <a:cs typeface="Arial"/>
              </a:rPr>
              <a:t>A</a:t>
            </a:r>
            <a:r>
              <a:rPr sz="850">
                <a:latin typeface="Arial"/>
                <a:cs typeface="Arial"/>
              </a:rPr>
              <a:t>vailability</a:t>
            </a:r>
          </a:p>
        </p:txBody>
      </p:sp>
      <p:sp>
        <p:nvSpPr>
          <p:cNvPr id="12" name="object 12"/>
          <p:cNvSpPr/>
          <p:nvPr/>
        </p:nvSpPr>
        <p:spPr>
          <a:xfrm>
            <a:off x="1529820" y="2470545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4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1031" y="2544610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03" y="2653210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80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414" y="2654210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9964" y="1922550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14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1865" y="1980728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1865" y="3259384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31" y="3292538"/>
            <a:ext cx="1270" cy="398145"/>
          </a:xfrm>
          <a:custGeom>
            <a:avLst/>
            <a:gdLst/>
            <a:ahLst/>
            <a:cxnLst/>
            <a:rect l="l" t="t" r="r" b="b"/>
            <a:pathLst>
              <a:path w="1270" h="398145">
                <a:moveTo>
                  <a:pt x="0" y="0"/>
                </a:moveTo>
                <a:lnTo>
                  <a:pt x="913" y="398027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49849" y="2163393"/>
            <a:ext cx="635" cy="490220"/>
          </a:xfrm>
          <a:custGeom>
            <a:avLst/>
            <a:gdLst/>
            <a:ahLst/>
            <a:cxnLst/>
            <a:rect l="l" t="t" r="r" b="b"/>
            <a:pathLst>
              <a:path w="635" h="490219">
                <a:moveTo>
                  <a:pt x="91" y="489999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3847" y="2105215"/>
            <a:ext cx="0" cy="398780"/>
          </a:xfrm>
          <a:custGeom>
            <a:avLst/>
            <a:gdLst/>
            <a:ahLst/>
            <a:cxnLst/>
            <a:rect l="l" t="t" r="r" b="b"/>
            <a:pathLst>
              <a:path h="398780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287880" y="1246689"/>
            <a:ext cx="3872865" cy="2707005"/>
            <a:chOff x="2287880" y="1246689"/>
            <a:chExt cx="3872865" cy="2707005"/>
          </a:xfrm>
        </p:grpSpPr>
        <p:sp>
          <p:nvSpPr>
            <p:cNvPr id="23" name="object 23"/>
            <p:cNvSpPr/>
            <p:nvPr/>
          </p:nvSpPr>
          <p:spPr>
            <a:xfrm>
              <a:off x="2287880" y="1283222"/>
              <a:ext cx="3699510" cy="2666365"/>
            </a:xfrm>
            <a:custGeom>
              <a:avLst/>
              <a:gdLst/>
              <a:ahLst/>
              <a:cxnLst/>
              <a:rect l="l" t="t" r="r" b="b"/>
              <a:pathLst>
                <a:path w="3699510" h="2666365">
                  <a:moveTo>
                    <a:pt x="0" y="91332"/>
                  </a:moveTo>
                  <a:lnTo>
                    <a:pt x="1187323" y="91332"/>
                  </a:lnTo>
                </a:path>
                <a:path w="3699510" h="2666365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2666365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2666365">
                  <a:moveTo>
                    <a:pt x="1730203" y="2665905"/>
                  </a:moveTo>
                  <a:lnTo>
                    <a:pt x="1735318" y="1780984"/>
                  </a:lnTo>
                </a:path>
                <a:path w="3699510" h="2666365">
                  <a:moveTo>
                    <a:pt x="2283313" y="1575486"/>
                  </a:moveTo>
                  <a:lnTo>
                    <a:pt x="3082473" y="1575486"/>
                  </a:lnTo>
                </a:path>
                <a:path w="3699510" h="2666365">
                  <a:moveTo>
                    <a:pt x="3698967" y="1392821"/>
                  </a:moveTo>
                  <a:lnTo>
                    <a:pt x="3698967" y="730660"/>
                  </a:lnTo>
                </a:path>
                <a:path w="3699510" h="2666365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2476" y="1246689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3431" y="2483149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5875" y="2744542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13809" y="2708009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0205" y="2890674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5332" y="1928212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0056" y="1465887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7540" y="1429354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31792" y="2735409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9521" y="2927207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95332" y="3206868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8911" y="3669924"/>
              <a:ext cx="73066" cy="731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13316" y="2110877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87314" y="2483149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59120" y="535295"/>
            <a:ext cx="4571365" cy="979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Make Appointment Use</a:t>
            </a:r>
            <a:r>
              <a:rPr sz="1300" b="1" spc="-25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464184" marR="3300729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A1: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  <a:p>
            <a:pPr marR="645160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64389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:StaffInterface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401760" y="1503420"/>
            <a:ext cx="87185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0180" marR="5080" indent="-17081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A7.1:appointment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5797" y="1704066"/>
            <a:ext cx="262890" cy="793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A7:appointment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72524" y="1786408"/>
            <a:ext cx="391160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A1.1: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58100" y="2444145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66767" y="2740063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48075" y="2444145"/>
            <a:ext cx="7810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A4:appointment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49149" y="2572010"/>
            <a:ext cx="3784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53858" y="2654210"/>
            <a:ext cx="675640" cy="705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57785">
              <a:lnSpc>
                <a:spcPts val="1015"/>
              </a:lnSpc>
              <a:tabLst>
                <a:tab pos="48133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46355" algn="ctr">
              <a:lnSpc>
                <a:spcPts val="1015"/>
              </a:lnSpc>
              <a:spcBef>
                <a:spcPts val="275"/>
              </a:spcBef>
            </a:pPr>
            <a:r>
              <a:rPr sz="850" spc="5">
                <a:latin typeface="Arial"/>
                <a:cs typeface="Arial"/>
              </a:rPr>
              <a:t>A4.3:</a:t>
            </a:r>
            <a:endParaRPr sz="850">
              <a:latin typeface="Arial"/>
              <a:cs typeface="Arial"/>
            </a:endParaRPr>
          </a:p>
          <a:p>
            <a:pPr marL="59055"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appointment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9924" y="3275129"/>
            <a:ext cx="518795" cy="3911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1303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endParaRPr sz="850">
              <a:latin typeface="Arial"/>
              <a:cs typeface="Arial"/>
            </a:endParaRPr>
          </a:p>
          <a:p>
            <a:pPr marL="30480" marR="5080" indent="-18415" algn="just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request  </a:t>
            </a:r>
            <a:r>
              <a:rPr sz="850" spc="5">
                <a:latin typeface="Arial"/>
                <a:cs typeface="Arial"/>
              </a:rPr>
              <a:t>patient  details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7530" y="3132136"/>
            <a:ext cx="391160" cy="5861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A6:conform</a:t>
            </a:r>
          </a:p>
          <a:p>
            <a:pPr marL="128270" marR="12065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details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405513" y="2046706"/>
            <a:ext cx="391160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A4.1: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36174" y="2042139"/>
            <a:ext cx="391160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A4.2: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conformed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69792" y="5114426"/>
            <a:ext cx="5626735" cy="4485005"/>
            <a:chOff x="1369792" y="5114426"/>
            <a:chExt cx="5626735" cy="4485005"/>
          </a:xfrm>
        </p:grpSpPr>
        <p:sp>
          <p:nvSpPr>
            <p:cNvPr id="52" name="object 52"/>
            <p:cNvSpPr/>
            <p:nvPr/>
          </p:nvSpPr>
          <p:spPr>
            <a:xfrm>
              <a:off x="1374554" y="5119189"/>
              <a:ext cx="5617210" cy="4475480"/>
            </a:xfrm>
            <a:custGeom>
              <a:avLst/>
              <a:gdLst/>
              <a:ahLst/>
              <a:cxnLst/>
              <a:rect l="l" t="t" r="r" b="b"/>
              <a:pathLst>
                <a:path w="5617209" h="4475480">
                  <a:moveTo>
                    <a:pt x="0" y="0"/>
                  </a:moveTo>
                  <a:lnTo>
                    <a:pt x="5616951" y="0"/>
                  </a:lnTo>
                  <a:lnTo>
                    <a:pt x="5616951" y="4475294"/>
                  </a:lnTo>
                  <a:lnTo>
                    <a:pt x="0" y="4475294"/>
                  </a:lnTo>
                  <a:lnTo>
                    <a:pt x="0" y="0"/>
                  </a:lnTo>
                  <a:close/>
                </a:path>
                <a:path w="5617209" h="4475480">
                  <a:moveTo>
                    <a:pt x="771759" y="707827"/>
                  </a:moveTo>
                  <a:lnTo>
                    <a:pt x="760215" y="745883"/>
                  </a:lnTo>
                  <a:lnTo>
                    <a:pt x="751696" y="756263"/>
                  </a:lnTo>
                  <a:lnTo>
                    <a:pt x="748516" y="759443"/>
                  </a:lnTo>
                  <a:lnTo>
                    <a:pt x="745056" y="762282"/>
                  </a:lnTo>
                  <a:lnTo>
                    <a:pt x="741316" y="764781"/>
                  </a:lnTo>
                  <a:lnTo>
                    <a:pt x="737576" y="767280"/>
                  </a:lnTo>
                  <a:lnTo>
                    <a:pt x="703260" y="776326"/>
                  </a:lnTo>
                  <a:lnTo>
                    <a:pt x="698762" y="776326"/>
                  </a:lnTo>
                  <a:lnTo>
                    <a:pt x="665204" y="764781"/>
                  </a:lnTo>
                  <a:lnTo>
                    <a:pt x="661464" y="762282"/>
                  </a:lnTo>
                  <a:lnTo>
                    <a:pt x="658004" y="759443"/>
                  </a:lnTo>
                  <a:lnTo>
                    <a:pt x="654824" y="756263"/>
                  </a:lnTo>
                  <a:lnTo>
                    <a:pt x="651643" y="753083"/>
                  </a:lnTo>
                  <a:lnTo>
                    <a:pt x="648803" y="749623"/>
                  </a:lnTo>
                  <a:lnTo>
                    <a:pt x="646305" y="745883"/>
                  </a:lnTo>
                  <a:lnTo>
                    <a:pt x="643806" y="742143"/>
                  </a:lnTo>
                  <a:lnTo>
                    <a:pt x="636077" y="721190"/>
                  </a:lnTo>
                  <a:lnTo>
                    <a:pt x="635199" y="716779"/>
                  </a:lnTo>
                  <a:lnTo>
                    <a:pt x="634760" y="712324"/>
                  </a:lnTo>
                  <a:lnTo>
                    <a:pt x="634761" y="707827"/>
                  </a:lnTo>
                  <a:lnTo>
                    <a:pt x="634760" y="703329"/>
                  </a:lnTo>
                  <a:lnTo>
                    <a:pt x="639975" y="681613"/>
                  </a:lnTo>
                  <a:lnTo>
                    <a:pt x="641696" y="677457"/>
                  </a:lnTo>
                  <a:lnTo>
                    <a:pt x="643806" y="673510"/>
                  </a:lnTo>
                  <a:lnTo>
                    <a:pt x="646305" y="669770"/>
                  </a:lnTo>
                  <a:lnTo>
                    <a:pt x="648803" y="666030"/>
                  </a:lnTo>
                  <a:lnTo>
                    <a:pt x="651643" y="662570"/>
                  </a:lnTo>
                  <a:lnTo>
                    <a:pt x="654824" y="659390"/>
                  </a:lnTo>
                  <a:lnTo>
                    <a:pt x="658004" y="656210"/>
                  </a:lnTo>
                  <a:lnTo>
                    <a:pt x="689896" y="640643"/>
                  </a:lnTo>
                  <a:lnTo>
                    <a:pt x="694308" y="639766"/>
                  </a:lnTo>
                  <a:lnTo>
                    <a:pt x="698762" y="639327"/>
                  </a:lnTo>
                  <a:lnTo>
                    <a:pt x="703260" y="639327"/>
                  </a:lnTo>
                  <a:lnTo>
                    <a:pt x="707758" y="639327"/>
                  </a:lnTo>
                  <a:lnTo>
                    <a:pt x="712212" y="639766"/>
                  </a:lnTo>
                  <a:lnTo>
                    <a:pt x="716623" y="640643"/>
                  </a:lnTo>
                  <a:lnTo>
                    <a:pt x="721035" y="641521"/>
                  </a:lnTo>
                  <a:lnTo>
                    <a:pt x="751696" y="659390"/>
                  </a:lnTo>
                  <a:lnTo>
                    <a:pt x="754877" y="662570"/>
                  </a:lnTo>
                  <a:lnTo>
                    <a:pt x="771321" y="698873"/>
                  </a:lnTo>
                  <a:lnTo>
                    <a:pt x="771759" y="703329"/>
                  </a:lnTo>
                  <a:lnTo>
                    <a:pt x="771759" y="70782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40816" y="589551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966075" y="6344044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55" name="object 55"/>
          <p:cNvSpPr/>
          <p:nvPr/>
        </p:nvSpPr>
        <p:spPr>
          <a:xfrm>
            <a:off x="3475203" y="5941181"/>
            <a:ext cx="3128645" cy="1849755"/>
          </a:xfrm>
          <a:custGeom>
            <a:avLst/>
            <a:gdLst/>
            <a:ahLst/>
            <a:cxnLst/>
            <a:rect l="l" t="t" r="r" b="b"/>
            <a:pathLst>
              <a:path w="3128645" h="1849754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  <a:path w="3128645" h="1849754">
                <a:moveTo>
                  <a:pt x="1895150" y="1484153"/>
                </a:moveTo>
                <a:lnTo>
                  <a:pt x="3128139" y="1484153"/>
                </a:lnTo>
                <a:lnTo>
                  <a:pt x="3128139" y="1849483"/>
                </a:lnTo>
                <a:lnTo>
                  <a:pt x="1895150" y="1849483"/>
                </a:lnTo>
                <a:lnTo>
                  <a:pt x="1895150" y="1484153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471960" y="7467435"/>
            <a:ext cx="1042669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:ChangeAppointment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66535" y="8589825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16340" y="8718691"/>
            <a:ext cx="100012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438852" y="6215179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09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547738" y="6344044"/>
            <a:ext cx="88201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:Doctor</a:t>
            </a:r>
            <a:r>
              <a:rPr sz="850" spc="-15">
                <a:latin typeface="Arial"/>
                <a:cs typeface="Arial"/>
              </a:rPr>
              <a:t>A</a:t>
            </a:r>
            <a:r>
              <a:rPr sz="850">
                <a:latin typeface="Arial"/>
                <a:cs typeface="Arial"/>
              </a:rPr>
              <a:t>vailability</a:t>
            </a:r>
          </a:p>
        </p:txBody>
      </p:sp>
      <p:sp>
        <p:nvSpPr>
          <p:cNvPr id="61" name="object 61"/>
          <p:cNvSpPr/>
          <p:nvPr/>
        </p:nvSpPr>
        <p:spPr>
          <a:xfrm>
            <a:off x="1529820" y="7219837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5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601031" y="7293903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475203" y="7402502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79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46414" y="7403502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13970" indent="-247015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109964" y="6671842"/>
            <a:ext cx="0" cy="581660"/>
          </a:xfrm>
          <a:custGeom>
            <a:avLst/>
            <a:gdLst/>
            <a:ahLst/>
            <a:cxnLst/>
            <a:rect l="l" t="t" r="r" b="b"/>
            <a:pathLst>
              <a:path h="581659">
                <a:moveTo>
                  <a:pt x="0" y="0"/>
                </a:moveTo>
                <a:lnTo>
                  <a:pt x="0" y="58114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31865" y="6730020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31865" y="8008677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14531" y="8041830"/>
            <a:ext cx="1270" cy="398145"/>
          </a:xfrm>
          <a:custGeom>
            <a:avLst/>
            <a:gdLst/>
            <a:ahLst/>
            <a:cxnLst/>
            <a:rect l="l" t="t" r="r" b="b"/>
            <a:pathLst>
              <a:path w="1270" h="398145">
                <a:moveTo>
                  <a:pt x="0" y="0"/>
                </a:moveTo>
                <a:lnTo>
                  <a:pt x="913" y="398027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49849" y="6912685"/>
            <a:ext cx="635" cy="490220"/>
          </a:xfrm>
          <a:custGeom>
            <a:avLst/>
            <a:gdLst/>
            <a:ahLst/>
            <a:cxnLst/>
            <a:rect l="l" t="t" r="r" b="b"/>
            <a:pathLst>
              <a:path w="635" h="490220">
                <a:moveTo>
                  <a:pt x="91" y="489999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23847" y="6854507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2287880" y="5995981"/>
            <a:ext cx="3872865" cy="2613660"/>
            <a:chOff x="2287880" y="5995981"/>
            <a:chExt cx="3872865" cy="2613660"/>
          </a:xfrm>
        </p:grpSpPr>
        <p:sp>
          <p:nvSpPr>
            <p:cNvPr id="72" name="object 72"/>
            <p:cNvSpPr/>
            <p:nvPr/>
          </p:nvSpPr>
          <p:spPr>
            <a:xfrm>
              <a:off x="2287880" y="6032514"/>
              <a:ext cx="3699510" cy="2572385"/>
            </a:xfrm>
            <a:custGeom>
              <a:avLst/>
              <a:gdLst/>
              <a:ahLst/>
              <a:cxnLst/>
              <a:rect l="l" t="t" r="r" b="b"/>
              <a:pathLst>
                <a:path w="3699510" h="2572384">
                  <a:moveTo>
                    <a:pt x="0" y="91332"/>
                  </a:moveTo>
                  <a:lnTo>
                    <a:pt x="1187323" y="91332"/>
                  </a:lnTo>
                </a:path>
                <a:path w="3699510" h="2572384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2572384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2572384">
                  <a:moveTo>
                    <a:pt x="1730203" y="2572107"/>
                  </a:moveTo>
                  <a:lnTo>
                    <a:pt x="1735318" y="1780984"/>
                  </a:lnTo>
                </a:path>
                <a:path w="3699510" h="2572384">
                  <a:moveTo>
                    <a:pt x="2283313" y="1575486"/>
                  </a:moveTo>
                  <a:lnTo>
                    <a:pt x="3082473" y="1575486"/>
                  </a:lnTo>
                </a:path>
                <a:path w="3699510" h="2572384">
                  <a:moveTo>
                    <a:pt x="3698967" y="1392821"/>
                  </a:moveTo>
                  <a:lnTo>
                    <a:pt x="3698967" y="730660"/>
                  </a:lnTo>
                </a:path>
                <a:path w="3699510" h="2572384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22476" y="5995981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73431" y="7232441"/>
              <a:ext cx="73066" cy="73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35875" y="7493835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13809" y="7457301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50205" y="7639966"/>
              <a:ext cx="73066" cy="73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95332" y="6677504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20056" y="6215179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67540" y="6178646"/>
              <a:ext cx="73066" cy="73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31792" y="7484701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59521" y="7676500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95332" y="7956160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78911" y="8419216"/>
              <a:ext cx="73066" cy="731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13316" y="6860169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87314" y="7232441"/>
              <a:ext cx="73066" cy="73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008887" y="5284587"/>
            <a:ext cx="4763135" cy="979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Change Appointment Use</a:t>
            </a:r>
            <a:r>
              <a:rPr sz="1300" b="1" spc="-2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514350" marR="344170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A1: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change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  <a:p>
            <a:pPr marR="735330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73533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:StaffInterface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2401760" y="6243579"/>
            <a:ext cx="87185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A7.1:appointment  change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441864" y="6453358"/>
            <a:ext cx="391160" cy="793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A7:appointment</a:t>
            </a:r>
          </a:p>
          <a:p>
            <a:pPr marL="137160" marR="129539" indent="-635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change  </a:t>
            </a:r>
            <a:r>
              <a:rPr sz="850">
                <a:latin typeface="Arial"/>
                <a:cs typeface="Arial"/>
              </a:rPr>
              <a:t>conformed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4108591" y="6535701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A1.1:</a:t>
            </a:r>
            <a:endParaRPr sz="850">
              <a:latin typeface="Arial"/>
              <a:cs typeface="Arial"/>
            </a:endParaRPr>
          </a:p>
          <a:p>
            <a:pPr marL="12065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change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758100" y="7193437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66767" y="7489355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84608" y="7220837"/>
            <a:ext cx="78105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715" marR="5080" indent="-635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A4:appointment  change</a:t>
            </a:r>
            <a:r>
              <a:rPr sz="850" spc="-6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67416" y="7403502"/>
            <a:ext cx="615950" cy="851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>
              <a:lnSpc>
                <a:spcPts val="1015"/>
              </a:lnSpc>
              <a:spcBef>
                <a:spcPts val="110"/>
              </a:spcBef>
              <a:tabLst>
                <a:tab pos="409575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44450">
              <a:lnSpc>
                <a:spcPts val="1015"/>
              </a:lnSpc>
              <a:tabLst>
                <a:tab pos="467995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4445" algn="ctr">
              <a:lnSpc>
                <a:spcPts val="1015"/>
              </a:lnSpc>
              <a:spcBef>
                <a:spcPts val="420"/>
              </a:spcBef>
            </a:pPr>
            <a:r>
              <a:rPr sz="850" spc="5">
                <a:latin typeface="Arial"/>
                <a:cs typeface="Arial"/>
              </a:rPr>
              <a:t>A4.3: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appointment  change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99925" y="8039548"/>
            <a:ext cx="518795" cy="3606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779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endParaRPr sz="850">
              <a:latin typeface="Arial"/>
              <a:cs typeface="Arial"/>
            </a:endParaRPr>
          </a:p>
          <a:p>
            <a:pPr marL="15240" marR="5080" indent="-3175" algn="just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update  patient  details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3487530" y="7881429"/>
            <a:ext cx="391160" cy="5861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A6:conform</a:t>
            </a:r>
          </a:p>
          <a:p>
            <a:pPr marL="128270" marR="12065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details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5323315" y="6814265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A4.1:</a:t>
            </a:r>
            <a:endParaRPr sz="850">
              <a:latin typeface="Arial"/>
              <a:cs typeface="Arial"/>
            </a:endParaRPr>
          </a:p>
          <a:p>
            <a:pPr marL="12065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change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00572" y="6809698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A4.2: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change  conformed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795" y="182469"/>
            <a:ext cx="5626735" cy="4211320"/>
            <a:chOff x="958795" y="182469"/>
            <a:chExt cx="5626735" cy="4211320"/>
          </a:xfrm>
        </p:grpSpPr>
        <p:sp>
          <p:nvSpPr>
            <p:cNvPr id="3" name="object 3"/>
            <p:cNvSpPr/>
            <p:nvPr/>
          </p:nvSpPr>
          <p:spPr>
            <a:xfrm>
              <a:off x="963558" y="187231"/>
              <a:ext cx="5617210" cy="4201795"/>
            </a:xfrm>
            <a:custGeom>
              <a:avLst/>
              <a:gdLst/>
              <a:ahLst/>
              <a:cxnLst/>
              <a:rect l="l" t="t" r="r" b="b"/>
              <a:pathLst>
                <a:path w="5617209" h="4201795">
                  <a:moveTo>
                    <a:pt x="0" y="0"/>
                  </a:moveTo>
                  <a:lnTo>
                    <a:pt x="5616951" y="0"/>
                  </a:lnTo>
                  <a:lnTo>
                    <a:pt x="5616951" y="4201296"/>
                  </a:lnTo>
                  <a:lnTo>
                    <a:pt x="0" y="4201296"/>
                  </a:lnTo>
                  <a:lnTo>
                    <a:pt x="0" y="0"/>
                  </a:lnTo>
                  <a:close/>
                </a:path>
                <a:path w="5617209" h="4201795">
                  <a:moveTo>
                    <a:pt x="771759" y="707827"/>
                  </a:moveTo>
                  <a:lnTo>
                    <a:pt x="766545" y="734040"/>
                  </a:lnTo>
                  <a:lnTo>
                    <a:pt x="764824" y="738196"/>
                  </a:lnTo>
                  <a:lnTo>
                    <a:pt x="762714" y="742143"/>
                  </a:lnTo>
                  <a:lnTo>
                    <a:pt x="760215" y="745883"/>
                  </a:lnTo>
                  <a:lnTo>
                    <a:pt x="757716" y="749623"/>
                  </a:lnTo>
                  <a:lnTo>
                    <a:pt x="725318" y="772833"/>
                  </a:lnTo>
                  <a:lnTo>
                    <a:pt x="707758" y="776326"/>
                  </a:lnTo>
                  <a:lnTo>
                    <a:pt x="703260" y="776326"/>
                  </a:lnTo>
                  <a:lnTo>
                    <a:pt x="698762" y="776326"/>
                  </a:lnTo>
                  <a:lnTo>
                    <a:pt x="665204" y="764782"/>
                  </a:lnTo>
                  <a:lnTo>
                    <a:pt x="661464" y="762283"/>
                  </a:lnTo>
                  <a:lnTo>
                    <a:pt x="658004" y="759443"/>
                  </a:lnTo>
                  <a:lnTo>
                    <a:pt x="654824" y="756263"/>
                  </a:lnTo>
                  <a:lnTo>
                    <a:pt x="651643" y="753083"/>
                  </a:lnTo>
                  <a:lnTo>
                    <a:pt x="648804" y="749623"/>
                  </a:lnTo>
                  <a:lnTo>
                    <a:pt x="646305" y="745883"/>
                  </a:lnTo>
                  <a:lnTo>
                    <a:pt x="643806" y="742143"/>
                  </a:lnTo>
                  <a:lnTo>
                    <a:pt x="641696" y="738196"/>
                  </a:lnTo>
                  <a:lnTo>
                    <a:pt x="639975" y="734040"/>
                  </a:lnTo>
                  <a:lnTo>
                    <a:pt x="638253" y="729885"/>
                  </a:lnTo>
                  <a:lnTo>
                    <a:pt x="636954" y="725602"/>
                  </a:lnTo>
                  <a:lnTo>
                    <a:pt x="636077" y="721190"/>
                  </a:lnTo>
                  <a:lnTo>
                    <a:pt x="635199" y="716779"/>
                  </a:lnTo>
                  <a:lnTo>
                    <a:pt x="634761" y="712324"/>
                  </a:lnTo>
                  <a:lnTo>
                    <a:pt x="634761" y="707827"/>
                  </a:lnTo>
                  <a:lnTo>
                    <a:pt x="634761" y="703329"/>
                  </a:lnTo>
                  <a:lnTo>
                    <a:pt x="635199" y="698874"/>
                  </a:lnTo>
                  <a:lnTo>
                    <a:pt x="636077" y="694463"/>
                  </a:lnTo>
                  <a:lnTo>
                    <a:pt x="636954" y="690052"/>
                  </a:lnTo>
                  <a:lnTo>
                    <a:pt x="638253" y="685768"/>
                  </a:lnTo>
                  <a:lnTo>
                    <a:pt x="639975" y="681613"/>
                  </a:lnTo>
                  <a:lnTo>
                    <a:pt x="641696" y="677458"/>
                  </a:lnTo>
                  <a:lnTo>
                    <a:pt x="643806" y="673510"/>
                  </a:lnTo>
                  <a:lnTo>
                    <a:pt x="646305" y="669770"/>
                  </a:lnTo>
                  <a:lnTo>
                    <a:pt x="648804" y="666031"/>
                  </a:lnTo>
                  <a:lnTo>
                    <a:pt x="651643" y="662571"/>
                  </a:lnTo>
                  <a:lnTo>
                    <a:pt x="654824" y="659390"/>
                  </a:lnTo>
                  <a:lnTo>
                    <a:pt x="658004" y="656210"/>
                  </a:lnTo>
                  <a:lnTo>
                    <a:pt x="694308" y="639766"/>
                  </a:lnTo>
                  <a:lnTo>
                    <a:pt x="698762" y="639327"/>
                  </a:lnTo>
                  <a:lnTo>
                    <a:pt x="703260" y="639327"/>
                  </a:lnTo>
                  <a:lnTo>
                    <a:pt x="707758" y="639327"/>
                  </a:lnTo>
                  <a:lnTo>
                    <a:pt x="729473" y="644542"/>
                  </a:lnTo>
                  <a:lnTo>
                    <a:pt x="733629" y="646263"/>
                  </a:lnTo>
                  <a:lnTo>
                    <a:pt x="751696" y="659390"/>
                  </a:lnTo>
                  <a:lnTo>
                    <a:pt x="754877" y="662571"/>
                  </a:lnTo>
                  <a:lnTo>
                    <a:pt x="757716" y="666031"/>
                  </a:lnTo>
                  <a:lnTo>
                    <a:pt x="760215" y="669770"/>
                  </a:lnTo>
                  <a:lnTo>
                    <a:pt x="762714" y="673510"/>
                  </a:lnTo>
                  <a:lnTo>
                    <a:pt x="764824" y="677458"/>
                  </a:lnTo>
                  <a:lnTo>
                    <a:pt x="766545" y="681613"/>
                  </a:lnTo>
                  <a:lnTo>
                    <a:pt x="768266" y="685768"/>
                  </a:lnTo>
                  <a:lnTo>
                    <a:pt x="769566" y="690052"/>
                  </a:lnTo>
                  <a:lnTo>
                    <a:pt x="770443" y="694463"/>
                  </a:lnTo>
                  <a:lnTo>
                    <a:pt x="771321" y="698874"/>
                  </a:lnTo>
                  <a:lnTo>
                    <a:pt x="771759" y="703329"/>
                  </a:lnTo>
                  <a:lnTo>
                    <a:pt x="771759" y="70782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9820" y="963558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4206" y="1009224"/>
              <a:ext cx="3128645" cy="1849755"/>
            </a:xfrm>
            <a:custGeom>
              <a:avLst/>
              <a:gdLst/>
              <a:ahLst/>
              <a:cxnLst/>
              <a:rect l="l" t="t" r="r" b="b"/>
              <a:pathLst>
                <a:path w="3128645" h="1849755">
                  <a:moveTo>
                    <a:pt x="0" y="0"/>
                  </a:moveTo>
                  <a:lnTo>
                    <a:pt x="1095990" y="0"/>
                  </a:lnTo>
                  <a:lnTo>
                    <a:pt x="1095990" y="365330"/>
                  </a:lnTo>
                  <a:lnTo>
                    <a:pt x="0" y="365330"/>
                  </a:lnTo>
                  <a:lnTo>
                    <a:pt x="0" y="0"/>
                  </a:lnTo>
                  <a:close/>
                </a:path>
                <a:path w="3128645" h="1849755">
                  <a:moveTo>
                    <a:pt x="1895150" y="1484153"/>
                  </a:moveTo>
                  <a:lnTo>
                    <a:pt x="3128139" y="1484153"/>
                  </a:lnTo>
                  <a:lnTo>
                    <a:pt x="3128139" y="1849483"/>
                  </a:lnTo>
                  <a:lnTo>
                    <a:pt x="1895150" y="1849483"/>
                  </a:lnTo>
                  <a:lnTo>
                    <a:pt x="1895150" y="1484153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63961" y="2535478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7780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:CancelAppointment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5539" y="3657868"/>
            <a:ext cx="1096010" cy="365760"/>
          </a:xfrm>
          <a:custGeom>
            <a:avLst/>
            <a:gdLst/>
            <a:ahLst/>
            <a:cxnLst/>
            <a:rect l="l" t="t" r="r" b="b"/>
            <a:pathLst>
              <a:path w="1096010" h="365760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5344" y="3695401"/>
            <a:ext cx="100012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8823" y="2287880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4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034" y="2361946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4206" y="2470545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80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35417" y="2471544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13970" indent="-247015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0869" y="1798063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0869" y="3076719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38852" y="1980728"/>
            <a:ext cx="635" cy="490220"/>
          </a:xfrm>
          <a:custGeom>
            <a:avLst/>
            <a:gdLst/>
            <a:ahLst/>
            <a:cxnLst/>
            <a:rect l="l" t="t" r="r" b="b"/>
            <a:pathLst>
              <a:path w="635" h="490219">
                <a:moveTo>
                  <a:pt x="91" y="489999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2850" y="1922550"/>
            <a:ext cx="0" cy="398780"/>
          </a:xfrm>
          <a:custGeom>
            <a:avLst/>
            <a:gdLst/>
            <a:ahLst/>
            <a:cxnLst/>
            <a:rect l="l" t="t" r="r" b="b"/>
            <a:pathLst>
              <a:path h="398780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872121" y="1064024"/>
            <a:ext cx="3877310" cy="2608580"/>
            <a:chOff x="1872121" y="1064024"/>
            <a:chExt cx="3877310" cy="2608580"/>
          </a:xfrm>
        </p:grpSpPr>
        <p:sp>
          <p:nvSpPr>
            <p:cNvPr id="18" name="object 18"/>
            <p:cNvSpPr/>
            <p:nvPr/>
          </p:nvSpPr>
          <p:spPr>
            <a:xfrm>
              <a:off x="1876883" y="1100557"/>
              <a:ext cx="3699510" cy="2567305"/>
            </a:xfrm>
            <a:custGeom>
              <a:avLst/>
              <a:gdLst/>
              <a:ahLst/>
              <a:cxnLst/>
              <a:rect l="l" t="t" r="r" b="b"/>
              <a:pathLst>
                <a:path w="3699510" h="2567304">
                  <a:moveTo>
                    <a:pt x="0" y="91332"/>
                  </a:moveTo>
                  <a:lnTo>
                    <a:pt x="1187323" y="91332"/>
                  </a:lnTo>
                </a:path>
                <a:path w="3699510" h="2567304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2567304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2567304">
                  <a:moveTo>
                    <a:pt x="1730203" y="2567175"/>
                  </a:moveTo>
                  <a:lnTo>
                    <a:pt x="1735318" y="1780984"/>
                  </a:lnTo>
                </a:path>
                <a:path w="3699510" h="2567304">
                  <a:moveTo>
                    <a:pt x="2283313" y="1575486"/>
                  </a:moveTo>
                  <a:lnTo>
                    <a:pt x="3082473" y="1575486"/>
                  </a:lnTo>
                </a:path>
                <a:path w="3699510" h="2567304">
                  <a:moveTo>
                    <a:pt x="3698967" y="1392821"/>
                  </a:moveTo>
                  <a:lnTo>
                    <a:pt x="3698967" y="730660"/>
                  </a:lnTo>
                </a:path>
                <a:path w="3699510" h="2567304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11480" y="1064024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2434" y="2300484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24878" y="2561877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2813" y="2525344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9209" y="2708009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84336" y="1745547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9060" y="1283222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56543" y="1246689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0796" y="2552744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8524" y="2744542"/>
              <a:ext cx="73066" cy="73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4336" y="3024203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7732" y="3105306"/>
              <a:ext cx="73066" cy="2482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02319" y="1928212"/>
              <a:ext cx="73066" cy="73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76317" y="2300484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0867" y="1521401"/>
            <a:ext cx="391160" cy="793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A7:appointment</a:t>
            </a:r>
          </a:p>
          <a:p>
            <a:pPr marL="137160" marR="129539" indent="-635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change  </a:t>
            </a:r>
            <a:r>
              <a:rPr sz="850">
                <a:latin typeface="Arial"/>
                <a:cs typeface="Arial"/>
              </a:rPr>
              <a:t>conformed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97595" y="1603743"/>
            <a:ext cx="518795" cy="730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86055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A1.1:</a:t>
            </a:r>
            <a:endParaRPr sz="850">
              <a:latin typeface="Arial"/>
              <a:cs typeface="Arial"/>
            </a:endParaRPr>
          </a:p>
          <a:p>
            <a:pPr marL="131445" marR="5080" indent="-119380">
              <a:lnSpc>
                <a:spcPts val="1010"/>
              </a:lnSpc>
              <a:spcBef>
                <a:spcPts val="35"/>
              </a:spcBef>
              <a:tabLst>
                <a:tab pos="716915" algn="l"/>
              </a:tabLst>
            </a:pPr>
            <a:r>
              <a:rPr sz="850" spc="5">
                <a:latin typeface="Arial"/>
                <a:cs typeface="Arial"/>
              </a:rPr>
              <a:t>appointment  cancel  </a:t>
            </a:r>
            <a:r>
              <a:rPr sz="850" u="sng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request	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47103" y="2261480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5771" y="2557397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46212" y="2288880"/>
            <a:ext cx="78105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7305" marR="5080" indent="-2794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A6:appointment  cancel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6419" y="2471544"/>
            <a:ext cx="615950" cy="851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>
              <a:lnSpc>
                <a:spcPts val="1015"/>
              </a:lnSpc>
              <a:spcBef>
                <a:spcPts val="110"/>
              </a:spcBef>
              <a:tabLst>
                <a:tab pos="409575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44450">
              <a:lnSpc>
                <a:spcPts val="1015"/>
              </a:lnSpc>
              <a:tabLst>
                <a:tab pos="467995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4445" algn="ctr">
              <a:lnSpc>
                <a:spcPts val="1015"/>
              </a:lnSpc>
              <a:spcBef>
                <a:spcPts val="420"/>
              </a:spcBef>
            </a:pPr>
            <a:r>
              <a:rPr sz="850" spc="5">
                <a:latin typeface="Arial"/>
                <a:cs typeface="Arial"/>
              </a:rPr>
              <a:t>A6.3: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appointment  cancel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52860" y="3110730"/>
            <a:ext cx="391160" cy="3549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8415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A4:get</a:t>
            </a:r>
            <a:endParaRPr sz="850">
              <a:latin typeface="Arial"/>
              <a:cs typeface="Arial"/>
            </a:endParaRPr>
          </a:p>
          <a:p>
            <a:pPr marL="18415" marR="5080" indent="-6350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details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76534" y="2949471"/>
            <a:ext cx="391160" cy="5861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A5:conform</a:t>
            </a:r>
          </a:p>
          <a:p>
            <a:pPr marL="128270" marR="12065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details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912318" y="1882307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A6.1: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cancel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89576" y="1877740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A6.2: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cancel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27856" y="1374554"/>
            <a:ext cx="1096010" cy="457200"/>
          </a:xfrm>
          <a:custGeom>
            <a:avLst/>
            <a:gdLst/>
            <a:ahLst/>
            <a:cxnLst/>
            <a:rect l="l" t="t" r="r" b="b"/>
            <a:pathLst>
              <a:path w="1096010" h="457200">
                <a:moveTo>
                  <a:pt x="0" y="0"/>
                </a:moveTo>
                <a:lnTo>
                  <a:pt x="1095990" y="0"/>
                </a:lnTo>
                <a:lnTo>
                  <a:pt x="1095990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529679" y="352630"/>
            <a:ext cx="4824730" cy="139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Cancel Appointment Use</a:t>
            </a:r>
            <a:r>
              <a:rPr sz="1300" b="1" spc="-2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582295" marR="343535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A1: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cancel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  <a:p>
            <a:pPr marR="661035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66040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:StaffInterface</a:t>
            </a:r>
          </a:p>
          <a:p>
            <a:pPr marR="3035300" algn="ctr">
              <a:lnSpc>
                <a:spcPct val="100000"/>
              </a:lnSpc>
              <a:spcBef>
                <a:spcPts val="60"/>
              </a:spcBef>
            </a:pPr>
            <a:r>
              <a:rPr sz="850" spc="5">
                <a:latin typeface="Arial"/>
                <a:cs typeface="Arial"/>
              </a:rPr>
              <a:t>A7.1:appointment</a:t>
            </a:r>
            <a:endParaRPr sz="850">
              <a:latin typeface="Arial"/>
              <a:cs typeface="Arial"/>
            </a:endParaRPr>
          </a:p>
          <a:p>
            <a:pPr marL="25400">
              <a:lnSpc>
                <a:spcPts val="1015"/>
              </a:lnSpc>
              <a:spcBef>
                <a:spcPts val="130"/>
              </a:spcBef>
              <a:tabLst>
                <a:tab pos="710565" algn="l"/>
                <a:tab pos="3782060" algn="l"/>
              </a:tabLst>
            </a:pPr>
            <a:r>
              <a:rPr sz="1275" baseline="22875">
                <a:latin typeface="Arial"/>
                <a:cs typeface="Arial"/>
              </a:rPr>
              <a:t>Staff	</a:t>
            </a:r>
            <a:r>
              <a:rPr sz="1275" spc="7" baseline="9803">
                <a:latin typeface="Arial"/>
                <a:cs typeface="Arial"/>
              </a:rPr>
              <a:t>change	</a:t>
            </a: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L="631190">
              <a:lnSpc>
                <a:spcPts val="1015"/>
              </a:lnSpc>
              <a:tabLst>
                <a:tab pos="3559810" algn="l"/>
              </a:tabLst>
            </a:pPr>
            <a:r>
              <a:rPr sz="1275" spc="7" baseline="9803">
                <a:latin typeface="Arial"/>
                <a:cs typeface="Arial"/>
              </a:rPr>
              <a:t>conformed	</a:t>
            </a:r>
            <a:r>
              <a:rPr sz="850" spc="5">
                <a:latin typeface="Arial"/>
                <a:cs typeface="Arial"/>
              </a:rPr>
              <a:t>:DeleteAppointment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58795" y="4931761"/>
            <a:ext cx="5855335" cy="4759325"/>
            <a:chOff x="958795" y="4931761"/>
            <a:chExt cx="5855335" cy="4759325"/>
          </a:xfrm>
        </p:grpSpPr>
        <p:sp>
          <p:nvSpPr>
            <p:cNvPr id="46" name="object 46"/>
            <p:cNvSpPr/>
            <p:nvPr/>
          </p:nvSpPr>
          <p:spPr>
            <a:xfrm>
              <a:off x="963558" y="4936523"/>
              <a:ext cx="5845810" cy="4749800"/>
            </a:xfrm>
            <a:custGeom>
              <a:avLst/>
              <a:gdLst/>
              <a:ahLst/>
              <a:cxnLst/>
              <a:rect l="l" t="t" r="r" b="b"/>
              <a:pathLst>
                <a:path w="5845809" h="4749800">
                  <a:moveTo>
                    <a:pt x="0" y="0"/>
                  </a:moveTo>
                  <a:lnTo>
                    <a:pt x="5845282" y="0"/>
                  </a:lnTo>
                  <a:lnTo>
                    <a:pt x="5845282" y="4749292"/>
                  </a:lnTo>
                  <a:lnTo>
                    <a:pt x="0" y="4749292"/>
                  </a:lnTo>
                  <a:lnTo>
                    <a:pt x="0" y="0"/>
                  </a:lnTo>
                  <a:close/>
                </a:path>
                <a:path w="5845809" h="4749800">
                  <a:moveTo>
                    <a:pt x="684994" y="616494"/>
                  </a:moveTo>
                  <a:lnTo>
                    <a:pt x="684994" y="620992"/>
                  </a:lnTo>
                  <a:lnTo>
                    <a:pt x="684555" y="625446"/>
                  </a:lnTo>
                  <a:lnTo>
                    <a:pt x="683677" y="629857"/>
                  </a:lnTo>
                  <a:lnTo>
                    <a:pt x="682800" y="634268"/>
                  </a:lnTo>
                  <a:lnTo>
                    <a:pt x="673449" y="654549"/>
                  </a:lnTo>
                  <a:lnTo>
                    <a:pt x="670951" y="658289"/>
                  </a:lnTo>
                  <a:lnTo>
                    <a:pt x="654550" y="673448"/>
                  </a:lnTo>
                  <a:lnTo>
                    <a:pt x="650810" y="675947"/>
                  </a:lnTo>
                  <a:lnTo>
                    <a:pt x="646863" y="678057"/>
                  </a:lnTo>
                  <a:lnTo>
                    <a:pt x="642708" y="679778"/>
                  </a:lnTo>
                  <a:lnTo>
                    <a:pt x="638552" y="681499"/>
                  </a:lnTo>
                  <a:lnTo>
                    <a:pt x="634269" y="682799"/>
                  </a:lnTo>
                  <a:lnTo>
                    <a:pt x="629858" y="683676"/>
                  </a:lnTo>
                  <a:lnTo>
                    <a:pt x="625446" y="684554"/>
                  </a:lnTo>
                  <a:lnTo>
                    <a:pt x="620992" y="684993"/>
                  </a:lnTo>
                  <a:lnTo>
                    <a:pt x="616494" y="684994"/>
                  </a:lnTo>
                  <a:lnTo>
                    <a:pt x="611996" y="684993"/>
                  </a:lnTo>
                  <a:lnTo>
                    <a:pt x="607542" y="684554"/>
                  </a:lnTo>
                  <a:lnTo>
                    <a:pt x="603130" y="683676"/>
                  </a:lnTo>
                  <a:lnTo>
                    <a:pt x="598719" y="682799"/>
                  </a:lnTo>
                  <a:lnTo>
                    <a:pt x="594436" y="681499"/>
                  </a:lnTo>
                  <a:lnTo>
                    <a:pt x="590280" y="679778"/>
                  </a:lnTo>
                  <a:lnTo>
                    <a:pt x="586125" y="678057"/>
                  </a:lnTo>
                  <a:lnTo>
                    <a:pt x="582177" y="675947"/>
                  </a:lnTo>
                  <a:lnTo>
                    <a:pt x="578438" y="673448"/>
                  </a:lnTo>
                  <a:lnTo>
                    <a:pt x="574698" y="670950"/>
                  </a:lnTo>
                  <a:lnTo>
                    <a:pt x="559539" y="654549"/>
                  </a:lnTo>
                  <a:lnTo>
                    <a:pt x="557040" y="650810"/>
                  </a:lnTo>
                  <a:lnTo>
                    <a:pt x="547995" y="620992"/>
                  </a:lnTo>
                  <a:lnTo>
                    <a:pt x="547995" y="616494"/>
                  </a:lnTo>
                  <a:lnTo>
                    <a:pt x="547995" y="611996"/>
                  </a:lnTo>
                  <a:lnTo>
                    <a:pt x="553209" y="590280"/>
                  </a:lnTo>
                  <a:lnTo>
                    <a:pt x="554930" y="586124"/>
                  </a:lnTo>
                  <a:lnTo>
                    <a:pt x="557040" y="582177"/>
                  </a:lnTo>
                  <a:lnTo>
                    <a:pt x="559539" y="578438"/>
                  </a:lnTo>
                  <a:lnTo>
                    <a:pt x="562038" y="574698"/>
                  </a:lnTo>
                  <a:lnTo>
                    <a:pt x="564877" y="571238"/>
                  </a:lnTo>
                  <a:lnTo>
                    <a:pt x="568058" y="568057"/>
                  </a:lnTo>
                  <a:lnTo>
                    <a:pt x="571238" y="564877"/>
                  </a:lnTo>
                  <a:lnTo>
                    <a:pt x="574698" y="562037"/>
                  </a:lnTo>
                  <a:lnTo>
                    <a:pt x="578438" y="559538"/>
                  </a:lnTo>
                  <a:lnTo>
                    <a:pt x="582177" y="557039"/>
                  </a:lnTo>
                  <a:lnTo>
                    <a:pt x="603130" y="549311"/>
                  </a:lnTo>
                  <a:lnTo>
                    <a:pt x="607542" y="548433"/>
                  </a:lnTo>
                  <a:lnTo>
                    <a:pt x="611996" y="547995"/>
                  </a:lnTo>
                  <a:lnTo>
                    <a:pt x="616494" y="547995"/>
                  </a:lnTo>
                  <a:lnTo>
                    <a:pt x="620992" y="547995"/>
                  </a:lnTo>
                  <a:lnTo>
                    <a:pt x="625446" y="548433"/>
                  </a:lnTo>
                  <a:lnTo>
                    <a:pt x="629858" y="549311"/>
                  </a:lnTo>
                  <a:lnTo>
                    <a:pt x="634269" y="550188"/>
                  </a:lnTo>
                  <a:lnTo>
                    <a:pt x="664931" y="568057"/>
                  </a:lnTo>
                  <a:lnTo>
                    <a:pt x="668111" y="571238"/>
                  </a:lnTo>
                  <a:lnTo>
                    <a:pt x="670951" y="574697"/>
                  </a:lnTo>
                  <a:lnTo>
                    <a:pt x="673449" y="578437"/>
                  </a:lnTo>
                  <a:lnTo>
                    <a:pt x="675948" y="582177"/>
                  </a:lnTo>
                  <a:lnTo>
                    <a:pt x="678058" y="586124"/>
                  </a:lnTo>
                  <a:lnTo>
                    <a:pt x="679779" y="590280"/>
                  </a:lnTo>
                  <a:lnTo>
                    <a:pt x="681501" y="594435"/>
                  </a:lnTo>
                  <a:lnTo>
                    <a:pt x="682800" y="598719"/>
                  </a:lnTo>
                  <a:lnTo>
                    <a:pt x="683677" y="603130"/>
                  </a:lnTo>
                  <a:lnTo>
                    <a:pt x="684555" y="607541"/>
                  </a:lnTo>
                  <a:lnTo>
                    <a:pt x="684994" y="611996"/>
                  </a:lnTo>
                  <a:lnTo>
                    <a:pt x="684994" y="616494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3054" y="56215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72879" y="6070047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49" name="object 49"/>
          <p:cNvSpPr/>
          <p:nvPr/>
        </p:nvSpPr>
        <p:spPr>
          <a:xfrm>
            <a:off x="5347520" y="7219837"/>
            <a:ext cx="1187450" cy="593725"/>
          </a:xfrm>
          <a:custGeom>
            <a:avLst/>
            <a:gdLst/>
            <a:ahLst/>
            <a:cxnLst/>
            <a:rect l="l" t="t" r="r" b="b"/>
            <a:pathLst>
              <a:path w="1187450" h="593725">
                <a:moveTo>
                  <a:pt x="0" y="0"/>
                </a:moveTo>
                <a:lnTo>
                  <a:pt x="1187323" y="0"/>
                </a:lnTo>
                <a:lnTo>
                  <a:pt x="1187323" y="593661"/>
                </a:lnTo>
                <a:lnTo>
                  <a:pt x="0" y="59366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424725" y="7312169"/>
            <a:ext cx="1036955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-create/update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75203" y="5667184"/>
            <a:ext cx="3060065" cy="822325"/>
          </a:xfrm>
          <a:custGeom>
            <a:avLst/>
            <a:gdLst/>
            <a:ahLst/>
            <a:cxnLst/>
            <a:rect l="l" t="t" r="r" b="b"/>
            <a:pathLst>
              <a:path w="3060065" h="822325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  <a:path w="3060065" h="822325">
                <a:moveTo>
                  <a:pt x="1826650" y="456662"/>
                </a:moveTo>
                <a:lnTo>
                  <a:pt x="3059640" y="456662"/>
                </a:lnTo>
                <a:lnTo>
                  <a:pt x="3059640" y="821992"/>
                </a:lnTo>
                <a:lnTo>
                  <a:pt x="1826650" y="821992"/>
                </a:lnTo>
                <a:lnTo>
                  <a:pt x="1826650" y="456662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578705" y="6161380"/>
            <a:ext cx="68326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70353" y="8498492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0" y="0"/>
                </a:moveTo>
                <a:lnTo>
                  <a:pt x="1095990" y="0"/>
                </a:lnTo>
                <a:lnTo>
                  <a:pt x="1095990" y="547995"/>
                </a:lnTo>
                <a:lnTo>
                  <a:pt x="0" y="54799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43134" y="8627358"/>
            <a:ext cx="963294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71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54890" y="7265503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5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90500" y="7403502"/>
            <a:ext cx="62865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260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indent="106680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:Patient  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75203" y="7219837"/>
            <a:ext cx="1096010" cy="2101215"/>
          </a:xfrm>
          <a:custGeom>
            <a:avLst/>
            <a:gdLst/>
            <a:ahLst/>
            <a:cxnLst/>
            <a:rect l="l" t="t" r="r" b="b"/>
            <a:pathLst>
              <a:path w="1096010" h="2101215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  <a:path w="1096010" h="2101215">
                <a:moveTo>
                  <a:pt x="0" y="1415654"/>
                </a:moveTo>
                <a:lnTo>
                  <a:pt x="1095990" y="1415654"/>
                </a:lnTo>
                <a:lnTo>
                  <a:pt x="1095990" y="2100648"/>
                </a:lnTo>
                <a:lnTo>
                  <a:pt x="0" y="2100648"/>
                </a:lnTo>
                <a:lnTo>
                  <a:pt x="0" y="1415654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710812" y="8773490"/>
            <a:ext cx="62865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indent="-304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:Delete  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68398" y="6519956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5172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4531" y="6397844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2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8982" y="6638688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03470" y="6644442"/>
            <a:ext cx="1905" cy="417195"/>
          </a:xfrm>
          <a:custGeom>
            <a:avLst/>
            <a:gdLst/>
            <a:ahLst/>
            <a:cxnLst/>
            <a:rect l="l" t="t" r="r" b="b"/>
            <a:pathLst>
              <a:path w="1904" h="417195">
                <a:moveTo>
                  <a:pt x="1643" y="0"/>
                </a:moveTo>
                <a:lnTo>
                  <a:pt x="0" y="41693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8398" y="7917343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96264" y="7941364"/>
            <a:ext cx="1905" cy="337185"/>
          </a:xfrm>
          <a:custGeom>
            <a:avLst/>
            <a:gdLst/>
            <a:ahLst/>
            <a:cxnLst/>
            <a:rect l="l" t="t" r="r" b="b"/>
            <a:pathLst>
              <a:path w="1904" h="337184">
                <a:moveTo>
                  <a:pt x="0" y="0"/>
                </a:moveTo>
                <a:lnTo>
                  <a:pt x="1826" y="3366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8115" y="7995615"/>
            <a:ext cx="2540" cy="366395"/>
          </a:xfrm>
          <a:custGeom>
            <a:avLst/>
            <a:gdLst/>
            <a:ahLst/>
            <a:cxnLst/>
            <a:rect l="l" t="t" r="r" b="b"/>
            <a:pathLst>
              <a:path w="2539" h="366395">
                <a:moveTo>
                  <a:pt x="0" y="365878"/>
                </a:moveTo>
                <a:lnTo>
                  <a:pt x="1918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4566" y="7950680"/>
            <a:ext cx="635" cy="307340"/>
          </a:xfrm>
          <a:custGeom>
            <a:avLst/>
            <a:gdLst/>
            <a:ahLst/>
            <a:cxnLst/>
            <a:rect l="l" t="t" r="r" b="b"/>
            <a:pathLst>
              <a:path w="635" h="307340">
                <a:moveTo>
                  <a:pt x="0" y="0"/>
                </a:moveTo>
                <a:lnTo>
                  <a:pt x="456" y="30696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1712289" y="5639784"/>
            <a:ext cx="4329430" cy="3001010"/>
            <a:chOff x="1712289" y="5639784"/>
            <a:chExt cx="4329430" cy="3001010"/>
          </a:xfrm>
        </p:grpSpPr>
        <p:sp>
          <p:nvSpPr>
            <p:cNvPr id="68" name="object 68"/>
            <p:cNvSpPr/>
            <p:nvPr/>
          </p:nvSpPr>
          <p:spPr>
            <a:xfrm>
              <a:off x="1717051" y="5676317"/>
              <a:ext cx="4224655" cy="2959735"/>
            </a:xfrm>
            <a:custGeom>
              <a:avLst/>
              <a:gdLst/>
              <a:ahLst/>
              <a:cxnLst/>
              <a:rect l="l" t="t" r="r" b="b"/>
              <a:pathLst>
                <a:path w="4224655" h="2959734">
                  <a:moveTo>
                    <a:pt x="0" y="82199"/>
                  </a:moveTo>
                  <a:lnTo>
                    <a:pt x="1758151" y="82199"/>
                  </a:lnTo>
                </a:path>
                <a:path w="4224655" h="2959734">
                  <a:moveTo>
                    <a:pt x="2306146" y="1543519"/>
                  </a:moveTo>
                  <a:lnTo>
                    <a:pt x="2306146" y="356196"/>
                  </a:lnTo>
                </a:path>
                <a:path w="4224655" h="2959734">
                  <a:moveTo>
                    <a:pt x="2854141" y="1851767"/>
                  </a:moveTo>
                  <a:lnTo>
                    <a:pt x="3630468" y="1845282"/>
                  </a:lnTo>
                </a:path>
                <a:path w="4224655" h="2959734">
                  <a:moveTo>
                    <a:pt x="4214996" y="1543519"/>
                  </a:moveTo>
                  <a:lnTo>
                    <a:pt x="4204036" y="812859"/>
                  </a:lnTo>
                </a:path>
                <a:path w="4224655" h="2959734">
                  <a:moveTo>
                    <a:pt x="4224130" y="2822175"/>
                  </a:moveTo>
                  <a:lnTo>
                    <a:pt x="4224130" y="2137181"/>
                  </a:lnTo>
                </a:path>
                <a:path w="4224655" h="2959734">
                  <a:moveTo>
                    <a:pt x="2306146" y="2959174"/>
                  </a:moveTo>
                  <a:lnTo>
                    <a:pt x="2306146" y="1954516"/>
                  </a:lnTo>
                </a:path>
                <a:path w="4224655" h="2959734">
                  <a:moveTo>
                    <a:pt x="433829" y="1760434"/>
                  </a:moveTo>
                  <a:lnTo>
                    <a:pt x="1758151" y="1749018"/>
                  </a:lnTo>
                </a:path>
                <a:path w="4224655" h="2959734">
                  <a:moveTo>
                    <a:pt x="342497" y="0"/>
                  </a:moveTo>
                  <a:lnTo>
                    <a:pt x="1106311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02813" y="5639784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88501" y="5849849"/>
              <a:ext cx="811530" cy="2540"/>
            </a:xfrm>
            <a:custGeom>
              <a:avLst/>
              <a:gdLst/>
              <a:ahLst/>
              <a:cxnLst/>
              <a:rect l="l" t="t" r="r" b="b"/>
              <a:pathLst>
                <a:path w="811530" h="2539">
                  <a:moveTo>
                    <a:pt x="811306" y="0"/>
                  </a:moveTo>
                  <a:lnTo>
                    <a:pt x="0" y="200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35985" y="5815325"/>
              <a:ext cx="73157" cy="73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31866" y="6467439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77997" y="6894510"/>
              <a:ext cx="73066" cy="73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79678" y="7347703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48945" y="7311170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83057" y="7493835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30541" y="7457301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08192" y="7448168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20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77459" y="7411635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32121" y="7566901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22449" y="6586172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66937" y="7040643"/>
              <a:ext cx="73066" cy="732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31866" y="7864827"/>
              <a:ext cx="73066" cy="73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61466" y="8257283"/>
              <a:ext cx="73066" cy="732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33409" y="7943099"/>
              <a:ext cx="73066" cy="7324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68490" y="8237099"/>
              <a:ext cx="73066" cy="7306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584048" y="5041643"/>
            <a:ext cx="4389120" cy="9480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1300" b="1" spc="-5">
                <a:latin typeface="Arial"/>
                <a:cs typeface="Arial"/>
              </a:rPr>
              <a:t>Communication Diagram For Check-in Patient Use</a:t>
            </a:r>
            <a:r>
              <a:rPr sz="1300" b="1" spc="-2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  <a:p>
            <a:pPr marL="561975" marR="3367404" indent="-85725">
              <a:lnSpc>
                <a:spcPts val="1010"/>
              </a:lnSpc>
              <a:spcBef>
                <a:spcPts val="370"/>
              </a:spcBef>
            </a:pPr>
            <a:r>
              <a:rPr sz="850" spc="5">
                <a:latin typeface="Arial"/>
                <a:cs typeface="Arial"/>
              </a:rPr>
              <a:t>A1:checkin  request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Arial"/>
              <a:cs typeface="Arial"/>
            </a:endParaRPr>
          </a:p>
          <a:p>
            <a:pPr marL="480059" algn="ctr">
              <a:lnSpc>
                <a:spcPts val="1015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L="480059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076102" y="5887382"/>
            <a:ext cx="70167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46050" marR="5080" indent="-14668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A14.2:checkin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82123" y="6340762"/>
            <a:ext cx="262890" cy="6534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A1.1:checkin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51463" y="6310366"/>
            <a:ext cx="262890" cy="714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A14.1:checkin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310427" y="6983372"/>
            <a:ext cx="78105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955" marR="5080" indent="-2159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A5:appointment  info</a:t>
            </a:r>
            <a:r>
              <a:rPr sz="850" spc="-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92770" y="7513101"/>
            <a:ext cx="615950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-635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A4:get  appointment  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521014" y="7120371"/>
            <a:ext cx="1738630" cy="513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45540">
              <a:lnSpc>
                <a:spcPts val="90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A6:request</a:t>
            </a:r>
            <a:endParaRPr sz="850">
              <a:latin typeface="Arial"/>
              <a:cs typeface="Arial"/>
            </a:endParaRPr>
          </a:p>
          <a:p>
            <a:pPr marL="25400">
              <a:lnSpc>
                <a:spcPts val="900"/>
              </a:lnSpc>
              <a:tabLst>
                <a:tab pos="1121410" algn="l"/>
              </a:tabLst>
            </a:pPr>
            <a:r>
              <a:rPr sz="850" spc="5">
                <a:latin typeface="Arial"/>
                <a:cs typeface="Arial"/>
              </a:rPr>
              <a:t>&lt;&lt;business logic&gt;&gt;	</a:t>
            </a:r>
            <a:r>
              <a:rPr sz="1275" spc="7" baseline="-13071">
                <a:latin typeface="Arial"/>
                <a:cs typeface="Arial"/>
              </a:rPr>
              <a:t>create</a:t>
            </a:r>
            <a:r>
              <a:rPr sz="1275" spc="-135" baseline="-13071">
                <a:latin typeface="Arial"/>
                <a:cs typeface="Arial"/>
              </a:rPr>
              <a:t> </a:t>
            </a:r>
            <a:r>
              <a:rPr sz="1275" spc="7" baseline="-13071">
                <a:latin typeface="Arial"/>
                <a:cs typeface="Arial"/>
              </a:rPr>
              <a:t>chart</a:t>
            </a:r>
            <a:endParaRPr sz="1275" baseline="-13071">
              <a:latin typeface="Arial"/>
              <a:cs typeface="Arial"/>
            </a:endParaRPr>
          </a:p>
          <a:p>
            <a:pPr marL="280670" marR="76390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13472" y="7434555"/>
            <a:ext cx="559435" cy="6286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40"/>
              </a:spcBef>
              <a:tabLst>
                <a:tab pos="53975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390"/>
              </a:spcBef>
            </a:pPr>
            <a:r>
              <a:rPr sz="850" spc="5">
                <a:latin typeface="Arial"/>
                <a:cs typeface="Arial"/>
              </a:rPr>
              <a:t>A</a:t>
            </a:r>
            <a:r>
              <a:rPr sz="850" spc="-60">
                <a:latin typeface="Arial"/>
                <a:cs typeface="Arial"/>
              </a:rPr>
              <a:t>1</a:t>
            </a:r>
            <a:r>
              <a:rPr sz="850" spc="5">
                <a:latin typeface="Arial"/>
                <a:cs typeface="Arial"/>
              </a:rPr>
              <a:t>1:patient  chart  created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77648" y="6663566"/>
            <a:ext cx="518795" cy="3733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A9:add</a:t>
            </a:r>
          </a:p>
          <a:p>
            <a:pPr marL="36830" marR="13970" indent="-15240" algn="just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</a:t>
            </a:r>
            <a:r>
              <a:rPr sz="850" spc="5">
                <a:latin typeface="Arial"/>
                <a:cs typeface="Arial"/>
              </a:rPr>
              <a:t>info to  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54441" y="6617899"/>
            <a:ext cx="262890" cy="427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A10:info</a:t>
            </a:r>
          </a:p>
          <a:p>
            <a:pPr marL="60960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added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341581" y="7857025"/>
            <a:ext cx="391160" cy="54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A8:patient</a:t>
            </a:r>
            <a:endParaRPr sz="850">
              <a:latin typeface="Arial"/>
              <a:cs typeface="Arial"/>
            </a:endParaRPr>
          </a:p>
          <a:p>
            <a:pPr marL="12065" marR="5080" indent="-635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info  </a:t>
            </a:r>
            <a:r>
              <a:rPr sz="850">
                <a:latin typeface="Arial"/>
                <a:cs typeface="Arial"/>
              </a:rPr>
              <a:t>conformed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6090508" y="7850889"/>
            <a:ext cx="391160" cy="555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A7:request</a:t>
            </a:r>
          </a:p>
          <a:p>
            <a:pPr marL="113030" marR="10541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619963" y="7706184"/>
            <a:ext cx="262890" cy="8547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A13:appointment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deleted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54258" y="7814356"/>
            <a:ext cx="518795" cy="6286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3683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A12:patient</a:t>
            </a:r>
            <a:endParaRPr sz="850">
              <a:latin typeface="Arial"/>
              <a:cs typeface="Arial"/>
            </a:endParaRPr>
          </a:p>
          <a:p>
            <a:pPr marL="131445" marR="5080" indent="-119380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appointment  </a:t>
            </a:r>
            <a:r>
              <a:rPr sz="850" spc="5">
                <a:latin typeface="Arial"/>
                <a:cs typeface="Arial"/>
              </a:rPr>
              <a:t>delete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146223" y="8589825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5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217434" y="8663892"/>
            <a:ext cx="957580" cy="5410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237647" y="7620878"/>
            <a:ext cx="1398270" cy="974090"/>
            <a:chOff x="2237647" y="7620878"/>
            <a:chExt cx="1398270" cy="974090"/>
          </a:xfrm>
        </p:grpSpPr>
        <p:sp>
          <p:nvSpPr>
            <p:cNvPr id="104" name="object 104"/>
            <p:cNvSpPr/>
            <p:nvPr/>
          </p:nvSpPr>
          <p:spPr>
            <a:xfrm>
              <a:off x="2242213" y="7625444"/>
              <a:ext cx="1388745" cy="964565"/>
            </a:xfrm>
            <a:custGeom>
              <a:avLst/>
              <a:gdLst/>
              <a:ahLst/>
              <a:cxnLst/>
              <a:rect l="l" t="t" r="r" b="b"/>
              <a:pathLst>
                <a:path w="1388745" h="964565">
                  <a:moveTo>
                    <a:pt x="0" y="964380"/>
                  </a:moveTo>
                  <a:lnTo>
                    <a:pt x="1388620" y="0"/>
                  </a:lnTo>
                </a:path>
                <a:path w="1388745" h="964565">
                  <a:moveTo>
                    <a:pt x="347063" y="653849"/>
                  </a:moveTo>
                  <a:lnTo>
                    <a:pt x="665905" y="414741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871586" y="8006849"/>
              <a:ext cx="79459" cy="730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727737" y="8142295"/>
              <a:ext cx="318770" cy="231140"/>
            </a:xfrm>
            <a:custGeom>
              <a:avLst/>
              <a:gdLst/>
              <a:ahLst/>
              <a:cxnLst/>
              <a:rect l="l" t="t" r="r" b="b"/>
              <a:pathLst>
                <a:path w="318769" h="231140">
                  <a:moveTo>
                    <a:pt x="318202" y="0"/>
                  </a:moveTo>
                  <a:lnTo>
                    <a:pt x="0" y="23070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84354" y="8333181"/>
              <a:ext cx="79641" cy="725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621101" y="8399027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3830" marR="5080" indent="-1644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73106" y="7988031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8" grpId="0"/>
      <p:bldP spid="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4462" y="237268"/>
            <a:ext cx="5855335" cy="4613275"/>
            <a:chOff x="1004462" y="237268"/>
            <a:chExt cx="5855335" cy="4613275"/>
          </a:xfrm>
        </p:grpSpPr>
        <p:sp>
          <p:nvSpPr>
            <p:cNvPr id="3" name="object 3"/>
            <p:cNvSpPr/>
            <p:nvPr/>
          </p:nvSpPr>
          <p:spPr>
            <a:xfrm>
              <a:off x="1009224" y="242031"/>
              <a:ext cx="5845810" cy="4603750"/>
            </a:xfrm>
            <a:custGeom>
              <a:avLst/>
              <a:gdLst/>
              <a:ahLst/>
              <a:cxnLst/>
              <a:rect l="l" t="t" r="r" b="b"/>
              <a:pathLst>
                <a:path w="5845809" h="4603750">
                  <a:moveTo>
                    <a:pt x="0" y="0"/>
                  </a:moveTo>
                  <a:lnTo>
                    <a:pt x="5845282" y="0"/>
                  </a:lnTo>
                  <a:lnTo>
                    <a:pt x="5845282" y="4603160"/>
                  </a:lnTo>
                  <a:lnTo>
                    <a:pt x="0" y="4603160"/>
                  </a:lnTo>
                  <a:lnTo>
                    <a:pt x="0" y="0"/>
                  </a:lnTo>
                  <a:close/>
                </a:path>
                <a:path w="5845809" h="4603750">
                  <a:moveTo>
                    <a:pt x="684994" y="744360"/>
                  </a:moveTo>
                  <a:lnTo>
                    <a:pt x="673449" y="782416"/>
                  </a:lnTo>
                  <a:lnTo>
                    <a:pt x="670950" y="786156"/>
                  </a:lnTo>
                  <a:lnTo>
                    <a:pt x="668111" y="789616"/>
                  </a:lnTo>
                  <a:lnTo>
                    <a:pt x="664931" y="792796"/>
                  </a:lnTo>
                  <a:lnTo>
                    <a:pt x="661750" y="795976"/>
                  </a:lnTo>
                  <a:lnTo>
                    <a:pt x="658290" y="798816"/>
                  </a:lnTo>
                  <a:lnTo>
                    <a:pt x="654550" y="801315"/>
                  </a:lnTo>
                  <a:lnTo>
                    <a:pt x="650811" y="803814"/>
                  </a:lnTo>
                  <a:lnTo>
                    <a:pt x="616494" y="812859"/>
                  </a:lnTo>
                  <a:lnTo>
                    <a:pt x="611996" y="812859"/>
                  </a:lnTo>
                  <a:lnTo>
                    <a:pt x="578438" y="801315"/>
                  </a:lnTo>
                  <a:lnTo>
                    <a:pt x="574698" y="798816"/>
                  </a:lnTo>
                  <a:lnTo>
                    <a:pt x="571238" y="795976"/>
                  </a:lnTo>
                  <a:lnTo>
                    <a:pt x="568058" y="792796"/>
                  </a:lnTo>
                  <a:lnTo>
                    <a:pt x="564877" y="789616"/>
                  </a:lnTo>
                  <a:lnTo>
                    <a:pt x="548433" y="753312"/>
                  </a:lnTo>
                  <a:lnTo>
                    <a:pt x="547995" y="748857"/>
                  </a:lnTo>
                  <a:lnTo>
                    <a:pt x="547995" y="744360"/>
                  </a:lnTo>
                  <a:lnTo>
                    <a:pt x="547995" y="739862"/>
                  </a:lnTo>
                  <a:lnTo>
                    <a:pt x="553209" y="718146"/>
                  </a:lnTo>
                  <a:lnTo>
                    <a:pt x="554930" y="713991"/>
                  </a:lnTo>
                  <a:lnTo>
                    <a:pt x="568058" y="695923"/>
                  </a:lnTo>
                  <a:lnTo>
                    <a:pt x="571238" y="692743"/>
                  </a:lnTo>
                  <a:lnTo>
                    <a:pt x="574698" y="689903"/>
                  </a:lnTo>
                  <a:lnTo>
                    <a:pt x="578438" y="687404"/>
                  </a:lnTo>
                  <a:lnTo>
                    <a:pt x="582177" y="684906"/>
                  </a:lnTo>
                  <a:lnTo>
                    <a:pt x="603130" y="677177"/>
                  </a:lnTo>
                  <a:lnTo>
                    <a:pt x="607542" y="676299"/>
                  </a:lnTo>
                  <a:lnTo>
                    <a:pt x="611996" y="675860"/>
                  </a:lnTo>
                  <a:lnTo>
                    <a:pt x="616494" y="675860"/>
                  </a:lnTo>
                  <a:lnTo>
                    <a:pt x="620992" y="675860"/>
                  </a:lnTo>
                  <a:lnTo>
                    <a:pt x="654550" y="687404"/>
                  </a:lnTo>
                  <a:lnTo>
                    <a:pt x="658290" y="689903"/>
                  </a:lnTo>
                  <a:lnTo>
                    <a:pt x="661750" y="692743"/>
                  </a:lnTo>
                  <a:lnTo>
                    <a:pt x="664931" y="695923"/>
                  </a:lnTo>
                  <a:lnTo>
                    <a:pt x="668111" y="699104"/>
                  </a:lnTo>
                  <a:lnTo>
                    <a:pt x="684555" y="735407"/>
                  </a:lnTo>
                  <a:lnTo>
                    <a:pt x="684993" y="739862"/>
                  </a:lnTo>
                  <a:lnTo>
                    <a:pt x="684994" y="74436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8720" y="105489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18546" y="1503420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6" name="object 6"/>
          <p:cNvSpPr/>
          <p:nvPr/>
        </p:nvSpPr>
        <p:spPr>
          <a:xfrm>
            <a:off x="5393186" y="2653210"/>
            <a:ext cx="1187450" cy="593725"/>
          </a:xfrm>
          <a:custGeom>
            <a:avLst/>
            <a:gdLst/>
            <a:ahLst/>
            <a:cxnLst/>
            <a:rect l="l" t="t" r="r" b="b"/>
            <a:pathLst>
              <a:path w="1187450" h="593725">
                <a:moveTo>
                  <a:pt x="0" y="0"/>
                </a:moveTo>
                <a:lnTo>
                  <a:pt x="1187323" y="0"/>
                </a:lnTo>
                <a:lnTo>
                  <a:pt x="1187323" y="593661"/>
                </a:lnTo>
                <a:lnTo>
                  <a:pt x="0" y="59366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0391" y="2809475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:Card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Reader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0869" y="1100557"/>
            <a:ext cx="1096010" cy="365760"/>
          </a:xfrm>
          <a:custGeom>
            <a:avLst/>
            <a:gdLst/>
            <a:ahLst/>
            <a:cxnLst/>
            <a:rect l="l" t="t" r="r" b="b"/>
            <a:pathLst>
              <a:path w="1096010" h="365759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61541" y="1138089"/>
            <a:ext cx="101854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7520" y="1557219"/>
            <a:ext cx="1233170" cy="365760"/>
          </a:xfrm>
          <a:custGeom>
            <a:avLst/>
            <a:gdLst/>
            <a:ahLst/>
            <a:cxnLst/>
            <a:rect l="l" t="t" r="r" b="b"/>
            <a:pathLst>
              <a:path w="1233170" h="365760">
                <a:moveTo>
                  <a:pt x="0" y="0"/>
                </a:moveTo>
                <a:lnTo>
                  <a:pt x="1232989" y="0"/>
                </a:lnTo>
                <a:lnTo>
                  <a:pt x="1232989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5963" y="1594752"/>
            <a:ext cx="7194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&lt;&lt;proxy&gt;&gt;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:BankInterface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0557" y="2653210"/>
            <a:ext cx="1096010" cy="457200"/>
          </a:xfrm>
          <a:custGeom>
            <a:avLst/>
            <a:gdLst/>
            <a:ahLst/>
            <a:cxnLst/>
            <a:rect l="l" t="t" r="r" b="b"/>
            <a:pathLst>
              <a:path w="1096010" h="457200">
                <a:moveTo>
                  <a:pt x="0" y="0"/>
                </a:moveTo>
                <a:lnTo>
                  <a:pt x="1095990" y="0"/>
                </a:lnTo>
                <a:lnTo>
                  <a:pt x="1095990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8771" y="2736409"/>
            <a:ext cx="963294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0869" y="2653210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80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92080" y="2654210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20869" y="4068864"/>
            <a:ext cx="1096010" cy="593725"/>
          </a:xfrm>
          <a:custGeom>
            <a:avLst/>
            <a:gdLst/>
            <a:ahLst/>
            <a:cxnLst/>
            <a:rect l="l" t="t" r="r" b="b"/>
            <a:pathLst>
              <a:path w="1096010" h="593725">
                <a:moveTo>
                  <a:pt x="0" y="0"/>
                </a:moveTo>
                <a:lnTo>
                  <a:pt x="1095990" y="0"/>
                </a:lnTo>
                <a:lnTo>
                  <a:pt x="1095990" y="593661"/>
                </a:lnTo>
                <a:lnTo>
                  <a:pt x="0" y="59366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0304" y="2909941"/>
            <a:ext cx="4819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6863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6082" y="4225130"/>
            <a:ext cx="68897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:Payment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14065" y="1953329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5172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0197" y="1831217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2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04648" y="2072061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49136" y="2077815"/>
            <a:ext cx="1905" cy="417195"/>
          </a:xfrm>
          <a:custGeom>
            <a:avLst/>
            <a:gdLst/>
            <a:ahLst/>
            <a:cxnLst/>
            <a:rect l="l" t="t" r="r" b="b"/>
            <a:pathLst>
              <a:path w="1904" h="417194">
                <a:moveTo>
                  <a:pt x="1643" y="0"/>
                </a:moveTo>
                <a:lnTo>
                  <a:pt x="0" y="416932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4065" y="3350717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1930" y="3374737"/>
            <a:ext cx="1905" cy="337185"/>
          </a:xfrm>
          <a:custGeom>
            <a:avLst/>
            <a:gdLst/>
            <a:ahLst/>
            <a:cxnLst/>
            <a:rect l="l" t="t" r="r" b="b"/>
            <a:pathLst>
              <a:path w="1904" h="337185">
                <a:moveTo>
                  <a:pt x="0" y="0"/>
                </a:moveTo>
                <a:lnTo>
                  <a:pt x="1826" y="3366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757955" y="1073157"/>
            <a:ext cx="4328160" cy="3001010"/>
            <a:chOff x="1757955" y="1073157"/>
            <a:chExt cx="4328160" cy="3001010"/>
          </a:xfrm>
        </p:grpSpPr>
        <p:sp>
          <p:nvSpPr>
            <p:cNvPr id="26" name="object 26"/>
            <p:cNvSpPr/>
            <p:nvPr/>
          </p:nvSpPr>
          <p:spPr>
            <a:xfrm>
              <a:off x="1762717" y="1109690"/>
              <a:ext cx="4215130" cy="2959735"/>
            </a:xfrm>
            <a:custGeom>
              <a:avLst/>
              <a:gdLst/>
              <a:ahLst/>
              <a:cxnLst/>
              <a:rect l="l" t="t" r="r" b="b"/>
              <a:pathLst>
                <a:path w="4215130" h="2959735">
                  <a:moveTo>
                    <a:pt x="0" y="82199"/>
                  </a:moveTo>
                  <a:lnTo>
                    <a:pt x="1758151" y="82199"/>
                  </a:lnTo>
                </a:path>
                <a:path w="4215130" h="2959735">
                  <a:moveTo>
                    <a:pt x="2306146" y="1543519"/>
                  </a:moveTo>
                  <a:lnTo>
                    <a:pt x="2306146" y="356196"/>
                  </a:lnTo>
                </a:path>
                <a:path w="4215130" h="2959735">
                  <a:moveTo>
                    <a:pt x="2854141" y="1851767"/>
                  </a:moveTo>
                  <a:lnTo>
                    <a:pt x="3630468" y="1845282"/>
                  </a:lnTo>
                </a:path>
                <a:path w="4215130" h="2959735">
                  <a:moveTo>
                    <a:pt x="4214996" y="1543519"/>
                  </a:moveTo>
                  <a:lnTo>
                    <a:pt x="4204036" y="812859"/>
                  </a:lnTo>
                </a:path>
                <a:path w="4215130" h="2959735">
                  <a:moveTo>
                    <a:pt x="2306146" y="2959174"/>
                  </a:moveTo>
                  <a:lnTo>
                    <a:pt x="2306146" y="1954516"/>
                  </a:lnTo>
                </a:path>
                <a:path w="4215130" h="2959735">
                  <a:moveTo>
                    <a:pt x="433829" y="1753584"/>
                  </a:moveTo>
                  <a:lnTo>
                    <a:pt x="1758151" y="1749018"/>
                  </a:lnTo>
                </a:path>
                <a:path w="4215130" h="2959735">
                  <a:moveTo>
                    <a:pt x="342497" y="0"/>
                  </a:moveTo>
                  <a:lnTo>
                    <a:pt x="1106311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8479" y="1073157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4167" y="1283222"/>
              <a:ext cx="811530" cy="2540"/>
            </a:xfrm>
            <a:custGeom>
              <a:avLst/>
              <a:gdLst/>
              <a:ahLst/>
              <a:cxnLst/>
              <a:rect l="l" t="t" r="r" b="b"/>
              <a:pathLst>
                <a:path w="811530" h="2540">
                  <a:moveTo>
                    <a:pt x="811306" y="0"/>
                  </a:moveTo>
                  <a:lnTo>
                    <a:pt x="0" y="200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81651" y="1248698"/>
              <a:ext cx="73157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7532" y="1900812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3664" y="2327883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5344" y="2781075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4611" y="2744542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8724" y="2927207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76207" y="2890674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53858" y="2881541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20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23125" y="2845008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77787" y="3000274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68115" y="2019545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2603" y="2474015"/>
              <a:ext cx="73066" cy="73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77532" y="3298200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07133" y="3690656"/>
              <a:ext cx="73066" cy="732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19650" y="202845"/>
            <a:ext cx="3932554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9980" marR="5080" indent="-1110615">
              <a:lnSpc>
                <a:spcPct val="129099"/>
              </a:lnSpc>
              <a:spcBef>
                <a:spcPts val="100"/>
              </a:spcBef>
            </a:pPr>
            <a:r>
              <a:rPr sz="1300" b="1" spc="-5">
                <a:latin typeface="Arial"/>
                <a:cs typeface="Arial"/>
              </a:rPr>
              <a:t>Communication Diagram For Pay Medical Fee Use  Case(Card-Approved)</a:t>
            </a:r>
            <a:endParaRPr sz="1300">
              <a:latin typeface="Arial"/>
              <a:cs typeface="Arial"/>
            </a:endParaRPr>
          </a:p>
          <a:p>
            <a:pPr marL="744855" marR="2703830" indent="-55244">
              <a:lnSpc>
                <a:spcPts val="1010"/>
              </a:lnSpc>
              <a:spcBef>
                <a:spcPts val="515"/>
              </a:spcBef>
            </a:pPr>
            <a:r>
              <a:rPr sz="850" spc="5">
                <a:latin typeface="Arial"/>
                <a:cs typeface="Arial"/>
              </a:rPr>
              <a:t>A1:request  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91229" y="1320755"/>
            <a:ext cx="76263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6530" marR="5080" indent="-1771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A14.2:Payemnt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7790" y="1777275"/>
            <a:ext cx="262890" cy="6470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A1.1:request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97130" y="1728469"/>
            <a:ext cx="262890" cy="744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A14.1Payment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Success:</a:t>
            </a:r>
            <a:endParaRPr sz="8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81105" y="2416745"/>
            <a:ext cx="53086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20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A3:patient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74969" y="2946474"/>
            <a:ext cx="54292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A2:request  patient  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97347" y="2553744"/>
            <a:ext cx="57340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889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A6:activate  card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reader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47009" y="3147405"/>
            <a:ext cx="58356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74930" marR="5080" indent="-755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</a:t>
            </a:r>
            <a:r>
              <a:rPr sz="850" spc="-60">
                <a:latin typeface="Arial"/>
                <a:cs typeface="Arial"/>
              </a:rPr>
              <a:t>1</a:t>
            </a:r>
            <a:r>
              <a:rPr sz="850" spc="5">
                <a:latin typeface="Arial"/>
                <a:cs typeface="Arial"/>
              </a:rPr>
              <a:t>1:Update  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51180" y="1956800"/>
            <a:ext cx="262890" cy="6534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A7:Authorize</a:t>
            </a:r>
          </a:p>
          <a:p>
            <a:pPr marL="21590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card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00107" y="2023873"/>
            <a:ext cx="262890" cy="48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21590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A10:card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approved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578862" y="3150403"/>
            <a:ext cx="391160" cy="367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display  bill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4145124" y="3101597"/>
            <a:ext cx="262890" cy="555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A4:request</a:t>
            </a:r>
          </a:p>
          <a:p>
            <a:pPr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bill</a:t>
            </a:r>
          </a:p>
        </p:txBody>
      </p:sp>
      <p:sp>
        <p:nvSpPr>
          <p:cNvPr id="55" name="object 55"/>
          <p:cNvSpPr/>
          <p:nvPr/>
        </p:nvSpPr>
        <p:spPr>
          <a:xfrm>
            <a:off x="1191889" y="4023198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4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63100" y="4097264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83117" y="3054147"/>
            <a:ext cx="1398270" cy="974090"/>
            <a:chOff x="2283117" y="3054147"/>
            <a:chExt cx="1398270" cy="974090"/>
          </a:xfrm>
        </p:grpSpPr>
        <p:sp>
          <p:nvSpPr>
            <p:cNvPr id="58" name="object 58"/>
            <p:cNvSpPr/>
            <p:nvPr/>
          </p:nvSpPr>
          <p:spPr>
            <a:xfrm>
              <a:off x="2287880" y="3058909"/>
              <a:ext cx="1388745" cy="964565"/>
            </a:xfrm>
            <a:custGeom>
              <a:avLst/>
              <a:gdLst/>
              <a:ahLst/>
              <a:cxnLst/>
              <a:rect l="l" t="t" r="r" b="b"/>
              <a:pathLst>
                <a:path w="1388745" h="964564">
                  <a:moveTo>
                    <a:pt x="0" y="964288"/>
                  </a:moveTo>
                  <a:lnTo>
                    <a:pt x="1388620" y="0"/>
                  </a:lnTo>
                </a:path>
                <a:path w="1388745" h="964564">
                  <a:moveTo>
                    <a:pt x="347063" y="653758"/>
                  </a:moveTo>
                  <a:lnTo>
                    <a:pt x="665905" y="41464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17252" y="3440222"/>
              <a:ext cx="79459" cy="73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73403" y="3575669"/>
              <a:ext cx="318770" cy="231140"/>
            </a:xfrm>
            <a:custGeom>
              <a:avLst/>
              <a:gdLst/>
              <a:ahLst/>
              <a:cxnLst/>
              <a:rect l="l" t="t" r="r" b="b"/>
              <a:pathLst>
                <a:path w="318769" h="231139">
                  <a:moveTo>
                    <a:pt x="318202" y="0"/>
                  </a:moveTo>
                  <a:lnTo>
                    <a:pt x="0" y="23070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30020" y="3766553"/>
              <a:ext cx="79641" cy="7251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66767" y="3832400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3830" marR="5080" indent="-1644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18772" y="3421403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A5:permission  granted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890753" y="273801"/>
            <a:ext cx="283845" cy="557530"/>
            <a:chOff x="5890753" y="273801"/>
            <a:chExt cx="283845" cy="557530"/>
          </a:xfrm>
        </p:grpSpPr>
        <p:sp>
          <p:nvSpPr>
            <p:cNvPr id="65" name="object 65"/>
            <p:cNvSpPr/>
            <p:nvPr/>
          </p:nvSpPr>
          <p:spPr>
            <a:xfrm>
              <a:off x="5964015" y="278564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7"/>
                  </a:lnTo>
                  <a:lnTo>
                    <a:pt x="136559" y="77451"/>
                  </a:lnTo>
                  <a:lnTo>
                    <a:pt x="135682" y="81862"/>
                  </a:lnTo>
                  <a:lnTo>
                    <a:pt x="134804" y="86274"/>
                  </a:lnTo>
                  <a:lnTo>
                    <a:pt x="133505" y="90557"/>
                  </a:lnTo>
                  <a:lnTo>
                    <a:pt x="131783" y="94712"/>
                  </a:lnTo>
                  <a:lnTo>
                    <a:pt x="130063" y="98868"/>
                  </a:lnTo>
                  <a:lnTo>
                    <a:pt x="127953" y="102815"/>
                  </a:lnTo>
                  <a:lnTo>
                    <a:pt x="125454" y="106555"/>
                  </a:lnTo>
                  <a:lnTo>
                    <a:pt x="122954" y="110295"/>
                  </a:lnTo>
                  <a:lnTo>
                    <a:pt x="120115" y="113755"/>
                  </a:lnTo>
                  <a:lnTo>
                    <a:pt x="116935" y="116935"/>
                  </a:lnTo>
                  <a:lnTo>
                    <a:pt x="113755" y="120116"/>
                  </a:lnTo>
                  <a:lnTo>
                    <a:pt x="81862" y="135682"/>
                  </a:lnTo>
                  <a:lnTo>
                    <a:pt x="77451" y="136560"/>
                  </a:lnTo>
                  <a:lnTo>
                    <a:pt x="72996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6" y="136560"/>
                  </a:lnTo>
                  <a:lnTo>
                    <a:pt x="55135" y="135682"/>
                  </a:lnTo>
                  <a:lnTo>
                    <a:pt x="50723" y="134805"/>
                  </a:lnTo>
                  <a:lnTo>
                    <a:pt x="46440" y="133505"/>
                  </a:lnTo>
                  <a:lnTo>
                    <a:pt x="42285" y="131784"/>
                  </a:lnTo>
                  <a:lnTo>
                    <a:pt x="38129" y="130063"/>
                  </a:lnTo>
                  <a:lnTo>
                    <a:pt x="34182" y="127953"/>
                  </a:lnTo>
                  <a:lnTo>
                    <a:pt x="30442" y="125454"/>
                  </a:lnTo>
                  <a:lnTo>
                    <a:pt x="26702" y="122955"/>
                  </a:lnTo>
                  <a:lnTo>
                    <a:pt x="23242" y="120116"/>
                  </a:lnTo>
                  <a:lnTo>
                    <a:pt x="20062" y="116935"/>
                  </a:lnTo>
                  <a:lnTo>
                    <a:pt x="16881" y="113755"/>
                  </a:lnTo>
                  <a:lnTo>
                    <a:pt x="14042" y="110295"/>
                  </a:lnTo>
                  <a:lnTo>
                    <a:pt x="11543" y="106555"/>
                  </a:lnTo>
                  <a:lnTo>
                    <a:pt x="9044" y="102815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7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7"/>
                  </a:lnTo>
                  <a:lnTo>
                    <a:pt x="1316" y="55135"/>
                  </a:lnTo>
                  <a:lnTo>
                    <a:pt x="2192" y="50724"/>
                  </a:lnTo>
                  <a:lnTo>
                    <a:pt x="11543" y="30443"/>
                  </a:lnTo>
                  <a:lnTo>
                    <a:pt x="14042" y="26703"/>
                  </a:lnTo>
                  <a:lnTo>
                    <a:pt x="16881" y="23243"/>
                  </a:lnTo>
                  <a:lnTo>
                    <a:pt x="20062" y="20062"/>
                  </a:lnTo>
                  <a:lnTo>
                    <a:pt x="23242" y="16882"/>
                  </a:lnTo>
                  <a:lnTo>
                    <a:pt x="26702" y="14043"/>
                  </a:lnTo>
                  <a:lnTo>
                    <a:pt x="30442" y="11544"/>
                  </a:lnTo>
                  <a:lnTo>
                    <a:pt x="34182" y="9045"/>
                  </a:lnTo>
                  <a:lnTo>
                    <a:pt x="38129" y="6935"/>
                  </a:lnTo>
                  <a:lnTo>
                    <a:pt x="42285" y="5214"/>
                  </a:lnTo>
                  <a:lnTo>
                    <a:pt x="46440" y="3492"/>
                  </a:lnTo>
                  <a:lnTo>
                    <a:pt x="50723" y="2193"/>
                  </a:lnTo>
                  <a:lnTo>
                    <a:pt x="55135" y="1316"/>
                  </a:lnTo>
                  <a:lnTo>
                    <a:pt x="59546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6" y="0"/>
                  </a:lnTo>
                  <a:lnTo>
                    <a:pt x="77451" y="438"/>
                  </a:lnTo>
                  <a:lnTo>
                    <a:pt x="81862" y="1316"/>
                  </a:lnTo>
                  <a:lnTo>
                    <a:pt x="86273" y="2193"/>
                  </a:lnTo>
                  <a:lnTo>
                    <a:pt x="116935" y="20062"/>
                  </a:lnTo>
                  <a:lnTo>
                    <a:pt x="120115" y="23243"/>
                  </a:lnTo>
                  <a:lnTo>
                    <a:pt x="131783" y="42285"/>
                  </a:lnTo>
                  <a:lnTo>
                    <a:pt x="133505" y="46441"/>
                  </a:lnTo>
                  <a:lnTo>
                    <a:pt x="134804" y="50724"/>
                  </a:lnTo>
                  <a:lnTo>
                    <a:pt x="135682" y="55135"/>
                  </a:lnTo>
                  <a:lnTo>
                    <a:pt x="136559" y="59547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95515" y="41556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80">
                  <a:moveTo>
                    <a:pt x="136998" y="45666"/>
                  </a:moveTo>
                  <a:lnTo>
                    <a:pt x="0" y="45666"/>
                  </a:lnTo>
                </a:path>
                <a:path w="274320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877106" y="864092"/>
            <a:ext cx="3238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aBank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71089" y="1004462"/>
            <a:ext cx="1105535" cy="3571875"/>
            <a:chOff x="5571089" y="1004462"/>
            <a:chExt cx="1105535" cy="3571875"/>
          </a:xfrm>
        </p:grpSpPr>
        <p:sp>
          <p:nvSpPr>
            <p:cNvPr id="69" name="object 69"/>
            <p:cNvSpPr/>
            <p:nvPr/>
          </p:nvSpPr>
          <p:spPr>
            <a:xfrm>
              <a:off x="6032514" y="1009224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5">
                  <a:moveTo>
                    <a:pt x="0" y="547995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04649" y="1106219"/>
              <a:ext cx="73066" cy="730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87314" y="1423691"/>
              <a:ext cx="73066" cy="730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575851" y="4068864"/>
              <a:ext cx="1096010" cy="502920"/>
            </a:xfrm>
            <a:custGeom>
              <a:avLst/>
              <a:gdLst/>
              <a:ahLst/>
              <a:cxnLst/>
              <a:rect l="l" t="t" r="r" b="b"/>
              <a:pathLst>
                <a:path w="1096009" h="502920">
                  <a:moveTo>
                    <a:pt x="0" y="0"/>
                  </a:moveTo>
                  <a:lnTo>
                    <a:pt x="1095990" y="0"/>
                  </a:lnTo>
                  <a:lnTo>
                    <a:pt x="1095990" y="502328"/>
                  </a:lnTo>
                  <a:lnTo>
                    <a:pt x="0" y="502328"/>
                  </a:lnTo>
                  <a:lnTo>
                    <a:pt x="0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624712" y="860810"/>
            <a:ext cx="135255" cy="6534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50">
                <a:latin typeface="Arial"/>
                <a:cs typeface="Arial"/>
              </a:rPr>
              <a:t>A8:Authorize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6300573" y="1000948"/>
            <a:ext cx="518795" cy="555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A9: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[Approved]  Reference 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41181" y="1158735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307151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23847" y="113709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1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595260" y="4179463"/>
            <a:ext cx="106108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:Receipt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Printer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83744" y="3695401"/>
            <a:ext cx="50482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5560" marR="5080" indent="-3619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</a:t>
            </a:r>
            <a:r>
              <a:rPr sz="850" spc="-60">
                <a:latin typeface="Arial"/>
                <a:cs typeface="Arial"/>
              </a:rPr>
              <a:t>1</a:t>
            </a:r>
            <a:r>
              <a:rPr sz="850" spc="5">
                <a:latin typeface="Arial"/>
                <a:cs typeface="Arial"/>
              </a:rPr>
              <a:t>1.1:add  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78695" y="3604068"/>
            <a:ext cx="67119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6530" marR="5080" indent="-1771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A12:Payment  added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446981" y="3047767"/>
            <a:ext cx="1129030" cy="1272540"/>
          </a:xfrm>
          <a:custGeom>
            <a:avLst/>
            <a:gdLst/>
            <a:ahLst/>
            <a:cxnLst/>
            <a:rect l="l" t="t" r="r" b="b"/>
            <a:pathLst>
              <a:path w="1129029" h="1272539">
                <a:moveTo>
                  <a:pt x="0" y="0"/>
                </a:moveTo>
                <a:lnTo>
                  <a:pt x="1128870" y="1272262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889287" y="4060731"/>
            <a:ext cx="46355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9370" marR="5080" indent="-4000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A13:Print  Receipt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785825" y="3625901"/>
            <a:ext cx="275915" cy="2759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1050128" y="5023094"/>
            <a:ext cx="5855335" cy="4613275"/>
            <a:chOff x="1050128" y="5023094"/>
            <a:chExt cx="5855335" cy="4613275"/>
          </a:xfrm>
        </p:grpSpPr>
        <p:sp>
          <p:nvSpPr>
            <p:cNvPr id="84" name="object 84"/>
            <p:cNvSpPr/>
            <p:nvPr/>
          </p:nvSpPr>
          <p:spPr>
            <a:xfrm>
              <a:off x="1054890" y="5027856"/>
              <a:ext cx="5845810" cy="4603750"/>
            </a:xfrm>
            <a:custGeom>
              <a:avLst/>
              <a:gdLst/>
              <a:ahLst/>
              <a:cxnLst/>
              <a:rect l="l" t="t" r="r" b="b"/>
              <a:pathLst>
                <a:path w="5845809" h="4603750">
                  <a:moveTo>
                    <a:pt x="0" y="0"/>
                  </a:moveTo>
                  <a:lnTo>
                    <a:pt x="5845282" y="0"/>
                  </a:lnTo>
                  <a:lnTo>
                    <a:pt x="5845282" y="4603160"/>
                  </a:lnTo>
                  <a:lnTo>
                    <a:pt x="0" y="4603160"/>
                  </a:lnTo>
                  <a:lnTo>
                    <a:pt x="0" y="0"/>
                  </a:lnTo>
                  <a:close/>
                </a:path>
                <a:path w="5845809" h="4603750">
                  <a:moveTo>
                    <a:pt x="684994" y="744360"/>
                  </a:moveTo>
                  <a:lnTo>
                    <a:pt x="684993" y="748858"/>
                  </a:lnTo>
                  <a:lnTo>
                    <a:pt x="684555" y="753312"/>
                  </a:lnTo>
                  <a:lnTo>
                    <a:pt x="683677" y="757723"/>
                  </a:lnTo>
                  <a:lnTo>
                    <a:pt x="682800" y="762134"/>
                  </a:lnTo>
                  <a:lnTo>
                    <a:pt x="673449" y="782415"/>
                  </a:lnTo>
                  <a:lnTo>
                    <a:pt x="670950" y="786155"/>
                  </a:lnTo>
                  <a:lnTo>
                    <a:pt x="668111" y="789615"/>
                  </a:lnTo>
                  <a:lnTo>
                    <a:pt x="664930" y="792795"/>
                  </a:lnTo>
                  <a:lnTo>
                    <a:pt x="661750" y="795976"/>
                  </a:lnTo>
                  <a:lnTo>
                    <a:pt x="625446" y="812420"/>
                  </a:lnTo>
                  <a:lnTo>
                    <a:pt x="616494" y="812859"/>
                  </a:lnTo>
                  <a:lnTo>
                    <a:pt x="611996" y="812859"/>
                  </a:lnTo>
                  <a:lnTo>
                    <a:pt x="574698" y="798815"/>
                  </a:lnTo>
                  <a:lnTo>
                    <a:pt x="568058" y="792795"/>
                  </a:lnTo>
                  <a:lnTo>
                    <a:pt x="564877" y="789615"/>
                  </a:lnTo>
                  <a:lnTo>
                    <a:pt x="549311" y="757723"/>
                  </a:lnTo>
                  <a:lnTo>
                    <a:pt x="548433" y="753312"/>
                  </a:lnTo>
                  <a:lnTo>
                    <a:pt x="547995" y="748858"/>
                  </a:lnTo>
                  <a:lnTo>
                    <a:pt x="547995" y="744360"/>
                  </a:lnTo>
                  <a:lnTo>
                    <a:pt x="547995" y="739862"/>
                  </a:lnTo>
                  <a:lnTo>
                    <a:pt x="553209" y="718146"/>
                  </a:lnTo>
                  <a:lnTo>
                    <a:pt x="554930" y="713990"/>
                  </a:lnTo>
                  <a:lnTo>
                    <a:pt x="568058" y="695923"/>
                  </a:lnTo>
                  <a:lnTo>
                    <a:pt x="571238" y="692742"/>
                  </a:lnTo>
                  <a:lnTo>
                    <a:pt x="574698" y="689903"/>
                  </a:lnTo>
                  <a:lnTo>
                    <a:pt x="578438" y="687404"/>
                  </a:lnTo>
                  <a:lnTo>
                    <a:pt x="582178" y="684905"/>
                  </a:lnTo>
                  <a:lnTo>
                    <a:pt x="611996" y="675860"/>
                  </a:lnTo>
                  <a:lnTo>
                    <a:pt x="616494" y="675860"/>
                  </a:lnTo>
                  <a:lnTo>
                    <a:pt x="620992" y="675860"/>
                  </a:lnTo>
                  <a:lnTo>
                    <a:pt x="654550" y="687404"/>
                  </a:lnTo>
                  <a:lnTo>
                    <a:pt x="658290" y="689903"/>
                  </a:lnTo>
                  <a:lnTo>
                    <a:pt x="661750" y="692742"/>
                  </a:lnTo>
                  <a:lnTo>
                    <a:pt x="664930" y="695923"/>
                  </a:lnTo>
                  <a:lnTo>
                    <a:pt x="668111" y="699103"/>
                  </a:lnTo>
                  <a:lnTo>
                    <a:pt x="679779" y="718146"/>
                  </a:lnTo>
                  <a:lnTo>
                    <a:pt x="681500" y="722301"/>
                  </a:lnTo>
                  <a:lnTo>
                    <a:pt x="682800" y="726584"/>
                  </a:lnTo>
                  <a:lnTo>
                    <a:pt x="683677" y="730996"/>
                  </a:lnTo>
                  <a:lnTo>
                    <a:pt x="684555" y="735407"/>
                  </a:lnTo>
                  <a:lnTo>
                    <a:pt x="684993" y="739862"/>
                  </a:lnTo>
                  <a:lnTo>
                    <a:pt x="684994" y="74436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34386" y="5840716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564212" y="6289245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87" name="object 87"/>
          <p:cNvSpPr/>
          <p:nvPr/>
        </p:nvSpPr>
        <p:spPr>
          <a:xfrm>
            <a:off x="3566535" y="5886382"/>
            <a:ext cx="3060065" cy="2146935"/>
          </a:xfrm>
          <a:custGeom>
            <a:avLst/>
            <a:gdLst/>
            <a:ahLst/>
            <a:cxnLst/>
            <a:rect l="l" t="t" r="r" b="b"/>
            <a:pathLst>
              <a:path w="3060065" h="2146934">
                <a:moveTo>
                  <a:pt x="1872317" y="1552653"/>
                </a:moveTo>
                <a:lnTo>
                  <a:pt x="3059640" y="1552653"/>
                </a:lnTo>
                <a:lnTo>
                  <a:pt x="3059640" y="2146314"/>
                </a:lnTo>
                <a:lnTo>
                  <a:pt x="1872317" y="2146314"/>
                </a:lnTo>
                <a:lnTo>
                  <a:pt x="1872317" y="1552653"/>
                </a:lnTo>
                <a:close/>
              </a:path>
              <a:path w="3060065" h="2146934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607207" y="5923915"/>
            <a:ext cx="101854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93186" y="6343044"/>
            <a:ext cx="1233170" cy="365760"/>
          </a:xfrm>
          <a:custGeom>
            <a:avLst/>
            <a:gdLst/>
            <a:ahLst/>
            <a:cxnLst/>
            <a:rect l="l" t="t" r="r" b="b"/>
            <a:pathLst>
              <a:path w="1233170" h="365759">
                <a:moveTo>
                  <a:pt x="0" y="0"/>
                </a:moveTo>
                <a:lnTo>
                  <a:pt x="1232989" y="0"/>
                </a:lnTo>
                <a:lnTo>
                  <a:pt x="1232989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651629" y="6380577"/>
            <a:ext cx="7194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&lt;&lt;proxy&gt;&gt;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:BankInterface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146223" y="7439035"/>
            <a:ext cx="1096010" cy="457200"/>
          </a:xfrm>
          <a:custGeom>
            <a:avLst/>
            <a:gdLst/>
            <a:ahLst/>
            <a:cxnLst/>
            <a:rect l="l" t="t" r="r" b="b"/>
            <a:pathLst>
              <a:path w="1096010" h="457200">
                <a:moveTo>
                  <a:pt x="0" y="0"/>
                </a:moveTo>
                <a:lnTo>
                  <a:pt x="1095990" y="0"/>
                </a:lnTo>
                <a:lnTo>
                  <a:pt x="1095990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214437" y="7522234"/>
            <a:ext cx="963294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566535" y="7439035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79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637746" y="7440035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566535" y="8854689"/>
            <a:ext cx="1096010" cy="593725"/>
          </a:xfrm>
          <a:custGeom>
            <a:avLst/>
            <a:gdLst/>
            <a:ahLst/>
            <a:cxnLst/>
            <a:rect l="l" t="t" r="r" b="b"/>
            <a:pathLst>
              <a:path w="1096010" h="593725">
                <a:moveTo>
                  <a:pt x="0" y="0"/>
                </a:moveTo>
                <a:lnTo>
                  <a:pt x="1095990" y="0"/>
                </a:lnTo>
                <a:lnTo>
                  <a:pt x="1095990" y="593661"/>
                </a:lnTo>
                <a:lnTo>
                  <a:pt x="0" y="59366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771748" y="9010955"/>
            <a:ext cx="68897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:Payment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059731" y="6739154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5172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05863" y="6617042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2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50315" y="6857886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94803" y="6863640"/>
            <a:ext cx="1905" cy="417195"/>
          </a:xfrm>
          <a:custGeom>
            <a:avLst/>
            <a:gdLst/>
            <a:ahLst/>
            <a:cxnLst/>
            <a:rect l="l" t="t" r="r" b="b"/>
            <a:pathLst>
              <a:path w="1904" h="417195">
                <a:moveTo>
                  <a:pt x="1643" y="0"/>
                </a:moveTo>
                <a:lnTo>
                  <a:pt x="0" y="41693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59731" y="8136542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87597" y="8160562"/>
            <a:ext cx="1905" cy="337185"/>
          </a:xfrm>
          <a:custGeom>
            <a:avLst/>
            <a:gdLst/>
            <a:ahLst/>
            <a:cxnLst/>
            <a:rect l="l" t="t" r="r" b="b"/>
            <a:pathLst>
              <a:path w="1904" h="337184">
                <a:moveTo>
                  <a:pt x="0" y="0"/>
                </a:moveTo>
                <a:lnTo>
                  <a:pt x="1826" y="3366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803621" y="5858982"/>
            <a:ext cx="4328160" cy="3001010"/>
            <a:chOff x="1803621" y="5858982"/>
            <a:chExt cx="4328160" cy="3001010"/>
          </a:xfrm>
        </p:grpSpPr>
        <p:sp>
          <p:nvSpPr>
            <p:cNvPr id="104" name="object 104"/>
            <p:cNvSpPr/>
            <p:nvPr/>
          </p:nvSpPr>
          <p:spPr>
            <a:xfrm>
              <a:off x="1808384" y="5895515"/>
              <a:ext cx="4215130" cy="2959735"/>
            </a:xfrm>
            <a:custGeom>
              <a:avLst/>
              <a:gdLst/>
              <a:ahLst/>
              <a:cxnLst/>
              <a:rect l="l" t="t" r="r" b="b"/>
              <a:pathLst>
                <a:path w="4215130" h="2959734">
                  <a:moveTo>
                    <a:pt x="0" y="82199"/>
                  </a:moveTo>
                  <a:lnTo>
                    <a:pt x="1758151" y="82199"/>
                  </a:lnTo>
                </a:path>
                <a:path w="4215130" h="2959734">
                  <a:moveTo>
                    <a:pt x="2306146" y="1543519"/>
                  </a:moveTo>
                  <a:lnTo>
                    <a:pt x="2306146" y="356196"/>
                  </a:lnTo>
                </a:path>
                <a:path w="4215130" h="2959734">
                  <a:moveTo>
                    <a:pt x="2854141" y="1851767"/>
                  </a:moveTo>
                  <a:lnTo>
                    <a:pt x="3630468" y="1845282"/>
                  </a:lnTo>
                </a:path>
                <a:path w="4215130" h="2959734">
                  <a:moveTo>
                    <a:pt x="4214996" y="1543519"/>
                  </a:moveTo>
                  <a:lnTo>
                    <a:pt x="4204036" y="812859"/>
                  </a:lnTo>
                </a:path>
                <a:path w="4215130" h="2959734">
                  <a:moveTo>
                    <a:pt x="2306146" y="2959174"/>
                  </a:moveTo>
                  <a:lnTo>
                    <a:pt x="2306146" y="1954516"/>
                  </a:lnTo>
                </a:path>
                <a:path w="4215130" h="2959734">
                  <a:moveTo>
                    <a:pt x="433829" y="1753584"/>
                  </a:moveTo>
                  <a:lnTo>
                    <a:pt x="1758151" y="1749018"/>
                  </a:lnTo>
                </a:path>
                <a:path w="4215130" h="2959734">
                  <a:moveTo>
                    <a:pt x="342497" y="0"/>
                  </a:moveTo>
                  <a:lnTo>
                    <a:pt x="1106311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894145" y="5858982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79833" y="6069047"/>
              <a:ext cx="811530" cy="2540"/>
            </a:xfrm>
            <a:custGeom>
              <a:avLst/>
              <a:gdLst/>
              <a:ahLst/>
              <a:cxnLst/>
              <a:rect l="l" t="t" r="r" b="b"/>
              <a:pathLst>
                <a:path w="811530" h="2539">
                  <a:moveTo>
                    <a:pt x="811306" y="0"/>
                  </a:moveTo>
                  <a:lnTo>
                    <a:pt x="0" y="200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27317" y="6034523"/>
              <a:ext cx="73157" cy="73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23198" y="6686638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169330" y="7113709"/>
              <a:ext cx="73066" cy="730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71011" y="7566901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40277" y="7530368"/>
              <a:ext cx="73066" cy="73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574390" y="7713033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521874" y="7676500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799525" y="7667367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20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68791" y="7630834"/>
              <a:ext cx="73066" cy="73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23454" y="7786099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913782" y="6805370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58270" y="7259841"/>
              <a:ext cx="73066" cy="732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023198" y="8084026"/>
              <a:ext cx="73066" cy="73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152799" y="8476482"/>
              <a:ext cx="73066" cy="732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2234507" y="6106580"/>
            <a:ext cx="5676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03505" marR="5080" indent="-104139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A10.2:Card  Denied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373456" y="6563100"/>
            <a:ext cx="262890" cy="6470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A1.1:request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642795" y="6596636"/>
            <a:ext cx="262890" cy="5803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A10.2:Card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Denied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526771" y="7202571"/>
            <a:ext cx="53086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20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A3:patient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20635" y="7732300"/>
            <a:ext cx="54292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A2:request  patient  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3013" y="7339569"/>
            <a:ext cx="57340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889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A6:activate  card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reader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775552" y="7595300"/>
            <a:ext cx="1802764" cy="622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0410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00330">
              <a:lnSpc>
                <a:spcPts val="1015"/>
              </a:lnSpc>
              <a:tabLst>
                <a:tab pos="569595" algn="l"/>
                <a:tab pos="922655" algn="l"/>
              </a:tabLst>
            </a:pPr>
            <a:r>
              <a:rPr sz="1275" u="sng" baseline="1307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75" baseline="13071">
                <a:latin typeface="Times New Roman"/>
                <a:cs typeface="Times New Roman"/>
              </a:rPr>
              <a:t>	</a:t>
            </a:r>
            <a:r>
              <a:rPr sz="850" spc="5">
                <a:latin typeface="Arial"/>
                <a:cs typeface="Arial"/>
              </a:rPr>
              <a:t>:Card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Reader</a:t>
            </a:r>
            <a:endParaRPr sz="850">
              <a:latin typeface="Arial"/>
              <a:cs typeface="Arial"/>
            </a:endParaRPr>
          </a:p>
          <a:p>
            <a:pPr marL="128905" marR="1214755" indent="-104139">
              <a:lnSpc>
                <a:spcPts val="1010"/>
              </a:lnSpc>
              <a:spcBef>
                <a:spcPts val="680"/>
              </a:spcBef>
            </a:pPr>
            <a:r>
              <a:rPr sz="850" spc="5">
                <a:latin typeface="Arial"/>
                <a:cs typeface="Arial"/>
              </a:rPr>
              <a:t>A10.1:Card  Denied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496846" y="6742626"/>
            <a:ext cx="262890" cy="6534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A7:Authorize</a:t>
            </a:r>
          </a:p>
          <a:p>
            <a:pPr marL="21590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card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245774" y="6818831"/>
            <a:ext cx="262890" cy="46418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A10:card</a:t>
            </a:r>
          </a:p>
          <a:p>
            <a:pPr marL="5778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Denied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624529" y="7936228"/>
            <a:ext cx="391160" cy="367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endParaRPr sz="850">
              <a:latin typeface="Arial"/>
              <a:cs typeface="Arial"/>
            </a:endParaRPr>
          </a:p>
          <a:p>
            <a:pPr marL="12065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display  bill</a:t>
            </a:r>
          </a:p>
        </p:txBody>
      </p:sp>
      <p:sp>
        <p:nvSpPr>
          <p:cNvPr id="131" name="object 131"/>
          <p:cNvSpPr txBox="1"/>
          <p:nvPr/>
        </p:nvSpPr>
        <p:spPr>
          <a:xfrm>
            <a:off x="4190791" y="7887422"/>
            <a:ext cx="262890" cy="555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A4:request</a:t>
            </a:r>
          </a:p>
          <a:p>
            <a:pPr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bill</a:t>
            </a:r>
          </a:p>
        </p:txBody>
      </p:sp>
      <p:grpSp>
        <p:nvGrpSpPr>
          <p:cNvPr id="132" name="object 132"/>
          <p:cNvGrpSpPr/>
          <p:nvPr/>
        </p:nvGrpSpPr>
        <p:grpSpPr>
          <a:xfrm>
            <a:off x="1232793" y="7839880"/>
            <a:ext cx="2494280" cy="1659255"/>
            <a:chOff x="1232793" y="7839880"/>
            <a:chExt cx="2494280" cy="1659255"/>
          </a:xfrm>
        </p:grpSpPr>
        <p:sp>
          <p:nvSpPr>
            <p:cNvPr id="133" name="object 133"/>
            <p:cNvSpPr/>
            <p:nvPr/>
          </p:nvSpPr>
          <p:spPr>
            <a:xfrm>
              <a:off x="1237555" y="8809023"/>
              <a:ext cx="1096010" cy="685165"/>
            </a:xfrm>
            <a:custGeom>
              <a:avLst/>
              <a:gdLst/>
              <a:ahLst/>
              <a:cxnLst/>
              <a:rect l="l" t="t" r="r" b="b"/>
              <a:pathLst>
                <a:path w="1096010" h="685165">
                  <a:moveTo>
                    <a:pt x="0" y="0"/>
                  </a:moveTo>
                  <a:lnTo>
                    <a:pt x="1095990" y="0"/>
                  </a:lnTo>
                  <a:lnTo>
                    <a:pt x="1095990" y="684994"/>
                  </a:lnTo>
                  <a:lnTo>
                    <a:pt x="0" y="684994"/>
                  </a:lnTo>
                  <a:lnTo>
                    <a:pt x="0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33546" y="7844642"/>
              <a:ext cx="1388745" cy="964565"/>
            </a:xfrm>
            <a:custGeom>
              <a:avLst/>
              <a:gdLst/>
              <a:ahLst/>
              <a:cxnLst/>
              <a:rect l="l" t="t" r="r" b="b"/>
              <a:pathLst>
                <a:path w="1388745" h="964565">
                  <a:moveTo>
                    <a:pt x="0" y="964380"/>
                  </a:moveTo>
                  <a:lnTo>
                    <a:pt x="1388620" y="0"/>
                  </a:lnTo>
                </a:path>
                <a:path w="1388745" h="964565">
                  <a:moveTo>
                    <a:pt x="347063" y="653849"/>
                  </a:moveTo>
                  <a:lnTo>
                    <a:pt x="665905" y="414741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962919" y="8226047"/>
              <a:ext cx="79459" cy="7306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19070" y="8361494"/>
              <a:ext cx="318770" cy="231140"/>
            </a:xfrm>
            <a:custGeom>
              <a:avLst/>
              <a:gdLst/>
              <a:ahLst/>
              <a:cxnLst/>
              <a:rect l="l" t="t" r="r" b="b"/>
              <a:pathLst>
                <a:path w="318769" h="231140">
                  <a:moveTo>
                    <a:pt x="318202" y="0"/>
                  </a:moveTo>
                  <a:lnTo>
                    <a:pt x="0" y="23070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775687" y="8552379"/>
              <a:ext cx="79641" cy="7251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308766" y="8207229"/>
            <a:ext cx="2111375" cy="12166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016635" marR="55245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A5:permission  granted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403350" marR="508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A4:permission  request</a:t>
            </a:r>
            <a:endParaRPr sz="850">
              <a:latin typeface="Arial"/>
              <a:cs typeface="Arial"/>
            </a:endParaRPr>
          </a:p>
          <a:p>
            <a:pPr marR="1158240" algn="ctr">
              <a:lnSpc>
                <a:spcPts val="1015"/>
              </a:lnSpc>
              <a:spcBef>
                <a:spcPts val="2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344295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1158240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936419" y="5059626"/>
            <a:ext cx="283845" cy="557530"/>
            <a:chOff x="5936419" y="5059626"/>
            <a:chExt cx="283845" cy="557530"/>
          </a:xfrm>
        </p:grpSpPr>
        <p:sp>
          <p:nvSpPr>
            <p:cNvPr id="140" name="object 140"/>
            <p:cNvSpPr/>
            <p:nvPr/>
          </p:nvSpPr>
          <p:spPr>
            <a:xfrm>
              <a:off x="6009680" y="506438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9" y="68499"/>
                  </a:moveTo>
                  <a:lnTo>
                    <a:pt x="136999" y="72996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5" y="86273"/>
                  </a:lnTo>
                  <a:lnTo>
                    <a:pt x="133505" y="90557"/>
                  </a:lnTo>
                  <a:lnTo>
                    <a:pt x="131784" y="94712"/>
                  </a:lnTo>
                  <a:lnTo>
                    <a:pt x="130063" y="98868"/>
                  </a:lnTo>
                  <a:lnTo>
                    <a:pt x="102815" y="127953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30443" y="125454"/>
                  </a:lnTo>
                  <a:lnTo>
                    <a:pt x="26704" y="122955"/>
                  </a:lnTo>
                  <a:lnTo>
                    <a:pt x="5213" y="94712"/>
                  </a:lnTo>
                  <a:lnTo>
                    <a:pt x="3492" y="90557"/>
                  </a:lnTo>
                  <a:lnTo>
                    <a:pt x="2192" y="86273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6"/>
                  </a:lnTo>
                  <a:lnTo>
                    <a:pt x="1316" y="55135"/>
                  </a:lnTo>
                  <a:lnTo>
                    <a:pt x="2192" y="50723"/>
                  </a:lnTo>
                  <a:lnTo>
                    <a:pt x="3492" y="46440"/>
                  </a:lnTo>
                  <a:lnTo>
                    <a:pt x="5213" y="42285"/>
                  </a:lnTo>
                  <a:lnTo>
                    <a:pt x="6934" y="38130"/>
                  </a:lnTo>
                  <a:lnTo>
                    <a:pt x="20063" y="20062"/>
                  </a:lnTo>
                  <a:lnTo>
                    <a:pt x="23243" y="16882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2" y="438"/>
                  </a:lnTo>
                  <a:lnTo>
                    <a:pt x="81863" y="1316"/>
                  </a:lnTo>
                  <a:lnTo>
                    <a:pt x="86274" y="2193"/>
                  </a:lnTo>
                  <a:lnTo>
                    <a:pt x="90557" y="3493"/>
                  </a:lnTo>
                  <a:lnTo>
                    <a:pt x="94712" y="5213"/>
                  </a:lnTo>
                  <a:lnTo>
                    <a:pt x="98868" y="6934"/>
                  </a:lnTo>
                  <a:lnTo>
                    <a:pt x="102815" y="9044"/>
                  </a:lnTo>
                  <a:lnTo>
                    <a:pt x="106555" y="11543"/>
                  </a:lnTo>
                  <a:lnTo>
                    <a:pt x="110295" y="14042"/>
                  </a:lnTo>
                  <a:lnTo>
                    <a:pt x="113755" y="16882"/>
                  </a:lnTo>
                  <a:lnTo>
                    <a:pt x="116935" y="20062"/>
                  </a:lnTo>
                  <a:lnTo>
                    <a:pt x="120115" y="23242"/>
                  </a:lnTo>
                  <a:lnTo>
                    <a:pt x="131784" y="42285"/>
                  </a:lnTo>
                  <a:lnTo>
                    <a:pt x="133505" y="46440"/>
                  </a:lnTo>
                  <a:lnTo>
                    <a:pt x="134805" y="50723"/>
                  </a:lnTo>
                  <a:lnTo>
                    <a:pt x="135682" y="55135"/>
                  </a:lnTo>
                  <a:lnTo>
                    <a:pt x="136560" y="59546"/>
                  </a:lnTo>
                  <a:lnTo>
                    <a:pt x="136999" y="64001"/>
                  </a:lnTo>
                  <a:lnTo>
                    <a:pt x="136999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41181" y="5201388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5922772" y="5649917"/>
            <a:ext cx="3238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aBank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5950315" y="5795049"/>
            <a:ext cx="255904" cy="548005"/>
            <a:chOff x="5950315" y="5795049"/>
            <a:chExt cx="255904" cy="548005"/>
          </a:xfrm>
        </p:grpSpPr>
        <p:sp>
          <p:nvSpPr>
            <p:cNvPr id="144" name="object 144"/>
            <p:cNvSpPr/>
            <p:nvPr/>
          </p:nvSpPr>
          <p:spPr>
            <a:xfrm>
              <a:off x="6078180" y="5795049"/>
              <a:ext cx="0" cy="548005"/>
            </a:xfrm>
            <a:custGeom>
              <a:avLst/>
              <a:gdLst/>
              <a:ahLst/>
              <a:cxnLst/>
              <a:rect l="l" t="t" r="r" b="b"/>
              <a:pathLst>
                <a:path h="548004">
                  <a:moveTo>
                    <a:pt x="0" y="547995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950315" y="5892044"/>
              <a:ext cx="73066" cy="7306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132980" y="6209516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670378" y="5646635"/>
            <a:ext cx="135255" cy="6534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935"/>
              </a:lnSpc>
            </a:pPr>
            <a:r>
              <a:rPr sz="850">
                <a:latin typeface="Arial"/>
                <a:cs typeface="Arial"/>
              </a:rPr>
              <a:t>A8:Authorize</a:t>
            </a:r>
          </a:p>
        </p:txBody>
      </p:sp>
      <p:sp>
        <p:nvSpPr>
          <p:cNvPr id="148" name="object 148"/>
          <p:cNvSpPr txBox="1"/>
          <p:nvPr/>
        </p:nvSpPr>
        <p:spPr>
          <a:xfrm>
            <a:off x="6346239" y="5798904"/>
            <a:ext cx="518795" cy="531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A9: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[Denied]  </a:t>
            </a:r>
            <a:r>
              <a:rPr sz="850">
                <a:latin typeface="Arial"/>
                <a:cs typeface="Arial"/>
              </a:rPr>
              <a:t>Reference 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986848" y="5944561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307151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69513" y="5922915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1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1606881" y="5043470"/>
            <a:ext cx="3932554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 marR="5080" indent="-1219835">
              <a:lnSpc>
                <a:spcPct val="129099"/>
              </a:lnSpc>
              <a:spcBef>
                <a:spcPts val="100"/>
              </a:spcBef>
            </a:pPr>
            <a:r>
              <a:rPr sz="1300" b="1" spc="-5">
                <a:latin typeface="Arial"/>
                <a:cs typeface="Arial"/>
              </a:rPr>
              <a:t>Communication Diagram For Pay Medical Fee Use  Case(Card-Denied)</a:t>
            </a:r>
            <a:endParaRPr sz="1300">
              <a:latin typeface="Arial"/>
              <a:cs typeface="Arial"/>
            </a:endParaRPr>
          </a:p>
          <a:p>
            <a:pPr marL="603250" marR="2157730" indent="-55244">
              <a:lnSpc>
                <a:spcPts val="1010"/>
              </a:lnSpc>
              <a:spcBef>
                <a:spcPts val="80"/>
              </a:spcBef>
              <a:tabLst>
                <a:tab pos="1229995" algn="l"/>
                <a:tab pos="1379220" algn="l"/>
              </a:tabLst>
            </a:pPr>
            <a:r>
              <a:rPr sz="850" spc="5">
                <a:latin typeface="Arial"/>
                <a:cs typeface="Arial"/>
              </a:rPr>
              <a:t>A1:request	A10.3:New  payment		Card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62" grpId="0"/>
      <p:bldP spid="63" grpId="0"/>
      <p:bldP spid="67" grpId="0"/>
      <p:bldP spid="73" grpId="0"/>
      <p:bldP spid="74" grpId="0"/>
      <p:bldP spid="75" grpId="0" animBg="1"/>
      <p:bldP spid="76" grpId="0" animBg="1"/>
      <p:bldP spid="77" grpId="0"/>
      <p:bldP spid="78" grpId="0"/>
      <p:bldP spid="79" grpId="0"/>
      <p:bldP spid="80" grpId="0" animBg="1"/>
      <p:bldP spid="81" grpId="0"/>
      <p:bldP spid="82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8" grpId="0"/>
      <p:bldP spid="142" grpId="0"/>
      <p:bldP spid="147" grpId="0"/>
      <p:bldP spid="148" grpId="0"/>
      <p:bldP spid="149" grpId="0" animBg="1"/>
      <p:bldP spid="150" grpId="0" animBg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797" y="419933"/>
            <a:ext cx="5855335" cy="4613275"/>
            <a:chOff x="821797" y="419933"/>
            <a:chExt cx="5855335" cy="4613275"/>
          </a:xfrm>
        </p:grpSpPr>
        <p:sp>
          <p:nvSpPr>
            <p:cNvPr id="3" name="object 3"/>
            <p:cNvSpPr/>
            <p:nvPr/>
          </p:nvSpPr>
          <p:spPr>
            <a:xfrm>
              <a:off x="826559" y="424696"/>
              <a:ext cx="5845810" cy="4603750"/>
            </a:xfrm>
            <a:custGeom>
              <a:avLst/>
              <a:gdLst/>
              <a:ahLst/>
              <a:cxnLst/>
              <a:rect l="l" t="t" r="r" b="b"/>
              <a:pathLst>
                <a:path w="5845809" h="4603750">
                  <a:moveTo>
                    <a:pt x="0" y="0"/>
                  </a:moveTo>
                  <a:lnTo>
                    <a:pt x="5845282" y="0"/>
                  </a:lnTo>
                  <a:lnTo>
                    <a:pt x="5845282" y="4603160"/>
                  </a:lnTo>
                  <a:lnTo>
                    <a:pt x="0" y="4603160"/>
                  </a:lnTo>
                  <a:lnTo>
                    <a:pt x="0" y="0"/>
                  </a:lnTo>
                  <a:close/>
                </a:path>
                <a:path w="5845809" h="4603750">
                  <a:moveTo>
                    <a:pt x="684994" y="744360"/>
                  </a:moveTo>
                  <a:lnTo>
                    <a:pt x="679779" y="770573"/>
                  </a:lnTo>
                  <a:lnTo>
                    <a:pt x="678058" y="774728"/>
                  </a:lnTo>
                  <a:lnTo>
                    <a:pt x="664930" y="792796"/>
                  </a:lnTo>
                  <a:lnTo>
                    <a:pt x="661750" y="795976"/>
                  </a:lnTo>
                  <a:lnTo>
                    <a:pt x="629857" y="811543"/>
                  </a:lnTo>
                  <a:lnTo>
                    <a:pt x="625446" y="812420"/>
                  </a:lnTo>
                  <a:lnTo>
                    <a:pt x="620992" y="812859"/>
                  </a:lnTo>
                  <a:lnTo>
                    <a:pt x="616494" y="812859"/>
                  </a:lnTo>
                  <a:lnTo>
                    <a:pt x="611996" y="812859"/>
                  </a:lnTo>
                  <a:lnTo>
                    <a:pt x="590281" y="807645"/>
                  </a:lnTo>
                  <a:lnTo>
                    <a:pt x="586125" y="805923"/>
                  </a:lnTo>
                  <a:lnTo>
                    <a:pt x="568058" y="792796"/>
                  </a:lnTo>
                  <a:lnTo>
                    <a:pt x="564877" y="789616"/>
                  </a:lnTo>
                  <a:lnTo>
                    <a:pt x="562038" y="786155"/>
                  </a:lnTo>
                  <a:lnTo>
                    <a:pt x="559539" y="782416"/>
                  </a:lnTo>
                  <a:lnTo>
                    <a:pt x="557040" y="778676"/>
                  </a:lnTo>
                  <a:lnTo>
                    <a:pt x="549311" y="757723"/>
                  </a:lnTo>
                  <a:lnTo>
                    <a:pt x="548433" y="753312"/>
                  </a:lnTo>
                  <a:lnTo>
                    <a:pt x="547995" y="748857"/>
                  </a:lnTo>
                  <a:lnTo>
                    <a:pt x="547995" y="744360"/>
                  </a:lnTo>
                  <a:lnTo>
                    <a:pt x="547995" y="739862"/>
                  </a:lnTo>
                  <a:lnTo>
                    <a:pt x="562038" y="702564"/>
                  </a:lnTo>
                  <a:lnTo>
                    <a:pt x="568058" y="695923"/>
                  </a:lnTo>
                  <a:lnTo>
                    <a:pt x="571238" y="692743"/>
                  </a:lnTo>
                  <a:lnTo>
                    <a:pt x="607542" y="676299"/>
                  </a:lnTo>
                  <a:lnTo>
                    <a:pt x="611996" y="675860"/>
                  </a:lnTo>
                  <a:lnTo>
                    <a:pt x="616494" y="675860"/>
                  </a:lnTo>
                  <a:lnTo>
                    <a:pt x="620992" y="675860"/>
                  </a:lnTo>
                  <a:lnTo>
                    <a:pt x="625446" y="676299"/>
                  </a:lnTo>
                  <a:lnTo>
                    <a:pt x="629857" y="677177"/>
                  </a:lnTo>
                  <a:lnTo>
                    <a:pt x="634269" y="678054"/>
                  </a:lnTo>
                  <a:lnTo>
                    <a:pt x="638552" y="679353"/>
                  </a:lnTo>
                  <a:lnTo>
                    <a:pt x="642708" y="681074"/>
                  </a:lnTo>
                  <a:lnTo>
                    <a:pt x="646863" y="682796"/>
                  </a:lnTo>
                  <a:lnTo>
                    <a:pt x="664930" y="695923"/>
                  </a:lnTo>
                  <a:lnTo>
                    <a:pt x="668111" y="699104"/>
                  </a:lnTo>
                  <a:lnTo>
                    <a:pt x="679779" y="718146"/>
                  </a:lnTo>
                  <a:lnTo>
                    <a:pt x="681500" y="722301"/>
                  </a:lnTo>
                  <a:lnTo>
                    <a:pt x="682800" y="726585"/>
                  </a:lnTo>
                  <a:lnTo>
                    <a:pt x="683677" y="730996"/>
                  </a:lnTo>
                  <a:lnTo>
                    <a:pt x="684555" y="735407"/>
                  </a:lnTo>
                  <a:lnTo>
                    <a:pt x="684993" y="739862"/>
                  </a:lnTo>
                  <a:lnTo>
                    <a:pt x="684994" y="74436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6055" y="123755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35881" y="1686085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6" name="object 6"/>
          <p:cNvSpPr/>
          <p:nvPr/>
        </p:nvSpPr>
        <p:spPr>
          <a:xfrm>
            <a:off x="917892" y="1283222"/>
            <a:ext cx="3516629" cy="2009775"/>
          </a:xfrm>
          <a:custGeom>
            <a:avLst/>
            <a:gdLst/>
            <a:ahLst/>
            <a:cxnLst/>
            <a:rect l="l" t="t" r="r" b="b"/>
            <a:pathLst>
              <a:path w="3516629" h="2009775">
                <a:moveTo>
                  <a:pt x="2420312" y="0"/>
                </a:moveTo>
                <a:lnTo>
                  <a:pt x="3516302" y="0"/>
                </a:lnTo>
                <a:lnTo>
                  <a:pt x="3516302" y="365330"/>
                </a:lnTo>
                <a:lnTo>
                  <a:pt x="2420312" y="365330"/>
                </a:lnTo>
                <a:lnTo>
                  <a:pt x="2420312" y="0"/>
                </a:lnTo>
                <a:close/>
              </a:path>
              <a:path w="3516629" h="2009775">
                <a:moveTo>
                  <a:pt x="0" y="1552653"/>
                </a:moveTo>
                <a:lnTo>
                  <a:pt x="1095990" y="1552653"/>
                </a:lnTo>
                <a:lnTo>
                  <a:pt x="1095990" y="2009315"/>
                </a:lnTo>
                <a:lnTo>
                  <a:pt x="0" y="2009315"/>
                </a:lnTo>
                <a:lnTo>
                  <a:pt x="0" y="1552653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6106" y="2919074"/>
            <a:ext cx="963294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38204" y="2835875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80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09415" y="2836875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38204" y="4251530"/>
            <a:ext cx="1096010" cy="593725"/>
          </a:xfrm>
          <a:custGeom>
            <a:avLst/>
            <a:gdLst/>
            <a:ahLst/>
            <a:cxnLst/>
            <a:rect l="l" t="t" r="r" b="b"/>
            <a:pathLst>
              <a:path w="1096010" h="593725">
                <a:moveTo>
                  <a:pt x="0" y="0"/>
                </a:moveTo>
                <a:lnTo>
                  <a:pt x="1095990" y="0"/>
                </a:lnTo>
                <a:lnTo>
                  <a:pt x="1095990" y="593661"/>
                </a:lnTo>
                <a:lnTo>
                  <a:pt x="0" y="59366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43417" y="4407795"/>
            <a:ext cx="68897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:Payment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1400" y="2135994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5172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7532" y="2013882"/>
            <a:ext cx="0" cy="517525"/>
          </a:xfrm>
          <a:custGeom>
            <a:avLst/>
            <a:gdLst/>
            <a:ahLst/>
            <a:cxnLst/>
            <a:rect l="l" t="t" r="r" b="b"/>
            <a:pathLst>
              <a:path h="517525">
                <a:moveTo>
                  <a:pt x="0" y="0"/>
                </a:moveTo>
                <a:lnTo>
                  <a:pt x="0" y="517216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1400" y="3533382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65" y="3557402"/>
            <a:ext cx="1905" cy="337185"/>
          </a:xfrm>
          <a:custGeom>
            <a:avLst/>
            <a:gdLst/>
            <a:ahLst/>
            <a:cxnLst/>
            <a:rect l="l" t="t" r="r" b="b"/>
            <a:pathLst>
              <a:path w="1904" h="337185">
                <a:moveTo>
                  <a:pt x="0" y="0"/>
                </a:moveTo>
                <a:lnTo>
                  <a:pt x="1826" y="3366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575290" y="1255822"/>
            <a:ext cx="3640454" cy="3001010"/>
            <a:chOff x="1575290" y="1255822"/>
            <a:chExt cx="3640454" cy="3001010"/>
          </a:xfrm>
        </p:grpSpPr>
        <p:sp>
          <p:nvSpPr>
            <p:cNvPr id="17" name="object 17"/>
            <p:cNvSpPr/>
            <p:nvPr/>
          </p:nvSpPr>
          <p:spPr>
            <a:xfrm>
              <a:off x="1580052" y="1292355"/>
              <a:ext cx="3630929" cy="2959735"/>
            </a:xfrm>
            <a:custGeom>
              <a:avLst/>
              <a:gdLst/>
              <a:ahLst/>
              <a:cxnLst/>
              <a:rect l="l" t="t" r="r" b="b"/>
              <a:pathLst>
                <a:path w="3630929" h="2959735">
                  <a:moveTo>
                    <a:pt x="0" y="82199"/>
                  </a:moveTo>
                  <a:lnTo>
                    <a:pt x="1758151" y="82199"/>
                  </a:lnTo>
                </a:path>
                <a:path w="3630929" h="2959735">
                  <a:moveTo>
                    <a:pt x="2306146" y="1543519"/>
                  </a:moveTo>
                  <a:lnTo>
                    <a:pt x="2306146" y="356196"/>
                  </a:lnTo>
                </a:path>
                <a:path w="3630929" h="2959735">
                  <a:moveTo>
                    <a:pt x="2854141" y="1851767"/>
                  </a:moveTo>
                  <a:lnTo>
                    <a:pt x="3630468" y="1845282"/>
                  </a:lnTo>
                </a:path>
                <a:path w="3630929" h="2959735">
                  <a:moveTo>
                    <a:pt x="2306146" y="2959174"/>
                  </a:moveTo>
                  <a:lnTo>
                    <a:pt x="2306146" y="1954516"/>
                  </a:lnTo>
                </a:path>
                <a:path w="3630929" h="2959735">
                  <a:moveTo>
                    <a:pt x="433829" y="1753584"/>
                  </a:moveTo>
                  <a:lnTo>
                    <a:pt x="1758151" y="1749018"/>
                  </a:lnTo>
                </a:path>
                <a:path w="3630929" h="2959735">
                  <a:moveTo>
                    <a:pt x="342497" y="0"/>
                  </a:moveTo>
                  <a:lnTo>
                    <a:pt x="1106311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5814" y="1255822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1502" y="1465887"/>
              <a:ext cx="811530" cy="2540"/>
            </a:xfrm>
            <a:custGeom>
              <a:avLst/>
              <a:gdLst/>
              <a:ahLst/>
              <a:cxnLst/>
              <a:rect l="l" t="t" r="r" b="b"/>
              <a:pathLst>
                <a:path w="811530" h="2540">
                  <a:moveTo>
                    <a:pt x="811306" y="0"/>
                  </a:moveTo>
                  <a:lnTo>
                    <a:pt x="0" y="200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8986" y="1431363"/>
              <a:ext cx="73157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4867" y="2083477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0999" y="2510548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2679" y="2963741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1946" y="2927208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6059" y="3109873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93542" y="3073340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1193" y="3064206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20">
                  <a:moveTo>
                    <a:pt x="0" y="0"/>
                  </a:moveTo>
                  <a:lnTo>
                    <a:pt x="48981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0460" y="3027673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7639" y="3219472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4150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95122" y="3182939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94867" y="3480865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24468" y="3873321"/>
              <a:ext cx="73066" cy="73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21979" y="476842"/>
            <a:ext cx="3932554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9099"/>
              </a:lnSpc>
              <a:spcBef>
                <a:spcPts val="100"/>
              </a:spcBef>
            </a:pPr>
            <a:r>
              <a:rPr sz="1300" b="1" spc="-5">
                <a:latin typeface="Arial"/>
                <a:cs typeface="Arial"/>
              </a:rPr>
              <a:t>Communication Diagram For Pay Medical Fee</a:t>
            </a:r>
            <a:r>
              <a:rPr sz="1300" b="1" spc="-35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Use  Case(Cash</a:t>
            </a:r>
            <a:r>
              <a:rPr sz="1300" b="1" spc="-1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Payment)</a:t>
            </a:r>
            <a:endParaRPr sz="1300">
              <a:latin typeface="Arial"/>
              <a:cs typeface="Arial"/>
            </a:endParaRPr>
          </a:p>
          <a:p>
            <a:pPr marL="4445">
              <a:lnSpc>
                <a:spcPts val="765"/>
              </a:lnSpc>
            </a:pPr>
            <a:r>
              <a:rPr sz="850" spc="5">
                <a:latin typeface="Arial"/>
                <a:cs typeface="Arial"/>
              </a:rPr>
              <a:t>A1:request</a:t>
            </a:r>
            <a:endParaRPr sz="850">
              <a:latin typeface="Arial"/>
              <a:cs typeface="Arial"/>
            </a:endParaRPr>
          </a:p>
          <a:p>
            <a:pPr marL="59690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payment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:Staff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8564" y="1503420"/>
            <a:ext cx="762635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6530" marR="5080" indent="-1771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A10.2:Payemnt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5125" y="1959940"/>
            <a:ext cx="262890" cy="6470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A1.1:request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14464" y="1911134"/>
            <a:ext cx="262890" cy="744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A10.1Payment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Success: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8440" y="2599410"/>
            <a:ext cx="53086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20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A3:patient  conformed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92304" y="3129139"/>
            <a:ext cx="54292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A2:request  patient  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8757" y="2736409"/>
            <a:ext cx="44577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571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A6:Cash  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96197" y="3333067"/>
            <a:ext cx="391160" cy="3670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A5: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display  bill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3962460" y="3284262"/>
            <a:ext cx="262890" cy="5556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A4:request</a:t>
            </a:r>
          </a:p>
          <a:p>
            <a:pPr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bill</a:t>
            </a:r>
          </a:p>
        </p:txBody>
      </p:sp>
      <p:sp>
        <p:nvSpPr>
          <p:cNvPr id="42" name="object 42"/>
          <p:cNvSpPr/>
          <p:nvPr/>
        </p:nvSpPr>
        <p:spPr>
          <a:xfrm>
            <a:off x="1009224" y="4205863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4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80435" y="4279929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00452" y="3236812"/>
            <a:ext cx="1398270" cy="974090"/>
            <a:chOff x="2100452" y="3236812"/>
            <a:chExt cx="1398270" cy="974090"/>
          </a:xfrm>
        </p:grpSpPr>
        <p:sp>
          <p:nvSpPr>
            <p:cNvPr id="45" name="object 45"/>
            <p:cNvSpPr/>
            <p:nvPr/>
          </p:nvSpPr>
          <p:spPr>
            <a:xfrm>
              <a:off x="2105215" y="3241574"/>
              <a:ext cx="1388745" cy="964565"/>
            </a:xfrm>
            <a:custGeom>
              <a:avLst/>
              <a:gdLst/>
              <a:ahLst/>
              <a:cxnLst/>
              <a:rect l="l" t="t" r="r" b="b"/>
              <a:pathLst>
                <a:path w="1388745" h="964564">
                  <a:moveTo>
                    <a:pt x="0" y="964288"/>
                  </a:moveTo>
                  <a:lnTo>
                    <a:pt x="1388620" y="0"/>
                  </a:lnTo>
                </a:path>
                <a:path w="1388745" h="964564">
                  <a:moveTo>
                    <a:pt x="347063" y="653758"/>
                  </a:moveTo>
                  <a:lnTo>
                    <a:pt x="665905" y="414649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34587" y="3622887"/>
              <a:ext cx="79459" cy="73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90738" y="3758334"/>
              <a:ext cx="318770" cy="231140"/>
            </a:xfrm>
            <a:custGeom>
              <a:avLst/>
              <a:gdLst/>
              <a:ahLst/>
              <a:cxnLst/>
              <a:rect l="l" t="t" r="r" b="b"/>
              <a:pathLst>
                <a:path w="318769" h="231139">
                  <a:moveTo>
                    <a:pt x="318202" y="0"/>
                  </a:moveTo>
                  <a:lnTo>
                    <a:pt x="0" y="23070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7355" y="3949218"/>
              <a:ext cx="79641" cy="725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84102" y="4015065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3830" marR="5080" indent="-16446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36107" y="3604068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A5:permission  granted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297091" y="2762613"/>
            <a:ext cx="283845" cy="557530"/>
            <a:chOff x="5297091" y="2762613"/>
            <a:chExt cx="283845" cy="557530"/>
          </a:xfrm>
        </p:grpSpPr>
        <p:sp>
          <p:nvSpPr>
            <p:cNvPr id="52" name="object 52"/>
            <p:cNvSpPr/>
            <p:nvPr/>
          </p:nvSpPr>
          <p:spPr>
            <a:xfrm>
              <a:off x="5370353" y="276737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9" y="68499"/>
                  </a:moveTo>
                  <a:lnTo>
                    <a:pt x="136999" y="72997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4" y="86274"/>
                  </a:lnTo>
                  <a:lnTo>
                    <a:pt x="113755" y="120115"/>
                  </a:lnTo>
                  <a:lnTo>
                    <a:pt x="77451" y="136559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26703" y="122955"/>
                  </a:lnTo>
                  <a:lnTo>
                    <a:pt x="3493" y="90557"/>
                  </a:lnTo>
                  <a:lnTo>
                    <a:pt x="0" y="72997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14042" y="26702"/>
                  </a:lnTo>
                  <a:lnTo>
                    <a:pt x="20063" y="20062"/>
                  </a:lnTo>
                  <a:lnTo>
                    <a:pt x="23243" y="16882"/>
                  </a:lnTo>
                  <a:lnTo>
                    <a:pt x="26702" y="14042"/>
                  </a:lnTo>
                  <a:lnTo>
                    <a:pt x="30442" y="11543"/>
                  </a:lnTo>
                  <a:lnTo>
                    <a:pt x="34182" y="9045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6" y="0"/>
                  </a:lnTo>
                  <a:lnTo>
                    <a:pt x="77451" y="438"/>
                  </a:lnTo>
                  <a:lnTo>
                    <a:pt x="81862" y="1316"/>
                  </a:lnTo>
                  <a:lnTo>
                    <a:pt x="86273" y="2193"/>
                  </a:lnTo>
                  <a:lnTo>
                    <a:pt x="116936" y="20062"/>
                  </a:lnTo>
                  <a:lnTo>
                    <a:pt x="120116" y="23242"/>
                  </a:lnTo>
                  <a:lnTo>
                    <a:pt x="135682" y="55135"/>
                  </a:lnTo>
                  <a:lnTo>
                    <a:pt x="136560" y="59546"/>
                  </a:lnTo>
                  <a:lnTo>
                    <a:pt x="136999" y="64001"/>
                  </a:lnTo>
                  <a:lnTo>
                    <a:pt x="136999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01854" y="2904374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629420" y="3247871"/>
            <a:ext cx="1049020" cy="5410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5400" marR="30480" indent="6667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A7:Cash  Authorized,</a:t>
            </a:r>
            <a:r>
              <a:rPr sz="850" spc="-95">
                <a:latin typeface="Arial"/>
                <a:cs typeface="Arial"/>
              </a:rPr>
              <a:t> </a:t>
            </a:r>
            <a:r>
              <a:rPr sz="1275" spc="7" baseline="9803">
                <a:latin typeface="Arial"/>
                <a:cs typeface="Arial"/>
              </a:rPr>
              <a:t>aPatient</a:t>
            </a:r>
            <a:endParaRPr sz="1275" baseline="9803">
              <a:latin typeface="Arial"/>
              <a:cs typeface="Arial"/>
            </a:endParaRPr>
          </a:p>
          <a:p>
            <a:pPr marL="125730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Update</a:t>
            </a:r>
            <a:endParaRPr sz="850">
              <a:latin typeface="Arial"/>
              <a:cs typeface="Arial"/>
            </a:endParaRPr>
          </a:p>
          <a:p>
            <a:pPr marL="8572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93186" y="4251530"/>
            <a:ext cx="1096010" cy="50292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imes New Roman"/>
              <a:cs typeface="Times New Roman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:Receipt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Printer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27622" y="3878066"/>
            <a:ext cx="451484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890" marR="5080" indent="-95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A7.1:add  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26427" y="3786733"/>
            <a:ext cx="61023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A8:Payment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72559" y="3914599"/>
            <a:ext cx="3175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added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264316" y="3230432"/>
            <a:ext cx="1129030" cy="1272540"/>
          </a:xfrm>
          <a:custGeom>
            <a:avLst/>
            <a:gdLst/>
            <a:ahLst/>
            <a:cxnLst/>
            <a:rect l="l" t="t" r="r" b="b"/>
            <a:pathLst>
              <a:path w="1129029" h="1272539">
                <a:moveTo>
                  <a:pt x="0" y="0"/>
                </a:moveTo>
                <a:lnTo>
                  <a:pt x="1128870" y="1272262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737019" y="4243396"/>
            <a:ext cx="4025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890" marR="5080" indent="-95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A9:Print  Receipt</a:t>
            </a:r>
            <a:endParaRPr sz="8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03160" y="3808567"/>
            <a:ext cx="275915" cy="275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6559" y="5301854"/>
            <a:ext cx="5617210" cy="4201795"/>
          </a:xfrm>
          <a:custGeom>
            <a:avLst/>
            <a:gdLst/>
            <a:ahLst/>
            <a:cxnLst/>
            <a:rect l="l" t="t" r="r" b="b"/>
            <a:pathLst>
              <a:path w="5617210" h="4201795">
                <a:moveTo>
                  <a:pt x="0" y="0"/>
                </a:moveTo>
                <a:lnTo>
                  <a:pt x="5616951" y="0"/>
                </a:lnTo>
                <a:lnTo>
                  <a:pt x="5616951" y="4201296"/>
                </a:lnTo>
                <a:lnTo>
                  <a:pt x="0" y="42012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22353" y="5375920"/>
            <a:ext cx="540321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Update Measurement/Reason Use</a:t>
            </a:r>
            <a:r>
              <a:rPr sz="1300" b="1" spc="-1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88058" y="5936419"/>
            <a:ext cx="283845" cy="557530"/>
            <a:chOff x="1388058" y="5936419"/>
            <a:chExt cx="283845" cy="557530"/>
          </a:xfrm>
        </p:grpSpPr>
        <p:sp>
          <p:nvSpPr>
            <p:cNvPr id="65" name="object 65"/>
            <p:cNvSpPr/>
            <p:nvPr/>
          </p:nvSpPr>
          <p:spPr>
            <a:xfrm>
              <a:off x="1461320" y="5941181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5" y="86273"/>
                  </a:lnTo>
                  <a:lnTo>
                    <a:pt x="116935" y="116935"/>
                  </a:lnTo>
                  <a:lnTo>
                    <a:pt x="113755" y="120115"/>
                  </a:lnTo>
                  <a:lnTo>
                    <a:pt x="110295" y="122954"/>
                  </a:lnTo>
                  <a:lnTo>
                    <a:pt x="106555" y="125453"/>
                  </a:lnTo>
                  <a:lnTo>
                    <a:pt x="102815" y="127952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30443" y="125453"/>
                  </a:lnTo>
                  <a:lnTo>
                    <a:pt x="26703" y="122954"/>
                  </a:lnTo>
                  <a:lnTo>
                    <a:pt x="23243" y="120115"/>
                  </a:lnTo>
                  <a:lnTo>
                    <a:pt x="20063" y="116935"/>
                  </a:lnTo>
                  <a:lnTo>
                    <a:pt x="16882" y="113755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6"/>
                  </a:lnTo>
                  <a:lnTo>
                    <a:pt x="1316" y="55135"/>
                  </a:lnTo>
                  <a:lnTo>
                    <a:pt x="2193" y="50724"/>
                  </a:lnTo>
                  <a:lnTo>
                    <a:pt x="20063" y="20062"/>
                  </a:lnTo>
                  <a:lnTo>
                    <a:pt x="23243" y="16882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10295" y="14042"/>
                  </a:lnTo>
                  <a:lnTo>
                    <a:pt x="116935" y="20062"/>
                  </a:lnTo>
                  <a:lnTo>
                    <a:pt x="120116" y="23242"/>
                  </a:lnTo>
                  <a:lnTo>
                    <a:pt x="135682" y="55135"/>
                  </a:lnTo>
                  <a:lnTo>
                    <a:pt x="136560" y="59546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92821" y="607818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383688" y="6526710"/>
            <a:ext cx="30543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Nurse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27207" y="6123847"/>
            <a:ext cx="3128645" cy="1826895"/>
          </a:xfrm>
          <a:custGeom>
            <a:avLst/>
            <a:gdLst/>
            <a:ahLst/>
            <a:cxnLst/>
            <a:rect l="l" t="t" r="r" b="b"/>
            <a:pathLst>
              <a:path w="3128645" h="1826895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  <a:path w="3128645" h="1826895">
                <a:moveTo>
                  <a:pt x="1895150" y="1484153"/>
                </a:moveTo>
                <a:lnTo>
                  <a:pt x="3128139" y="1484153"/>
                </a:lnTo>
                <a:lnTo>
                  <a:pt x="3128139" y="1826650"/>
                </a:lnTo>
                <a:lnTo>
                  <a:pt x="1895150" y="1826650"/>
                </a:lnTo>
                <a:lnTo>
                  <a:pt x="1895150" y="1484153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926962" y="7631834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90857" y="6489177"/>
            <a:ext cx="1096010" cy="365760"/>
          </a:xfrm>
          <a:custGeom>
            <a:avLst/>
            <a:gdLst/>
            <a:ahLst/>
            <a:cxnLst/>
            <a:rect l="l" t="t" r="r" b="b"/>
            <a:pathLst>
              <a:path w="1096010" h="365759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099210" y="6526710"/>
            <a:ext cx="68326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981824" y="7402502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5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53035" y="7476568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27207" y="7585168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79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205863" y="7586167"/>
            <a:ext cx="49466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57785">
              <a:lnSpc>
                <a:spcPts val="1015"/>
              </a:lnSpc>
              <a:tabLst>
                <a:tab pos="48133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998418" y="7586167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561969" y="6854507"/>
            <a:ext cx="0" cy="581660"/>
          </a:xfrm>
          <a:custGeom>
            <a:avLst/>
            <a:gdLst/>
            <a:ahLst/>
            <a:cxnLst/>
            <a:rect l="l" t="t" r="r" b="b"/>
            <a:pathLst>
              <a:path h="581659">
                <a:moveTo>
                  <a:pt x="0" y="0"/>
                </a:moveTo>
                <a:lnTo>
                  <a:pt x="0" y="58114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83870" y="6912685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01854" y="7095351"/>
            <a:ext cx="635" cy="491490"/>
          </a:xfrm>
          <a:custGeom>
            <a:avLst/>
            <a:gdLst/>
            <a:ahLst/>
            <a:cxnLst/>
            <a:rect l="l" t="t" r="r" b="b"/>
            <a:pathLst>
              <a:path w="635" h="491490">
                <a:moveTo>
                  <a:pt x="91" y="491368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75851" y="7037172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1735122" y="6178646"/>
            <a:ext cx="3877310" cy="2461895"/>
            <a:chOff x="1735122" y="6178646"/>
            <a:chExt cx="3877310" cy="2461895"/>
          </a:xfrm>
        </p:grpSpPr>
        <p:sp>
          <p:nvSpPr>
            <p:cNvPr id="82" name="object 82"/>
            <p:cNvSpPr/>
            <p:nvPr/>
          </p:nvSpPr>
          <p:spPr>
            <a:xfrm>
              <a:off x="1739884" y="6215179"/>
              <a:ext cx="3699510" cy="1580515"/>
            </a:xfrm>
            <a:custGeom>
              <a:avLst/>
              <a:gdLst/>
              <a:ahLst/>
              <a:cxnLst/>
              <a:rect l="l" t="t" r="r" b="b"/>
              <a:pathLst>
                <a:path w="3699510" h="1580515">
                  <a:moveTo>
                    <a:pt x="0" y="91332"/>
                  </a:moveTo>
                  <a:lnTo>
                    <a:pt x="1187323" y="91332"/>
                  </a:lnTo>
                </a:path>
                <a:path w="3699510" h="1580515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1580515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1580515">
                  <a:moveTo>
                    <a:pt x="2283313" y="1575486"/>
                  </a:moveTo>
                  <a:lnTo>
                    <a:pt x="3082473" y="1564069"/>
                  </a:lnTo>
                </a:path>
                <a:path w="3699510" h="1580515">
                  <a:moveTo>
                    <a:pt x="3698967" y="1392821"/>
                  </a:moveTo>
                  <a:lnTo>
                    <a:pt x="3698967" y="639327"/>
                  </a:lnTo>
                </a:path>
                <a:path w="3699510" h="1580515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74481" y="6178646"/>
              <a:ext cx="73066" cy="73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25436" y="7415106"/>
              <a:ext cx="73066" cy="730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87880" y="7676500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65814" y="7639967"/>
              <a:ext cx="73066" cy="73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02210" y="7822632"/>
              <a:ext cx="73066" cy="73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47337" y="6860169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72061" y="6397844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19545" y="6361311"/>
              <a:ext cx="73066" cy="73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83797" y="7667366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11526" y="7859165"/>
              <a:ext cx="73066" cy="73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65786" y="8237008"/>
              <a:ext cx="0" cy="398780"/>
            </a:xfrm>
            <a:custGeom>
              <a:avLst/>
              <a:gdLst/>
              <a:ahLst/>
              <a:cxnLst/>
              <a:rect l="l" t="t" r="r" b="b"/>
              <a:pathLst>
                <a:path h="398779">
                  <a:moveTo>
                    <a:pt x="0" y="398483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29253" y="8184491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65320" y="7042835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9318" y="7415106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042566" y="5887382"/>
            <a:ext cx="1943735" cy="5588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127127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A1.1: Enter  Patient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L="912494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L="912494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:Nurse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78634" y="6435377"/>
            <a:ext cx="62230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155" marR="5080" indent="-9779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A8.3:Update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57801" y="6715226"/>
            <a:ext cx="262890" cy="635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A8.2:Update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4529" y="6761035"/>
            <a:ext cx="391160" cy="54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A1.2:Enter</a:t>
            </a:r>
          </a:p>
          <a:p>
            <a:pPr marL="100965" marR="93345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10105" y="7376103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18772" y="7672020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24948" y="7376103"/>
            <a:ext cx="5308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A4:Update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49960" y="7503968"/>
            <a:ext cx="2813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079282" y="8033697"/>
            <a:ext cx="1234440" cy="6959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155" marR="616585" indent="-9779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A8.1:Update  Success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377190" marR="5080" indent="-21590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A6:Measurement/  Reason</a:t>
            </a:r>
            <a:r>
              <a:rPr sz="850" spc="-4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Updated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57519" y="6856934"/>
            <a:ext cx="391160" cy="726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A7:Add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Measurement/  </a:t>
            </a:r>
            <a:r>
              <a:rPr sz="850" spc="5">
                <a:latin typeface="Arial"/>
                <a:cs typeface="Arial"/>
              </a:rPr>
              <a:t>Reason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656679" y="6856934"/>
            <a:ext cx="391160" cy="726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A8:Added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Measurement/  </a:t>
            </a:r>
            <a:r>
              <a:rPr sz="850" spc="5">
                <a:latin typeface="Arial"/>
                <a:cs typeface="Arial"/>
              </a:rPr>
              <a:t>Reason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890857" y="8863823"/>
            <a:ext cx="1164590" cy="457200"/>
          </a:xfrm>
          <a:custGeom>
            <a:avLst/>
            <a:gdLst/>
            <a:ahLst/>
            <a:cxnLst/>
            <a:rect l="l" t="t" r="r" b="b"/>
            <a:pathLst>
              <a:path w="1164589" h="457200">
                <a:moveTo>
                  <a:pt x="0" y="0"/>
                </a:moveTo>
                <a:lnTo>
                  <a:pt x="1164489" y="0"/>
                </a:lnTo>
                <a:lnTo>
                  <a:pt x="1164489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931671" y="8883089"/>
            <a:ext cx="1091565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:Update  Measurement/Reason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434286" y="7945931"/>
            <a:ext cx="114300" cy="922655"/>
            <a:chOff x="5434286" y="7945931"/>
            <a:chExt cx="114300" cy="922655"/>
          </a:xfrm>
        </p:grpSpPr>
        <p:sp>
          <p:nvSpPr>
            <p:cNvPr id="111" name="object 111"/>
            <p:cNvSpPr/>
            <p:nvPr/>
          </p:nvSpPr>
          <p:spPr>
            <a:xfrm>
              <a:off x="5438852" y="7950497"/>
              <a:ext cx="73660" cy="913765"/>
            </a:xfrm>
            <a:custGeom>
              <a:avLst/>
              <a:gdLst/>
              <a:ahLst/>
              <a:cxnLst/>
              <a:rect l="l" t="t" r="r" b="b"/>
              <a:pathLst>
                <a:path w="73660" h="913765">
                  <a:moveTo>
                    <a:pt x="0" y="913325"/>
                  </a:moveTo>
                  <a:lnTo>
                    <a:pt x="547" y="0"/>
                  </a:lnTo>
                </a:path>
                <a:path w="73660" h="913765">
                  <a:moveTo>
                    <a:pt x="73066" y="273997"/>
                  </a:moveTo>
                  <a:lnTo>
                    <a:pt x="73066" y="581148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75385" y="8511097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650202" y="8262028"/>
            <a:ext cx="58547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09220" marR="5080" indent="-10985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A5:Request  Update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9" grpId="0"/>
      <p:bldP spid="50" grpId="0"/>
      <p:bldP spid="54" grpId="0"/>
      <p:bldP spid="55" grpId="0" animBg="1"/>
      <p:bldP spid="56" grpId="0"/>
      <p:bldP spid="57" grpId="0"/>
      <p:bldP spid="58" grpId="0"/>
      <p:bldP spid="59" grpId="0" animBg="1"/>
      <p:bldP spid="60" grpId="0"/>
      <p:bldP spid="61" grpId="0" animBg="1"/>
      <p:bldP spid="62" grpId="0" animBg="1"/>
      <p:bldP spid="63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226" y="369896"/>
            <a:ext cx="5617210" cy="4201795"/>
          </a:xfrm>
          <a:custGeom>
            <a:avLst/>
            <a:gdLst/>
            <a:ahLst/>
            <a:cxnLst/>
            <a:rect l="l" t="t" r="r" b="b"/>
            <a:pathLst>
              <a:path w="5617210" h="4201795">
                <a:moveTo>
                  <a:pt x="0" y="0"/>
                </a:moveTo>
                <a:lnTo>
                  <a:pt x="5616951" y="0"/>
                </a:lnTo>
                <a:lnTo>
                  <a:pt x="5616951" y="4201296"/>
                </a:lnTo>
                <a:lnTo>
                  <a:pt x="0" y="42012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8615" y="443962"/>
            <a:ext cx="40874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</a:t>
            </a:r>
            <a:r>
              <a:rPr sz="1300" b="1" spc="-20">
                <a:latin typeface="Arial"/>
                <a:cs typeface="Arial"/>
              </a:rPr>
              <a:t>Treat </a:t>
            </a:r>
            <a:r>
              <a:rPr sz="1300" b="1" spc="-5">
                <a:latin typeface="Arial"/>
                <a:cs typeface="Arial"/>
              </a:rPr>
              <a:t>Patient Use</a:t>
            </a:r>
            <a:r>
              <a:rPr sz="1300" b="1" spc="-1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6726" y="1004462"/>
            <a:ext cx="4672330" cy="2019300"/>
            <a:chOff x="1296726" y="1004462"/>
            <a:chExt cx="4672330" cy="2019300"/>
          </a:xfrm>
        </p:grpSpPr>
        <p:sp>
          <p:nvSpPr>
            <p:cNvPr id="5" name="object 5"/>
            <p:cNvSpPr/>
            <p:nvPr/>
          </p:nvSpPr>
          <p:spPr>
            <a:xfrm>
              <a:off x="1369988" y="1009224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59">
                  <a:moveTo>
                    <a:pt x="136998" y="68499"/>
                  </a:moveTo>
                  <a:lnTo>
                    <a:pt x="136998" y="72997"/>
                  </a:lnTo>
                  <a:lnTo>
                    <a:pt x="136560" y="77451"/>
                  </a:lnTo>
                  <a:lnTo>
                    <a:pt x="120116" y="113755"/>
                  </a:lnTo>
                  <a:lnTo>
                    <a:pt x="94713" y="131784"/>
                  </a:lnTo>
                  <a:lnTo>
                    <a:pt x="90557" y="133505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42285" y="131784"/>
                  </a:lnTo>
                  <a:lnTo>
                    <a:pt x="38130" y="130063"/>
                  </a:lnTo>
                  <a:lnTo>
                    <a:pt x="34182" y="127953"/>
                  </a:lnTo>
                  <a:lnTo>
                    <a:pt x="30443" y="125454"/>
                  </a:lnTo>
                  <a:lnTo>
                    <a:pt x="26703" y="122955"/>
                  </a:lnTo>
                  <a:lnTo>
                    <a:pt x="23243" y="120115"/>
                  </a:lnTo>
                  <a:lnTo>
                    <a:pt x="20063" y="116935"/>
                  </a:lnTo>
                  <a:lnTo>
                    <a:pt x="16882" y="113755"/>
                  </a:lnTo>
                  <a:lnTo>
                    <a:pt x="14042" y="110295"/>
                  </a:lnTo>
                  <a:lnTo>
                    <a:pt x="11544" y="106555"/>
                  </a:lnTo>
                  <a:lnTo>
                    <a:pt x="9045" y="102815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7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7"/>
                  </a:lnTo>
                  <a:lnTo>
                    <a:pt x="1316" y="55135"/>
                  </a:lnTo>
                  <a:lnTo>
                    <a:pt x="2193" y="50724"/>
                  </a:lnTo>
                  <a:lnTo>
                    <a:pt x="11544" y="30443"/>
                  </a:lnTo>
                  <a:lnTo>
                    <a:pt x="14042" y="26703"/>
                  </a:lnTo>
                  <a:lnTo>
                    <a:pt x="16882" y="23243"/>
                  </a:lnTo>
                  <a:lnTo>
                    <a:pt x="20063" y="20062"/>
                  </a:lnTo>
                  <a:lnTo>
                    <a:pt x="23243" y="16882"/>
                  </a:lnTo>
                  <a:lnTo>
                    <a:pt x="26703" y="14042"/>
                  </a:lnTo>
                  <a:lnTo>
                    <a:pt x="30443" y="11544"/>
                  </a:lnTo>
                  <a:lnTo>
                    <a:pt x="34182" y="9045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06555" y="11544"/>
                  </a:lnTo>
                  <a:lnTo>
                    <a:pt x="110295" y="14042"/>
                  </a:lnTo>
                  <a:lnTo>
                    <a:pt x="113755" y="16882"/>
                  </a:lnTo>
                  <a:lnTo>
                    <a:pt x="116935" y="20062"/>
                  </a:lnTo>
                  <a:lnTo>
                    <a:pt x="120116" y="23243"/>
                  </a:lnTo>
                  <a:lnTo>
                    <a:pt x="135682" y="55135"/>
                  </a:lnTo>
                  <a:lnTo>
                    <a:pt x="136560" y="59547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1488" y="114622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5875" y="1191889"/>
              <a:ext cx="3128645" cy="1826895"/>
            </a:xfrm>
            <a:custGeom>
              <a:avLst/>
              <a:gdLst/>
              <a:ahLst/>
              <a:cxnLst/>
              <a:rect l="l" t="t" r="r" b="b"/>
              <a:pathLst>
                <a:path w="3128645" h="1826895">
                  <a:moveTo>
                    <a:pt x="0" y="0"/>
                  </a:moveTo>
                  <a:lnTo>
                    <a:pt x="1095990" y="0"/>
                  </a:lnTo>
                  <a:lnTo>
                    <a:pt x="1095990" y="365330"/>
                  </a:lnTo>
                  <a:lnTo>
                    <a:pt x="0" y="365330"/>
                  </a:lnTo>
                  <a:lnTo>
                    <a:pt x="0" y="0"/>
                  </a:lnTo>
                  <a:close/>
                </a:path>
                <a:path w="3128645" h="1826895">
                  <a:moveTo>
                    <a:pt x="1895150" y="1484153"/>
                  </a:moveTo>
                  <a:lnTo>
                    <a:pt x="3128139" y="1484153"/>
                  </a:lnTo>
                  <a:lnTo>
                    <a:pt x="3128139" y="1826650"/>
                  </a:lnTo>
                  <a:lnTo>
                    <a:pt x="1895150" y="1826650"/>
                  </a:lnTo>
                  <a:lnTo>
                    <a:pt x="1895150" y="1484153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35630" y="2699876"/>
            <a:ext cx="10369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9525" y="1557219"/>
            <a:ext cx="1096010" cy="365760"/>
          </a:xfrm>
          <a:custGeom>
            <a:avLst/>
            <a:gdLst/>
            <a:ahLst/>
            <a:cxnLst/>
            <a:rect l="l" t="t" r="r" b="b"/>
            <a:pathLst>
              <a:path w="1096010" h="365760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7877" y="1594752"/>
            <a:ext cx="68326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0492" y="2470545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4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1703" y="2544610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5875" y="2653210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80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14531" y="2654210"/>
            <a:ext cx="49466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57785">
              <a:lnSpc>
                <a:spcPts val="1015"/>
              </a:lnSpc>
              <a:tabLst>
                <a:tab pos="48133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7086" y="2654210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0636" y="1922550"/>
            <a:ext cx="0" cy="581660"/>
          </a:xfrm>
          <a:custGeom>
            <a:avLst/>
            <a:gdLst/>
            <a:ahLst/>
            <a:cxnLst/>
            <a:rect l="l" t="t" r="r" b="b"/>
            <a:pathLst>
              <a:path h="581660">
                <a:moveTo>
                  <a:pt x="0" y="0"/>
                </a:moveTo>
                <a:lnTo>
                  <a:pt x="0" y="58114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2538" y="1980728"/>
            <a:ext cx="0" cy="490220"/>
          </a:xfrm>
          <a:custGeom>
            <a:avLst/>
            <a:gdLst/>
            <a:ahLst/>
            <a:cxnLst/>
            <a:rect l="l" t="t" r="r" b="b"/>
            <a:pathLst>
              <a:path h="490219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4454" y="3305050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483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0521" y="2163393"/>
            <a:ext cx="635" cy="491490"/>
          </a:xfrm>
          <a:custGeom>
            <a:avLst/>
            <a:gdLst/>
            <a:ahLst/>
            <a:cxnLst/>
            <a:rect l="l" t="t" r="r" b="b"/>
            <a:pathLst>
              <a:path w="635" h="491489">
                <a:moveTo>
                  <a:pt x="91" y="491460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4519" y="2105215"/>
            <a:ext cx="0" cy="398780"/>
          </a:xfrm>
          <a:custGeom>
            <a:avLst/>
            <a:gdLst/>
            <a:ahLst/>
            <a:cxnLst/>
            <a:rect l="l" t="t" r="r" b="b"/>
            <a:pathLst>
              <a:path h="398780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643789" y="1246689"/>
            <a:ext cx="3877310" cy="2078989"/>
            <a:chOff x="1643789" y="1246689"/>
            <a:chExt cx="3877310" cy="2078989"/>
          </a:xfrm>
        </p:grpSpPr>
        <p:sp>
          <p:nvSpPr>
            <p:cNvPr id="22" name="object 22"/>
            <p:cNvSpPr/>
            <p:nvPr/>
          </p:nvSpPr>
          <p:spPr>
            <a:xfrm>
              <a:off x="1648552" y="1283222"/>
              <a:ext cx="3699510" cy="1580515"/>
            </a:xfrm>
            <a:custGeom>
              <a:avLst/>
              <a:gdLst/>
              <a:ahLst/>
              <a:cxnLst/>
              <a:rect l="l" t="t" r="r" b="b"/>
              <a:pathLst>
                <a:path w="3699510" h="1580514">
                  <a:moveTo>
                    <a:pt x="0" y="91332"/>
                  </a:moveTo>
                  <a:lnTo>
                    <a:pt x="1187323" y="91332"/>
                  </a:lnTo>
                </a:path>
                <a:path w="3699510" h="1580514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1580514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1580514">
                  <a:moveTo>
                    <a:pt x="2283313" y="1575486"/>
                  </a:moveTo>
                  <a:lnTo>
                    <a:pt x="3082473" y="1564069"/>
                  </a:lnTo>
                </a:path>
                <a:path w="3699510" h="1580514">
                  <a:moveTo>
                    <a:pt x="3698967" y="1392821"/>
                  </a:moveTo>
                  <a:lnTo>
                    <a:pt x="3698967" y="639327"/>
                  </a:lnTo>
                </a:path>
                <a:path w="3699510" h="1580514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149" y="1246689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4103" y="2483149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6547" y="2744542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4481" y="2708009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0877" y="2890674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56005" y="1928212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0728" y="1465887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28212" y="1429354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92465" y="2735409"/>
              <a:ext cx="73066" cy="73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0193" y="2927207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7921" y="3252534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73988" y="2110877"/>
              <a:ext cx="73066" cy="73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47986" y="2483149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51234" y="955425"/>
            <a:ext cx="1943735" cy="5588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127127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A1.1: Enter  Patient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L="912494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L="912494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:Doctor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1685" y="1503420"/>
            <a:ext cx="135445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4515">
              <a:lnSpc>
                <a:spcPts val="1015"/>
              </a:lnSpc>
              <a:spcBef>
                <a:spcPts val="110"/>
              </a:spcBef>
            </a:pPr>
            <a:r>
              <a:rPr sz="850">
                <a:latin typeface="Arial"/>
                <a:cs typeface="Arial"/>
              </a:rPr>
              <a:t>A8.3:Treatment</a:t>
            </a:r>
          </a:p>
          <a:p>
            <a:pPr marL="25400">
              <a:lnSpc>
                <a:spcPts val="1015"/>
              </a:lnSpc>
              <a:tabLst>
                <a:tab pos="732790" algn="l"/>
              </a:tabLst>
            </a:pPr>
            <a:r>
              <a:rPr sz="1275" spc="7" baseline="19607">
                <a:latin typeface="Arial"/>
                <a:cs typeface="Arial"/>
              </a:rPr>
              <a:t>Doctor	</a:t>
            </a:r>
            <a:r>
              <a:rPr sz="850" spc="5">
                <a:latin typeface="Arial"/>
                <a:cs typeface="Arial"/>
              </a:rPr>
              <a:t>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6469" y="1712343"/>
            <a:ext cx="262890" cy="7772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A8.2:Treatment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Successful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33197" y="1829077"/>
            <a:ext cx="391160" cy="543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A1.2:Enter</a:t>
            </a:r>
          </a:p>
          <a:p>
            <a:pPr marL="100965" marR="93345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Patient 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18772" y="2444145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7439" y="2740063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33616" y="2444145"/>
            <a:ext cx="5308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A4:Update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8627" y="2572010"/>
            <a:ext cx="2813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47421" y="3101739"/>
            <a:ext cx="1131570" cy="7600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0010" marR="433070" indent="-8064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A8.1:</a:t>
            </a:r>
            <a:r>
              <a:rPr sz="850" spc="-30">
                <a:latin typeface="Arial"/>
                <a:cs typeface="Arial"/>
              </a:rPr>
              <a:t>T</a:t>
            </a:r>
            <a:r>
              <a:rPr sz="850" spc="5">
                <a:latin typeface="Arial"/>
                <a:cs typeface="Arial"/>
              </a:rPr>
              <a:t>reatmet  Successful</a:t>
            </a:r>
            <a:endParaRPr sz="850">
              <a:latin typeface="Arial"/>
              <a:cs typeface="Arial"/>
            </a:endParaRPr>
          </a:p>
          <a:p>
            <a:pPr marL="539750" marR="5080" indent="-30480" algn="ctr">
              <a:lnSpc>
                <a:spcPts val="1010"/>
              </a:lnSpc>
              <a:spcBef>
                <a:spcPts val="710"/>
              </a:spcBef>
            </a:pPr>
            <a:r>
              <a:rPr sz="850" spc="5">
                <a:latin typeface="Arial"/>
                <a:cs typeface="Arial"/>
              </a:rPr>
              <a:t>A6:Added  </a:t>
            </a:r>
            <a:r>
              <a:rPr sz="850">
                <a:latin typeface="Arial"/>
                <a:cs typeface="Arial"/>
              </a:rPr>
              <a:t>Treatment/  </a:t>
            </a:r>
            <a:r>
              <a:rPr sz="850" spc="5">
                <a:latin typeface="Arial"/>
                <a:cs typeface="Arial"/>
              </a:rPr>
              <a:t>Prescription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45170" y="1983629"/>
            <a:ext cx="518795" cy="604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A7:Add</a:t>
            </a:r>
            <a:endParaRPr sz="850">
              <a:latin typeface="Arial"/>
              <a:cs typeface="Arial"/>
            </a:endParaRPr>
          </a:p>
          <a:p>
            <a:pPr marL="12065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Treatment/  Prescription  </a:t>
            </a:r>
            <a:r>
              <a:rPr sz="850" spc="5">
                <a:latin typeface="Arial"/>
                <a:cs typeface="Arial"/>
              </a:rPr>
              <a:t>to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29278" y="1945241"/>
            <a:ext cx="262890" cy="6858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A8:Treatment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Successful</a:t>
            </a:r>
            <a:endParaRPr sz="8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99525" y="3931865"/>
            <a:ext cx="1164590" cy="457200"/>
          </a:xfrm>
          <a:custGeom>
            <a:avLst/>
            <a:gdLst/>
            <a:ahLst/>
            <a:cxnLst/>
            <a:rect l="l" t="t" r="r" b="b"/>
            <a:pathLst>
              <a:path w="1164589" h="457200">
                <a:moveTo>
                  <a:pt x="0" y="0"/>
                </a:moveTo>
                <a:lnTo>
                  <a:pt x="1164489" y="0"/>
                </a:lnTo>
                <a:lnTo>
                  <a:pt x="1164489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811940" y="4015065"/>
            <a:ext cx="1148080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:Treatment/Prescription</a:t>
            </a:r>
          </a:p>
        </p:txBody>
      </p:sp>
      <p:sp>
        <p:nvSpPr>
          <p:cNvPr id="49" name="object 49"/>
          <p:cNvSpPr/>
          <p:nvPr/>
        </p:nvSpPr>
        <p:spPr>
          <a:xfrm>
            <a:off x="5420586" y="3292538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151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342953" y="3013973"/>
            <a:ext cx="114300" cy="922655"/>
            <a:chOff x="5342953" y="3013973"/>
            <a:chExt cx="114300" cy="922655"/>
          </a:xfrm>
        </p:grpSpPr>
        <p:sp>
          <p:nvSpPr>
            <p:cNvPr id="51" name="object 51"/>
            <p:cNvSpPr/>
            <p:nvPr/>
          </p:nvSpPr>
          <p:spPr>
            <a:xfrm>
              <a:off x="5347520" y="3018540"/>
              <a:ext cx="635" cy="913765"/>
            </a:xfrm>
            <a:custGeom>
              <a:avLst/>
              <a:gdLst/>
              <a:ahLst/>
              <a:cxnLst/>
              <a:rect l="l" t="t" r="r" b="b"/>
              <a:pathLst>
                <a:path w="635" h="913764">
                  <a:moveTo>
                    <a:pt x="0" y="913325"/>
                  </a:moveTo>
                  <a:lnTo>
                    <a:pt x="547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84053" y="3579139"/>
              <a:ext cx="73066" cy="73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536607" y="3266138"/>
            <a:ext cx="63055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-635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A5:Add  to</a:t>
            </a:r>
            <a:r>
              <a:rPr sz="850" spc="-30">
                <a:latin typeface="Arial"/>
                <a:cs typeface="Arial"/>
              </a:rPr>
              <a:t>T</a:t>
            </a:r>
            <a:r>
              <a:rPr sz="850" spc="5">
                <a:latin typeface="Arial"/>
                <a:cs typeface="Arial"/>
              </a:rPr>
              <a:t>reatment/  Prescription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6960" y="5393186"/>
            <a:ext cx="5617210" cy="3197225"/>
          </a:xfrm>
          <a:custGeom>
            <a:avLst/>
            <a:gdLst/>
            <a:ahLst/>
            <a:cxnLst/>
            <a:rect l="l" t="t" r="r" b="b"/>
            <a:pathLst>
              <a:path w="5617210" h="3197225">
                <a:moveTo>
                  <a:pt x="0" y="0"/>
                </a:moveTo>
                <a:lnTo>
                  <a:pt x="5616951" y="0"/>
                </a:lnTo>
                <a:lnTo>
                  <a:pt x="5616951" y="3196639"/>
                </a:lnTo>
                <a:lnTo>
                  <a:pt x="0" y="3196639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90185" y="5467252"/>
            <a:ext cx="404812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</a:t>
            </a:r>
            <a:r>
              <a:rPr sz="1300" b="1" spc="-10">
                <a:latin typeface="Arial"/>
                <a:cs typeface="Arial"/>
              </a:rPr>
              <a:t>View </a:t>
            </a:r>
            <a:r>
              <a:rPr sz="1300" b="1" spc="-5">
                <a:latin typeface="Arial"/>
                <a:cs typeface="Arial"/>
              </a:rPr>
              <a:t>Report Use</a:t>
            </a:r>
            <a:r>
              <a:rPr sz="1300" b="1" spc="-3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78459" y="6027751"/>
            <a:ext cx="283845" cy="557530"/>
            <a:chOff x="1278459" y="6027751"/>
            <a:chExt cx="283845" cy="557530"/>
          </a:xfrm>
        </p:grpSpPr>
        <p:sp>
          <p:nvSpPr>
            <p:cNvPr id="57" name="object 57"/>
            <p:cNvSpPr/>
            <p:nvPr/>
          </p:nvSpPr>
          <p:spPr>
            <a:xfrm>
              <a:off x="1351721" y="6032514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6998" y="68499"/>
                  </a:moveTo>
                  <a:lnTo>
                    <a:pt x="125454" y="106555"/>
                  </a:lnTo>
                  <a:lnTo>
                    <a:pt x="116935" y="116935"/>
                  </a:lnTo>
                  <a:lnTo>
                    <a:pt x="113755" y="120115"/>
                  </a:lnTo>
                  <a:lnTo>
                    <a:pt x="77451" y="136559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26703" y="122955"/>
                  </a:lnTo>
                  <a:lnTo>
                    <a:pt x="20062" y="116935"/>
                  </a:lnTo>
                  <a:lnTo>
                    <a:pt x="16882" y="113755"/>
                  </a:lnTo>
                  <a:lnTo>
                    <a:pt x="14042" y="110295"/>
                  </a:lnTo>
                  <a:lnTo>
                    <a:pt x="11544" y="106555"/>
                  </a:lnTo>
                  <a:lnTo>
                    <a:pt x="9045" y="102815"/>
                  </a:lnTo>
                  <a:lnTo>
                    <a:pt x="1316" y="81861"/>
                  </a:lnTo>
                  <a:lnTo>
                    <a:pt x="438" y="77450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6"/>
                  </a:lnTo>
                  <a:lnTo>
                    <a:pt x="1316" y="55135"/>
                  </a:lnTo>
                  <a:lnTo>
                    <a:pt x="2193" y="50723"/>
                  </a:lnTo>
                  <a:lnTo>
                    <a:pt x="20062" y="20062"/>
                  </a:lnTo>
                  <a:lnTo>
                    <a:pt x="23243" y="16882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1" y="438"/>
                  </a:lnTo>
                  <a:lnTo>
                    <a:pt x="81862" y="1316"/>
                  </a:lnTo>
                  <a:lnTo>
                    <a:pt x="86274" y="2193"/>
                  </a:lnTo>
                  <a:lnTo>
                    <a:pt x="116935" y="20062"/>
                  </a:lnTo>
                  <a:lnTo>
                    <a:pt x="120116" y="23242"/>
                  </a:lnTo>
                  <a:lnTo>
                    <a:pt x="122955" y="26702"/>
                  </a:lnTo>
                  <a:lnTo>
                    <a:pt x="125454" y="30442"/>
                  </a:lnTo>
                  <a:lnTo>
                    <a:pt x="127953" y="34182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83222" y="616951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301488" y="6618042"/>
            <a:ext cx="2508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CEO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17609" y="6215179"/>
            <a:ext cx="3128645" cy="1826895"/>
          </a:xfrm>
          <a:custGeom>
            <a:avLst/>
            <a:gdLst/>
            <a:ahLst/>
            <a:cxnLst/>
            <a:rect l="l" t="t" r="r" b="b"/>
            <a:pathLst>
              <a:path w="3128645" h="1826895">
                <a:moveTo>
                  <a:pt x="0" y="0"/>
                </a:moveTo>
                <a:lnTo>
                  <a:pt x="1095990" y="0"/>
                </a:lnTo>
                <a:lnTo>
                  <a:pt x="1095990" y="365330"/>
                </a:lnTo>
                <a:lnTo>
                  <a:pt x="0" y="365330"/>
                </a:lnTo>
                <a:lnTo>
                  <a:pt x="0" y="0"/>
                </a:lnTo>
                <a:close/>
              </a:path>
              <a:path w="3128645" h="1826895">
                <a:moveTo>
                  <a:pt x="1895150" y="1484153"/>
                </a:moveTo>
                <a:lnTo>
                  <a:pt x="3128139" y="1484153"/>
                </a:lnTo>
                <a:lnTo>
                  <a:pt x="3128139" y="1826650"/>
                </a:lnTo>
                <a:lnTo>
                  <a:pt x="1895150" y="1826650"/>
                </a:lnTo>
                <a:lnTo>
                  <a:pt x="1895150" y="1484153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805233" y="7723166"/>
            <a:ext cx="106108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:View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781258" y="6489177"/>
            <a:ext cx="1096010" cy="457200"/>
          </a:xfrm>
          <a:custGeom>
            <a:avLst/>
            <a:gdLst/>
            <a:ahLst/>
            <a:cxnLst/>
            <a:rect l="l" t="t" r="r" b="b"/>
            <a:pathLst>
              <a:path w="1096010" h="457200">
                <a:moveTo>
                  <a:pt x="0" y="0"/>
                </a:moveTo>
                <a:lnTo>
                  <a:pt x="1095990" y="0"/>
                </a:lnTo>
                <a:lnTo>
                  <a:pt x="1095990" y="456662"/>
                </a:lnTo>
                <a:lnTo>
                  <a:pt x="0" y="456662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937951" y="6508443"/>
            <a:ext cx="78613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:Daily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Summary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Reports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2225" y="7493834"/>
            <a:ext cx="1096010" cy="685165"/>
          </a:xfrm>
          <a:custGeom>
            <a:avLst/>
            <a:gdLst/>
            <a:ahLst/>
            <a:cxnLst/>
            <a:rect l="l" t="t" r="r" b="b"/>
            <a:pathLst>
              <a:path w="1096010" h="685165">
                <a:moveTo>
                  <a:pt x="0" y="0"/>
                </a:moveTo>
                <a:lnTo>
                  <a:pt x="1095990" y="0"/>
                </a:lnTo>
                <a:lnTo>
                  <a:pt x="1095990" y="684994"/>
                </a:lnTo>
                <a:lnTo>
                  <a:pt x="0" y="68499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43436" y="7567901"/>
            <a:ext cx="957580" cy="54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</a:t>
            </a:r>
            <a:endParaRPr sz="850">
              <a:latin typeface="Arial"/>
              <a:cs typeface="Arial"/>
            </a:endParaRPr>
          </a:p>
          <a:p>
            <a:pPr marL="185420" marR="19050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:Permission  Credentials</a:t>
            </a:r>
            <a:endParaRPr sz="850">
              <a:latin typeface="Arial"/>
              <a:cs typeface="Arial"/>
            </a:endParaRPr>
          </a:p>
          <a:p>
            <a:pPr marR="444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17609" y="7676500"/>
            <a:ext cx="1096010" cy="411480"/>
          </a:xfrm>
          <a:custGeom>
            <a:avLst/>
            <a:gdLst/>
            <a:ahLst/>
            <a:cxnLst/>
            <a:rect l="l" t="t" r="r" b="b"/>
            <a:pathLst>
              <a:path w="1096010" h="411479">
                <a:moveTo>
                  <a:pt x="0" y="0"/>
                </a:moveTo>
                <a:lnTo>
                  <a:pt x="1095990" y="0"/>
                </a:lnTo>
                <a:lnTo>
                  <a:pt x="1095990" y="410996"/>
                </a:lnTo>
                <a:lnTo>
                  <a:pt x="0" y="41099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096264" y="7677500"/>
            <a:ext cx="494665" cy="285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57785">
              <a:lnSpc>
                <a:spcPts val="1015"/>
              </a:lnSpc>
              <a:tabLst>
                <a:tab pos="48133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888819" y="7677500"/>
            <a:ext cx="95758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</a:t>
            </a:r>
            <a:endParaRPr sz="850">
              <a:latin typeface="Arial"/>
              <a:cs typeface="Arial"/>
            </a:endParaRPr>
          </a:p>
          <a:p>
            <a:pPr marL="255270" marR="825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452370" y="6945839"/>
            <a:ext cx="0" cy="581660"/>
          </a:xfrm>
          <a:custGeom>
            <a:avLst/>
            <a:gdLst/>
            <a:ahLst/>
            <a:cxnLst/>
            <a:rect l="l" t="t" r="r" b="b"/>
            <a:pathLst>
              <a:path h="581659">
                <a:moveTo>
                  <a:pt x="0" y="0"/>
                </a:moveTo>
                <a:lnTo>
                  <a:pt x="0" y="581148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74271" y="7004018"/>
            <a:ext cx="0" cy="490220"/>
          </a:xfrm>
          <a:custGeom>
            <a:avLst/>
            <a:gdLst/>
            <a:ahLst/>
            <a:cxnLst/>
            <a:rect l="l" t="t" r="r" b="b"/>
            <a:pathLst>
              <a:path h="490220">
                <a:moveTo>
                  <a:pt x="0" y="489816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92255" y="7186683"/>
            <a:ext cx="635" cy="491490"/>
          </a:xfrm>
          <a:custGeom>
            <a:avLst/>
            <a:gdLst/>
            <a:ahLst/>
            <a:cxnLst/>
            <a:rect l="l" t="t" r="r" b="b"/>
            <a:pathLst>
              <a:path w="635" h="491490">
                <a:moveTo>
                  <a:pt x="91" y="491368"/>
                </a:moveTo>
                <a:lnTo>
                  <a:pt x="0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66252" y="7128505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0"/>
                </a:moveTo>
                <a:lnTo>
                  <a:pt x="0" y="398483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1630285" y="6269978"/>
            <a:ext cx="3872865" cy="1753870"/>
            <a:chOff x="1630285" y="6269978"/>
            <a:chExt cx="3872865" cy="1753870"/>
          </a:xfrm>
        </p:grpSpPr>
        <p:sp>
          <p:nvSpPr>
            <p:cNvPr id="74" name="object 74"/>
            <p:cNvSpPr/>
            <p:nvPr/>
          </p:nvSpPr>
          <p:spPr>
            <a:xfrm>
              <a:off x="1630285" y="6306511"/>
              <a:ext cx="3699510" cy="1580515"/>
            </a:xfrm>
            <a:custGeom>
              <a:avLst/>
              <a:gdLst/>
              <a:ahLst/>
              <a:cxnLst/>
              <a:rect l="l" t="t" r="r" b="b"/>
              <a:pathLst>
                <a:path w="3699510" h="1580515">
                  <a:moveTo>
                    <a:pt x="0" y="91332"/>
                  </a:moveTo>
                  <a:lnTo>
                    <a:pt x="1187323" y="91332"/>
                  </a:lnTo>
                </a:path>
                <a:path w="3699510" h="1580515">
                  <a:moveTo>
                    <a:pt x="1735318" y="1369988"/>
                  </a:moveTo>
                  <a:lnTo>
                    <a:pt x="1735318" y="273997"/>
                  </a:lnTo>
                </a:path>
                <a:path w="3699510" h="1580515">
                  <a:moveTo>
                    <a:pt x="337930" y="1580052"/>
                  </a:moveTo>
                  <a:lnTo>
                    <a:pt x="1187323" y="1575486"/>
                  </a:lnTo>
                </a:path>
                <a:path w="3699510" h="1580515">
                  <a:moveTo>
                    <a:pt x="2283313" y="1575486"/>
                  </a:moveTo>
                  <a:lnTo>
                    <a:pt x="3082473" y="1564069"/>
                  </a:lnTo>
                </a:path>
                <a:path w="3699510" h="1580515">
                  <a:moveTo>
                    <a:pt x="3698967" y="1392821"/>
                  </a:moveTo>
                  <a:lnTo>
                    <a:pt x="3698967" y="639327"/>
                  </a:lnTo>
                </a:path>
                <a:path w="3699510" h="1580515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64882" y="6269978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15837" y="7506438"/>
              <a:ext cx="73066" cy="73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78281" y="7767832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8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56215" y="7731299"/>
              <a:ext cx="73066" cy="73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611" y="7913964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37738" y="6951502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2462" y="6489177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489816" y="0"/>
                  </a:moveTo>
                  <a:lnTo>
                    <a:pt x="0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09946" y="6452644"/>
              <a:ext cx="73066" cy="73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74198" y="7758699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101927" y="7950497"/>
              <a:ext cx="73066" cy="73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55721" y="7134167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29719" y="7506438"/>
              <a:ext cx="73066" cy="73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917698" y="5978714"/>
            <a:ext cx="1958975" cy="5588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780" marR="1256030" indent="-1841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A1.1: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Request  Daily</a:t>
            </a:r>
            <a:r>
              <a:rPr sz="850" spc="-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Reports</a:t>
            </a:r>
            <a:endParaRPr sz="850">
              <a:latin typeface="Arial"/>
              <a:cs typeface="Arial"/>
            </a:endParaRPr>
          </a:p>
          <a:p>
            <a:pPr marL="927735" algn="ctr">
              <a:lnSpc>
                <a:spcPts val="1015"/>
              </a:lnSpc>
              <a:spcBef>
                <a:spcPts val="9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</a:t>
            </a:r>
            <a:endParaRPr sz="850">
              <a:latin typeface="Arial"/>
              <a:cs typeface="Arial"/>
            </a:endParaRPr>
          </a:p>
          <a:p>
            <a:pPr marL="92773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:CEO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908707" y="6554110"/>
            <a:ext cx="598170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A4.4:Report  Access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84270" y="6818831"/>
            <a:ext cx="391160" cy="6108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A4.3:Report</a:t>
            </a:r>
          </a:p>
          <a:p>
            <a:pPr marL="106680" marR="9906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Access  </a:t>
            </a:r>
            <a:r>
              <a:rPr sz="850">
                <a:latin typeface="Arial"/>
                <a:cs typeface="Arial"/>
              </a:rPr>
              <a:t>success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3450997" y="6907167"/>
            <a:ext cx="518795" cy="433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 spc="5">
                <a:latin typeface="Arial"/>
                <a:cs typeface="Arial"/>
              </a:rPr>
              <a:t>A1.2: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ts val="1010"/>
              </a:lnSpc>
              <a:spcBef>
                <a:spcPts val="35"/>
              </a:spcBef>
            </a:pPr>
            <a:r>
              <a:rPr sz="850">
                <a:latin typeface="Arial"/>
                <a:cs typeface="Arial"/>
              </a:rPr>
              <a:t>Request  </a:t>
            </a:r>
            <a:r>
              <a:rPr sz="850" spc="5">
                <a:latin typeface="Arial"/>
                <a:cs typeface="Arial"/>
              </a:rPr>
              <a:t>Daily  </a:t>
            </a:r>
            <a:r>
              <a:rPr sz="850">
                <a:latin typeface="Arial"/>
                <a:cs typeface="Arial"/>
              </a:rPr>
              <a:t>Reports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2100505" y="7467435"/>
            <a:ext cx="70739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290" marR="5080" indent="-161925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A3:permission  granted</a:t>
            </a:r>
            <a:endParaRPr sz="8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009173" y="7763353"/>
            <a:ext cx="707390" cy="5372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585"/>
              </a:spcBef>
              <a:tabLst>
                <a:tab pos="422909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R="5080" algn="ctr">
              <a:lnSpc>
                <a:spcPts val="1010"/>
              </a:lnSpc>
              <a:spcBef>
                <a:spcPts val="535"/>
              </a:spcBef>
            </a:pPr>
            <a:r>
              <a:rPr sz="850" spc="5">
                <a:latin typeface="Arial"/>
                <a:cs typeface="Arial"/>
              </a:rPr>
              <a:t>A2:permission  request</a:t>
            </a:r>
            <a:endParaRPr sz="8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55022" y="7467435"/>
            <a:ext cx="451484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A4:Show</a:t>
            </a:r>
            <a:endParaRPr sz="8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109822" y="7595300"/>
            <a:ext cx="3422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Report</a:t>
            </a:r>
            <a:endParaRPr sz="8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981956" y="8061097"/>
            <a:ext cx="598170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A4.2:Report  Access  success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754769" y="7003780"/>
            <a:ext cx="262890" cy="6108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A4.1:Report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Access</a:t>
            </a:r>
            <a:endParaRPr sz="8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47079" y="7006063"/>
            <a:ext cx="391160" cy="6108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A4.1:Report</a:t>
            </a:r>
          </a:p>
          <a:p>
            <a:pPr marL="106680" marR="9906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Access  </a:t>
            </a:r>
            <a:r>
              <a:rPr sz="850">
                <a:latin typeface="Arial"/>
                <a:cs typeface="Arial"/>
              </a:rPr>
              <a:t>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 animBg="1"/>
      <p:bldP spid="53" grpId="0"/>
      <p:bldP spid="54" grpId="0" animBg="1"/>
      <p:bldP spid="55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889" y="1009224"/>
            <a:ext cx="5617210" cy="3197225"/>
          </a:xfrm>
          <a:custGeom>
            <a:avLst/>
            <a:gdLst/>
            <a:ahLst/>
            <a:cxnLst/>
            <a:rect l="l" t="t" r="r" b="b"/>
            <a:pathLst>
              <a:path w="5617209" h="3197225">
                <a:moveTo>
                  <a:pt x="0" y="0"/>
                </a:moveTo>
                <a:lnTo>
                  <a:pt x="5616951" y="0"/>
                </a:lnTo>
                <a:lnTo>
                  <a:pt x="5616951" y="3196639"/>
                </a:lnTo>
                <a:lnTo>
                  <a:pt x="0" y="3196639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4579" y="1083290"/>
            <a:ext cx="43891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Generate Report Use</a:t>
            </a:r>
            <a:r>
              <a:rPr sz="1300" b="1" spc="-25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3388" y="1643789"/>
            <a:ext cx="4786630" cy="2087880"/>
            <a:chOff x="1753388" y="1643789"/>
            <a:chExt cx="4786630" cy="2087880"/>
          </a:xfrm>
        </p:grpSpPr>
        <p:sp>
          <p:nvSpPr>
            <p:cNvPr id="5" name="object 5"/>
            <p:cNvSpPr/>
            <p:nvPr/>
          </p:nvSpPr>
          <p:spPr>
            <a:xfrm>
              <a:off x="1826650" y="1648552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31784" y="94712"/>
                  </a:lnTo>
                  <a:lnTo>
                    <a:pt x="130063" y="98868"/>
                  </a:lnTo>
                  <a:lnTo>
                    <a:pt x="127953" y="102815"/>
                  </a:lnTo>
                  <a:lnTo>
                    <a:pt x="125454" y="106555"/>
                  </a:lnTo>
                  <a:lnTo>
                    <a:pt x="122955" y="110295"/>
                  </a:lnTo>
                  <a:lnTo>
                    <a:pt x="120115" y="113755"/>
                  </a:lnTo>
                  <a:lnTo>
                    <a:pt x="116935" y="116935"/>
                  </a:lnTo>
                  <a:lnTo>
                    <a:pt x="113755" y="120115"/>
                  </a:lnTo>
                  <a:lnTo>
                    <a:pt x="110295" y="122955"/>
                  </a:lnTo>
                  <a:lnTo>
                    <a:pt x="106555" y="125454"/>
                  </a:lnTo>
                  <a:lnTo>
                    <a:pt x="102815" y="127953"/>
                  </a:lnTo>
                  <a:lnTo>
                    <a:pt x="98868" y="130063"/>
                  </a:lnTo>
                  <a:lnTo>
                    <a:pt x="94712" y="131784"/>
                  </a:lnTo>
                  <a:lnTo>
                    <a:pt x="90557" y="133505"/>
                  </a:lnTo>
                  <a:lnTo>
                    <a:pt x="86274" y="134805"/>
                  </a:lnTo>
                  <a:lnTo>
                    <a:pt x="81862" y="135682"/>
                  </a:lnTo>
                  <a:lnTo>
                    <a:pt x="77451" y="136559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7" y="136559"/>
                  </a:lnTo>
                  <a:lnTo>
                    <a:pt x="55135" y="135682"/>
                  </a:lnTo>
                  <a:lnTo>
                    <a:pt x="50724" y="134805"/>
                  </a:lnTo>
                  <a:lnTo>
                    <a:pt x="46440" y="133505"/>
                  </a:lnTo>
                  <a:lnTo>
                    <a:pt x="42285" y="131784"/>
                  </a:lnTo>
                  <a:lnTo>
                    <a:pt x="38130" y="130063"/>
                  </a:lnTo>
                  <a:lnTo>
                    <a:pt x="34182" y="127953"/>
                  </a:lnTo>
                  <a:lnTo>
                    <a:pt x="30443" y="125454"/>
                  </a:lnTo>
                  <a:lnTo>
                    <a:pt x="26703" y="122955"/>
                  </a:lnTo>
                  <a:lnTo>
                    <a:pt x="23243" y="120115"/>
                  </a:lnTo>
                  <a:lnTo>
                    <a:pt x="20062" y="116935"/>
                  </a:lnTo>
                  <a:lnTo>
                    <a:pt x="16882" y="113755"/>
                  </a:lnTo>
                  <a:lnTo>
                    <a:pt x="438" y="77451"/>
                  </a:lnTo>
                  <a:lnTo>
                    <a:pt x="0" y="72997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14042" y="26703"/>
                  </a:lnTo>
                  <a:lnTo>
                    <a:pt x="20062" y="20063"/>
                  </a:lnTo>
                  <a:lnTo>
                    <a:pt x="23243" y="16882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1" y="438"/>
                  </a:lnTo>
                  <a:lnTo>
                    <a:pt x="81862" y="1316"/>
                  </a:lnTo>
                  <a:lnTo>
                    <a:pt x="86274" y="2193"/>
                  </a:lnTo>
                  <a:lnTo>
                    <a:pt x="90557" y="3493"/>
                  </a:lnTo>
                  <a:lnTo>
                    <a:pt x="94712" y="5214"/>
                  </a:lnTo>
                  <a:lnTo>
                    <a:pt x="98868" y="6935"/>
                  </a:lnTo>
                  <a:lnTo>
                    <a:pt x="102815" y="9045"/>
                  </a:lnTo>
                  <a:lnTo>
                    <a:pt x="106555" y="11544"/>
                  </a:lnTo>
                  <a:lnTo>
                    <a:pt x="110295" y="14043"/>
                  </a:lnTo>
                  <a:lnTo>
                    <a:pt x="113755" y="16882"/>
                  </a:lnTo>
                  <a:lnTo>
                    <a:pt x="116935" y="20063"/>
                  </a:lnTo>
                  <a:lnTo>
                    <a:pt x="120115" y="23243"/>
                  </a:lnTo>
                  <a:lnTo>
                    <a:pt x="131784" y="42285"/>
                  </a:lnTo>
                  <a:lnTo>
                    <a:pt x="133505" y="46441"/>
                  </a:lnTo>
                  <a:lnTo>
                    <a:pt x="134804" y="50724"/>
                  </a:lnTo>
                  <a:lnTo>
                    <a:pt x="135682" y="55135"/>
                  </a:lnTo>
                  <a:lnTo>
                    <a:pt x="136559" y="59547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8151" y="1785551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92538" y="1831217"/>
              <a:ext cx="3242310" cy="1895475"/>
            </a:xfrm>
            <a:custGeom>
              <a:avLst/>
              <a:gdLst/>
              <a:ahLst/>
              <a:cxnLst/>
              <a:rect l="l" t="t" r="r" b="b"/>
              <a:pathLst>
                <a:path w="3242309" h="1895475">
                  <a:moveTo>
                    <a:pt x="0" y="0"/>
                  </a:moveTo>
                  <a:lnTo>
                    <a:pt x="1095990" y="0"/>
                  </a:lnTo>
                  <a:lnTo>
                    <a:pt x="1095990" y="365330"/>
                  </a:lnTo>
                  <a:lnTo>
                    <a:pt x="0" y="365330"/>
                  </a:lnTo>
                  <a:lnTo>
                    <a:pt x="0" y="0"/>
                  </a:lnTo>
                  <a:close/>
                </a:path>
                <a:path w="3242309" h="1895475">
                  <a:moveTo>
                    <a:pt x="2009315" y="1438487"/>
                  </a:moveTo>
                  <a:lnTo>
                    <a:pt x="3242305" y="1438487"/>
                  </a:lnTo>
                  <a:lnTo>
                    <a:pt x="3242305" y="1895150"/>
                  </a:lnTo>
                  <a:lnTo>
                    <a:pt x="2009315" y="1895150"/>
                  </a:lnTo>
                  <a:lnTo>
                    <a:pt x="2009315" y="143848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27045" y="3293538"/>
            <a:ext cx="786130" cy="412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445" algn="ctr">
              <a:lnSpc>
                <a:spcPts val="1015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&lt;&lt;entity&gt;&gt;</a:t>
            </a:r>
            <a:endParaRPr sz="850">
              <a:latin typeface="Arial"/>
              <a:cs typeface="Arial"/>
            </a:endParaRPr>
          </a:p>
          <a:p>
            <a:pPr marR="5080" algn="ctr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:Daily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Summary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05215" y="1886017"/>
            <a:ext cx="3197225" cy="1822450"/>
            <a:chOff x="2105215" y="1886017"/>
            <a:chExt cx="3197225" cy="1822450"/>
          </a:xfrm>
        </p:grpSpPr>
        <p:sp>
          <p:nvSpPr>
            <p:cNvPr id="10" name="object 10"/>
            <p:cNvSpPr/>
            <p:nvPr/>
          </p:nvSpPr>
          <p:spPr>
            <a:xfrm>
              <a:off x="3292538" y="3292538"/>
              <a:ext cx="1096010" cy="411480"/>
            </a:xfrm>
            <a:custGeom>
              <a:avLst/>
              <a:gdLst/>
              <a:ahLst/>
              <a:cxnLst/>
              <a:rect l="l" t="t" r="r" b="b"/>
              <a:pathLst>
                <a:path w="1096010" h="411479">
                  <a:moveTo>
                    <a:pt x="0" y="0"/>
                  </a:moveTo>
                  <a:lnTo>
                    <a:pt x="1095990" y="0"/>
                  </a:lnTo>
                  <a:lnTo>
                    <a:pt x="1095990" y="410996"/>
                  </a:lnTo>
                  <a:lnTo>
                    <a:pt x="0" y="410996"/>
                  </a:lnTo>
                  <a:lnTo>
                    <a:pt x="0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5215" y="1922550"/>
              <a:ext cx="3197225" cy="1576070"/>
            </a:xfrm>
            <a:custGeom>
              <a:avLst/>
              <a:gdLst/>
              <a:ahLst/>
              <a:cxnLst/>
              <a:rect l="l" t="t" r="r" b="b"/>
              <a:pathLst>
                <a:path w="3197225" h="1576070">
                  <a:moveTo>
                    <a:pt x="0" y="91332"/>
                  </a:moveTo>
                  <a:lnTo>
                    <a:pt x="1187323" y="91332"/>
                  </a:lnTo>
                </a:path>
                <a:path w="3197225" h="1576070">
                  <a:moveTo>
                    <a:pt x="1735318" y="1369988"/>
                  </a:moveTo>
                  <a:lnTo>
                    <a:pt x="1735318" y="273997"/>
                  </a:lnTo>
                </a:path>
                <a:path w="3197225" h="1576070">
                  <a:moveTo>
                    <a:pt x="2283313" y="1575486"/>
                  </a:moveTo>
                  <a:lnTo>
                    <a:pt x="3196639" y="1575486"/>
                  </a:lnTo>
                </a:path>
                <a:path w="3197225" h="1576070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39811" y="1886017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7299" y="2561877"/>
              <a:ext cx="0" cy="581660"/>
            </a:xfrm>
            <a:custGeom>
              <a:avLst/>
              <a:gdLst/>
              <a:ahLst/>
              <a:cxnLst/>
              <a:rect l="l" t="t" r="r" b="b"/>
              <a:pathLst>
                <a:path h="581660">
                  <a:moveTo>
                    <a:pt x="0" y="0"/>
                  </a:moveTo>
                  <a:lnTo>
                    <a:pt x="0" y="581148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0766" y="3122477"/>
              <a:ext cx="73066" cy="73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9127" y="3374737"/>
              <a:ext cx="73066" cy="73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7152" y="1658685"/>
            <a:ext cx="2411730" cy="732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10"/>
              </a:spcBef>
            </a:pPr>
            <a:r>
              <a:rPr sz="850">
                <a:latin typeface="Arial"/>
                <a:cs typeface="Arial"/>
              </a:rPr>
              <a:t>A1.1:Timer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Input</a:t>
            </a:r>
            <a:endParaRPr sz="850">
              <a:latin typeface="Arial"/>
              <a:cs typeface="Arial"/>
            </a:endParaRPr>
          </a:p>
          <a:p>
            <a:pPr marL="1745614" algn="ctr">
              <a:lnSpc>
                <a:spcPts val="1015"/>
              </a:lnSpc>
              <a:spcBef>
                <a:spcPts val="635"/>
              </a:spcBef>
            </a:pPr>
            <a:r>
              <a:rPr sz="850" spc="5">
                <a:latin typeface="Arial"/>
                <a:cs typeface="Arial"/>
              </a:rPr>
              <a:t>&lt;&lt;controls&gt;&gt;</a:t>
            </a:r>
            <a:endParaRPr sz="850">
              <a:latin typeface="Arial"/>
              <a:cs typeface="Arial"/>
            </a:endParaRPr>
          </a:p>
          <a:p>
            <a:pPr marL="1745614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:Timer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3792" y="2461270"/>
            <a:ext cx="262890" cy="557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A1.2:</a:t>
            </a:r>
            <a:r>
              <a:rPr sz="850" spc="-35">
                <a:latin typeface="Arial"/>
                <a:cs typeface="Arial"/>
              </a:rPr>
              <a:t>T</a:t>
            </a:r>
            <a:r>
              <a:rPr sz="850">
                <a:latin typeface="Arial"/>
                <a:cs typeface="Arial"/>
              </a:rPr>
              <a:t>imer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Input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3749" y="2900807"/>
            <a:ext cx="1709420" cy="8058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074420" marR="50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A2:Generate  &amp; Store  Report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  <a:spcBef>
                <a:spcPts val="20"/>
              </a:spcBef>
              <a:tabLst>
                <a:tab pos="1207135" algn="l"/>
                <a:tab pos="1630680" algn="l"/>
              </a:tabLst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	</a:t>
            </a:r>
            <a:r>
              <a:rPr sz="850" u="sng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255270" marR="760095" indent="-252729">
              <a:lnSpc>
                <a:spcPts val="1010"/>
              </a:lnSpc>
              <a:spcBef>
                <a:spcPts val="35"/>
              </a:spcBef>
            </a:pPr>
            <a:r>
              <a:rPr sz="850" spc="5">
                <a:latin typeface="Arial"/>
                <a:cs typeface="Arial"/>
              </a:rPr>
              <a:t>:Healthcare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7154" y="4753858"/>
            <a:ext cx="5617210" cy="3836035"/>
          </a:xfrm>
          <a:custGeom>
            <a:avLst/>
            <a:gdLst/>
            <a:ahLst/>
            <a:cxnLst/>
            <a:rect l="l" t="t" r="r" b="b"/>
            <a:pathLst>
              <a:path w="5617209" h="3836034">
                <a:moveTo>
                  <a:pt x="0" y="0"/>
                </a:moveTo>
                <a:lnTo>
                  <a:pt x="5616951" y="0"/>
                </a:lnTo>
                <a:lnTo>
                  <a:pt x="5616951" y="3835966"/>
                </a:lnTo>
                <a:lnTo>
                  <a:pt x="0" y="383596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06701" y="5010589"/>
            <a:ext cx="53289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>
                <a:latin typeface="Arial"/>
                <a:cs typeface="Arial"/>
              </a:rPr>
              <a:t>Communication Diagram For Clear No-Show Appointment Use</a:t>
            </a:r>
            <a:r>
              <a:rPr sz="1300" b="1" spc="-10">
                <a:latin typeface="Arial"/>
                <a:cs typeface="Arial"/>
              </a:rPr>
              <a:t> </a:t>
            </a:r>
            <a:r>
              <a:rPr sz="1300" b="1" spc="-5">
                <a:latin typeface="Arial"/>
                <a:cs typeface="Arial"/>
              </a:rPr>
              <a:t>Case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31021" y="5571089"/>
            <a:ext cx="4786630" cy="2087880"/>
            <a:chOff x="1831021" y="5571089"/>
            <a:chExt cx="4786630" cy="2087880"/>
          </a:xfrm>
        </p:grpSpPr>
        <p:sp>
          <p:nvSpPr>
            <p:cNvPr id="22" name="object 22"/>
            <p:cNvSpPr/>
            <p:nvPr/>
          </p:nvSpPr>
          <p:spPr>
            <a:xfrm>
              <a:off x="1904283" y="5575851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25454" y="106554"/>
                  </a:lnTo>
                  <a:lnTo>
                    <a:pt x="122955" y="110294"/>
                  </a:lnTo>
                  <a:lnTo>
                    <a:pt x="106555" y="125454"/>
                  </a:lnTo>
                  <a:lnTo>
                    <a:pt x="102815" y="127953"/>
                  </a:lnTo>
                  <a:lnTo>
                    <a:pt x="98868" y="130063"/>
                  </a:lnTo>
                  <a:lnTo>
                    <a:pt x="94712" y="131784"/>
                  </a:lnTo>
                  <a:lnTo>
                    <a:pt x="90557" y="133505"/>
                  </a:lnTo>
                  <a:lnTo>
                    <a:pt x="86274" y="134805"/>
                  </a:lnTo>
                  <a:lnTo>
                    <a:pt x="81863" y="135682"/>
                  </a:lnTo>
                  <a:lnTo>
                    <a:pt x="77451" y="136560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7" y="136560"/>
                  </a:lnTo>
                  <a:lnTo>
                    <a:pt x="55135" y="135682"/>
                  </a:lnTo>
                  <a:lnTo>
                    <a:pt x="50724" y="134805"/>
                  </a:lnTo>
                  <a:lnTo>
                    <a:pt x="46441" y="133505"/>
                  </a:lnTo>
                  <a:lnTo>
                    <a:pt x="42285" y="131784"/>
                  </a:lnTo>
                  <a:lnTo>
                    <a:pt x="38130" y="130063"/>
                  </a:lnTo>
                  <a:lnTo>
                    <a:pt x="34182" y="127953"/>
                  </a:lnTo>
                  <a:lnTo>
                    <a:pt x="30442" y="125454"/>
                  </a:lnTo>
                  <a:lnTo>
                    <a:pt x="26703" y="122955"/>
                  </a:lnTo>
                  <a:lnTo>
                    <a:pt x="3492" y="90556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1"/>
                  </a:lnTo>
                  <a:lnTo>
                    <a:pt x="438" y="59546"/>
                  </a:lnTo>
                  <a:lnTo>
                    <a:pt x="1316" y="55135"/>
                  </a:lnTo>
                  <a:lnTo>
                    <a:pt x="2193" y="50723"/>
                  </a:lnTo>
                  <a:lnTo>
                    <a:pt x="3492" y="46440"/>
                  </a:lnTo>
                  <a:lnTo>
                    <a:pt x="5213" y="42285"/>
                  </a:lnTo>
                  <a:lnTo>
                    <a:pt x="6935" y="38129"/>
                  </a:lnTo>
                  <a:lnTo>
                    <a:pt x="9045" y="34182"/>
                  </a:lnTo>
                  <a:lnTo>
                    <a:pt x="11543" y="30443"/>
                  </a:lnTo>
                  <a:lnTo>
                    <a:pt x="14042" y="26703"/>
                  </a:lnTo>
                  <a:lnTo>
                    <a:pt x="16882" y="23243"/>
                  </a:lnTo>
                  <a:lnTo>
                    <a:pt x="20062" y="20063"/>
                  </a:lnTo>
                  <a:lnTo>
                    <a:pt x="23243" y="16882"/>
                  </a:lnTo>
                  <a:lnTo>
                    <a:pt x="42285" y="5213"/>
                  </a:lnTo>
                  <a:lnTo>
                    <a:pt x="46441" y="3492"/>
                  </a:lnTo>
                  <a:lnTo>
                    <a:pt x="50724" y="2192"/>
                  </a:lnTo>
                  <a:lnTo>
                    <a:pt x="55135" y="1316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1" y="438"/>
                  </a:lnTo>
                  <a:lnTo>
                    <a:pt x="81863" y="1316"/>
                  </a:lnTo>
                  <a:lnTo>
                    <a:pt x="86274" y="2192"/>
                  </a:lnTo>
                  <a:lnTo>
                    <a:pt x="90557" y="3492"/>
                  </a:lnTo>
                  <a:lnTo>
                    <a:pt x="94712" y="5213"/>
                  </a:lnTo>
                  <a:lnTo>
                    <a:pt x="98868" y="6934"/>
                  </a:lnTo>
                  <a:lnTo>
                    <a:pt x="116935" y="20063"/>
                  </a:lnTo>
                  <a:lnTo>
                    <a:pt x="120116" y="23243"/>
                  </a:lnTo>
                  <a:lnTo>
                    <a:pt x="122955" y="26703"/>
                  </a:lnTo>
                  <a:lnTo>
                    <a:pt x="125454" y="30443"/>
                  </a:lnTo>
                  <a:lnTo>
                    <a:pt x="127953" y="34182"/>
                  </a:lnTo>
                  <a:lnTo>
                    <a:pt x="130063" y="38129"/>
                  </a:lnTo>
                  <a:lnTo>
                    <a:pt x="131784" y="42285"/>
                  </a:lnTo>
                  <a:lnTo>
                    <a:pt x="133505" y="46440"/>
                  </a:lnTo>
                  <a:lnTo>
                    <a:pt x="134805" y="50723"/>
                  </a:lnTo>
                  <a:lnTo>
                    <a:pt x="135682" y="55135"/>
                  </a:lnTo>
                  <a:lnTo>
                    <a:pt x="136560" y="59546"/>
                  </a:lnTo>
                  <a:lnTo>
                    <a:pt x="136998" y="64001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35784" y="571285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70170" y="5758516"/>
              <a:ext cx="3242310" cy="1895475"/>
            </a:xfrm>
            <a:custGeom>
              <a:avLst/>
              <a:gdLst/>
              <a:ahLst/>
              <a:cxnLst/>
              <a:rect l="l" t="t" r="r" b="b"/>
              <a:pathLst>
                <a:path w="3242309" h="1895475">
                  <a:moveTo>
                    <a:pt x="0" y="0"/>
                  </a:moveTo>
                  <a:lnTo>
                    <a:pt x="1095990" y="0"/>
                  </a:lnTo>
                  <a:lnTo>
                    <a:pt x="1095990" y="365330"/>
                  </a:lnTo>
                  <a:lnTo>
                    <a:pt x="0" y="365330"/>
                  </a:lnTo>
                  <a:lnTo>
                    <a:pt x="0" y="0"/>
                  </a:lnTo>
                  <a:close/>
                </a:path>
                <a:path w="3242309" h="1895475">
                  <a:moveTo>
                    <a:pt x="2009315" y="1438487"/>
                  </a:moveTo>
                  <a:lnTo>
                    <a:pt x="3242305" y="1438487"/>
                  </a:lnTo>
                  <a:lnTo>
                    <a:pt x="3242305" y="1895150"/>
                  </a:lnTo>
                  <a:lnTo>
                    <a:pt x="2009315" y="1895150"/>
                  </a:lnTo>
                  <a:lnTo>
                    <a:pt x="2009315" y="143848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09102" y="7220837"/>
            <a:ext cx="756285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30480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&lt;&lt;entity&gt;&gt;  Clear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No-Show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82847" y="5813316"/>
            <a:ext cx="3197225" cy="1822450"/>
            <a:chOff x="2182847" y="5813316"/>
            <a:chExt cx="3197225" cy="1822450"/>
          </a:xfrm>
        </p:grpSpPr>
        <p:sp>
          <p:nvSpPr>
            <p:cNvPr id="27" name="object 27"/>
            <p:cNvSpPr/>
            <p:nvPr/>
          </p:nvSpPr>
          <p:spPr>
            <a:xfrm>
              <a:off x="3370170" y="7219837"/>
              <a:ext cx="1096010" cy="411480"/>
            </a:xfrm>
            <a:custGeom>
              <a:avLst/>
              <a:gdLst/>
              <a:ahLst/>
              <a:cxnLst/>
              <a:rect l="l" t="t" r="r" b="b"/>
              <a:pathLst>
                <a:path w="1096010" h="411479">
                  <a:moveTo>
                    <a:pt x="0" y="0"/>
                  </a:moveTo>
                  <a:lnTo>
                    <a:pt x="1095990" y="0"/>
                  </a:lnTo>
                  <a:lnTo>
                    <a:pt x="1095990" y="410996"/>
                  </a:lnTo>
                  <a:lnTo>
                    <a:pt x="0" y="410996"/>
                  </a:lnTo>
                  <a:lnTo>
                    <a:pt x="0" y="0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2847" y="5849849"/>
              <a:ext cx="3197225" cy="1576070"/>
            </a:xfrm>
            <a:custGeom>
              <a:avLst/>
              <a:gdLst/>
              <a:ahLst/>
              <a:cxnLst/>
              <a:rect l="l" t="t" r="r" b="b"/>
              <a:pathLst>
                <a:path w="3197225" h="1576070">
                  <a:moveTo>
                    <a:pt x="0" y="91332"/>
                  </a:moveTo>
                  <a:lnTo>
                    <a:pt x="1187323" y="91332"/>
                  </a:lnTo>
                </a:path>
                <a:path w="3197225" h="1576070">
                  <a:moveTo>
                    <a:pt x="1735318" y="1369988"/>
                  </a:moveTo>
                  <a:lnTo>
                    <a:pt x="1735318" y="273997"/>
                  </a:lnTo>
                </a:path>
                <a:path w="3197225" h="1576070">
                  <a:moveTo>
                    <a:pt x="2283313" y="1575486"/>
                  </a:moveTo>
                  <a:lnTo>
                    <a:pt x="3196639" y="1575486"/>
                  </a:lnTo>
                </a:path>
                <a:path w="3197225" h="1576070">
                  <a:moveTo>
                    <a:pt x="182665" y="0"/>
                  </a:moveTo>
                  <a:lnTo>
                    <a:pt x="85514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17444" y="5813316"/>
              <a:ext cx="73066" cy="73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4932" y="6489177"/>
              <a:ext cx="0" cy="581660"/>
            </a:xfrm>
            <a:custGeom>
              <a:avLst/>
              <a:gdLst/>
              <a:ahLst/>
              <a:cxnLst/>
              <a:rect l="l" t="t" r="r" b="b"/>
              <a:pathLst>
                <a:path h="581659">
                  <a:moveTo>
                    <a:pt x="0" y="0"/>
                  </a:moveTo>
                  <a:lnTo>
                    <a:pt x="0" y="581148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8399" y="7049776"/>
              <a:ext cx="73066" cy="73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26760" y="7302036"/>
              <a:ext cx="73066" cy="73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39351" y="5585985"/>
            <a:ext cx="2411730" cy="732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110"/>
              </a:spcBef>
            </a:pPr>
            <a:r>
              <a:rPr sz="850">
                <a:latin typeface="Arial"/>
                <a:cs typeface="Arial"/>
              </a:rPr>
              <a:t>A1.1:Timer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Input</a:t>
            </a:r>
            <a:endParaRPr sz="850">
              <a:latin typeface="Arial"/>
              <a:cs typeface="Arial"/>
            </a:endParaRPr>
          </a:p>
          <a:p>
            <a:pPr marL="1940560" marR="5080" indent="-182245">
              <a:lnSpc>
                <a:spcPts val="1010"/>
              </a:lnSpc>
              <a:spcBef>
                <a:spcPts val="680"/>
              </a:spcBef>
            </a:pPr>
            <a:r>
              <a:rPr sz="850" spc="5">
                <a:latin typeface="Arial"/>
                <a:cs typeface="Arial"/>
              </a:rPr>
              <a:t>&lt;&lt;controls&gt;&gt;  </a:t>
            </a: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1424" y="6393136"/>
            <a:ext cx="262890" cy="557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50">
                <a:latin typeface="Arial"/>
                <a:cs typeface="Arial"/>
              </a:rPr>
              <a:t>A1.2:</a:t>
            </a:r>
            <a:r>
              <a:rPr sz="850" spc="-35">
                <a:latin typeface="Arial"/>
                <a:cs typeface="Arial"/>
              </a:rPr>
              <a:t>T</a:t>
            </a:r>
            <a:r>
              <a:rPr sz="850">
                <a:latin typeface="Arial"/>
                <a:cs typeface="Arial"/>
              </a:rPr>
              <a:t>imer</a:t>
            </a: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Input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5948" y="6828108"/>
            <a:ext cx="1760855" cy="8058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14755" marR="86995" indent="-635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A2:Clear  No-Show</a:t>
            </a:r>
            <a:endParaRPr sz="850">
              <a:latin typeface="Arial"/>
              <a:cs typeface="Arial"/>
            </a:endParaRPr>
          </a:p>
          <a:p>
            <a:pPr marL="1119505" algn="ctr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>
              <a:lnSpc>
                <a:spcPts val="1015"/>
              </a:lnSpc>
              <a:spcBef>
                <a:spcPts val="55"/>
              </a:spcBef>
              <a:tabLst>
                <a:tab pos="1202690" algn="l"/>
                <a:tab pos="1626235" algn="l"/>
              </a:tabLst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	</a:t>
            </a:r>
            <a:r>
              <a:rPr sz="850" u="sng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  <a:p>
            <a:pPr marL="255270" marR="826769" indent="-237490">
              <a:lnSpc>
                <a:spcPts val="1010"/>
              </a:lnSpc>
              <a:spcBef>
                <a:spcPts val="40"/>
              </a:spcBef>
            </a:pPr>
            <a:r>
              <a:rPr sz="850" spc="5">
                <a:latin typeface="Arial"/>
                <a:cs typeface="Arial"/>
              </a:rPr>
              <a:t>Healthcare</a:t>
            </a:r>
            <a:r>
              <a:rPr sz="850" spc="-7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system  Manager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6" grpId="0"/>
      <p:bldP spid="17" grpId="0"/>
      <p:bldP spid="18" grpId="0"/>
      <p:bldP spid="19" grpId="0" animBg="1"/>
      <p:bldP spid="20" grpId="0"/>
      <p:bldP spid="25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0970-44FF-49C6-BD8F-7B36BFEBB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3. Class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BECE9-998B-4AA7-9B47-7681F9620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Class Diagram For HealthCare System</a:t>
            </a:r>
          </a:p>
        </p:txBody>
      </p:sp>
    </p:spTree>
    <p:extLst>
      <p:ext uri="{BB962C8B-B14F-4D97-AF65-F5344CB8AC3E}">
        <p14:creationId xmlns:p14="http://schemas.microsoft.com/office/powerpoint/2010/main" val="201726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892" y="369896"/>
            <a:ext cx="6302375" cy="9407525"/>
          </a:xfrm>
          <a:custGeom>
            <a:avLst/>
            <a:gdLst/>
            <a:ahLst/>
            <a:cxnLst/>
            <a:rect l="l" t="t" r="r" b="b"/>
            <a:pathLst>
              <a:path w="6302375" h="9407525">
                <a:moveTo>
                  <a:pt x="0" y="0"/>
                </a:moveTo>
                <a:lnTo>
                  <a:pt x="6301945" y="0"/>
                </a:lnTo>
                <a:lnTo>
                  <a:pt x="6301945" y="9407251"/>
                </a:lnTo>
                <a:lnTo>
                  <a:pt x="0" y="940725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097" y="480495"/>
            <a:ext cx="469138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">
                <a:latin typeface="Arial"/>
                <a:cs typeface="Arial"/>
              </a:rPr>
              <a:t>Class Operation for Healthcare</a:t>
            </a:r>
            <a:r>
              <a:rPr sz="1700" b="1" spc="-25">
                <a:latin typeface="Arial"/>
                <a:cs typeface="Arial"/>
              </a:rPr>
              <a:t> </a:t>
            </a:r>
            <a:r>
              <a:rPr sz="1700" b="1" spc="15">
                <a:latin typeface="Arial"/>
                <a:cs typeface="Arial"/>
              </a:rPr>
              <a:t>System(HCS)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1774" y="14430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1774" y="194538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7323" y="1095990"/>
          <a:ext cx="1735455" cy="1278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399415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&lt;&lt;User</a:t>
                      </a:r>
                      <a:r>
                        <a:rPr sz="850" i="1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84810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EmployeeInterface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8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Employee_ID:int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Employee_Name:String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Employee_Position:String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validate(Employee):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58425" y="14430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8425" y="16896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13973" y="1095990"/>
          <a:ext cx="1735455" cy="913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&lt;&lt;Device</a:t>
                      </a:r>
                      <a:r>
                        <a:rPr sz="850" i="1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Login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employeeLogin():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133071" y="144305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3071" y="20732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840624" y="1095990"/>
          <a:ext cx="2283460" cy="292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&lt;&lt;Business</a:t>
                      </a:r>
                      <a:r>
                        <a:rPr sz="850" i="1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Logic&gt;&gt;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HealthSystemManager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194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Employee_ID: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Patient_ID: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Employee_Name: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patientName: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383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validate(Employee):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 validate(login):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employeeLogin()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 appointment(Make, Change,Delete):</a:t>
                      </a:r>
                      <a:r>
                        <a:rPr sz="850" spc="-3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void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deletePatientInfo()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+permissionCredentials()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+userLogout()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dailySummaryReports()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viewReports()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timer()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paymentInformation()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patientChart()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doctorAvailability()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04091" y="3214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4091" y="34615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059640" y="2831308"/>
          <a:ext cx="1735455" cy="1095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Logout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conform(logout):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913508" y="32149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3508" y="35893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64489" y="2831308"/>
          <a:ext cx="1735455" cy="1095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Login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marL="102870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103505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User_Name: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102870" indent="-67310">
                        <a:lnSpc>
                          <a:spcPts val="1015"/>
                        </a:lnSpc>
                        <a:buChar char="-"/>
                        <a:tabLst>
                          <a:tab pos="103505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User_Password: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validate(login):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041739" y="806466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1739" y="83112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297287" y="7717600"/>
          <a:ext cx="1735455" cy="913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&lt;&lt;Device</a:t>
                      </a:r>
                      <a:r>
                        <a:rPr sz="850" i="1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Logout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userLogout():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950406" y="64663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0406" y="67129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114622" y="6119280"/>
          <a:ext cx="1826895" cy="913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&lt;&lt;User</a:t>
                      </a:r>
                      <a:r>
                        <a:rPr sz="850" i="1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PermissionCredentials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checkPermission(Employee):</a:t>
                      </a:r>
                      <a:r>
                        <a:rPr sz="850" spc="-4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bool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931774" y="47675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31774" y="52698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87323" y="4383962"/>
          <a:ext cx="1735455" cy="1187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>
                          <a:latin typeface="Arial"/>
                          <a:cs typeface="Arial"/>
                        </a:rPr>
                        <a:t>DoctorAvailability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8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doctorName():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date():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time():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4804091" y="44935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4091" y="52516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059640" y="4109964"/>
          <a:ext cx="1735455" cy="1461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PatientAppointment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60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doctorName():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date():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time():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gender():String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dateOfBirth():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+patientName():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886108" y="65028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6108" y="7005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141656" y="6119280"/>
          <a:ext cx="1735455" cy="1187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UpdatePatientAppointment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8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doctorName():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date():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time():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+patientName():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895424" y="65028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5424" y="700520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150972" y="6119280"/>
          <a:ext cx="1735455" cy="1278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DeleteAppointment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8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doctorName():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date():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time():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29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+patientName():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+deletePatientInfo()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3023107" y="81011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23107" y="834779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50324" y="7717600"/>
          <a:ext cx="1963420" cy="1461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PatientChart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126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doctorName():String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 treatmentRecord():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patientInformation()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updateMeasurementReason()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 treatmentPrescription():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4986756" y="81011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6756" y="91149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150972" y="7717600"/>
          <a:ext cx="1826895" cy="173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PatientInformation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791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patientID():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patientName():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address():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-email():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phoneNumber():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SSN():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healthInsurance():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6859074" y="47675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9074" y="52698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5023289" y="4383962"/>
          <a:ext cx="1826895" cy="1278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PaymentInformation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28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amount():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double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>
                          <a:latin typeface="Arial"/>
                          <a:cs typeface="Arial"/>
                        </a:rPr>
                        <a:t>paymentType():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referenceNumber():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29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patientInformation()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 date():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476" y="1509943"/>
            <a:ext cx="6028055" cy="5729057"/>
          </a:xfrm>
          <a:custGeom>
            <a:avLst/>
            <a:gdLst/>
            <a:ahLst/>
            <a:cxnLst/>
            <a:rect l="l" t="t" r="r" b="b"/>
            <a:pathLst>
              <a:path w="6028055" h="7032625">
                <a:moveTo>
                  <a:pt x="0" y="0"/>
                </a:moveTo>
                <a:lnTo>
                  <a:pt x="6027947" y="0"/>
                </a:lnTo>
                <a:lnTo>
                  <a:pt x="6027947" y="7032605"/>
                </a:lnTo>
                <a:lnTo>
                  <a:pt x="0" y="7032605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0184" y="21361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0184" y="276639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56197"/>
              </p:ext>
            </p:extLst>
          </p:nvPr>
        </p:nvGraphicFramePr>
        <p:xfrm>
          <a:off x="914400" y="1752600"/>
          <a:ext cx="1826895" cy="1369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UpdateMeasurementReason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194">
                <a:tc>
                  <a:txBody>
                    <a:bodyPr/>
                    <a:lstStyle/>
                    <a:p>
                      <a:pPr marL="98425" indent="-67310">
                        <a:lnSpc>
                          <a:spcPts val="1015"/>
                        </a:lnSpc>
                        <a:spcBef>
                          <a:spcPts val="405"/>
                        </a:spcBef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weight():</a:t>
                      </a:r>
                      <a:r>
                        <a:rPr sz="85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double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height():</a:t>
                      </a:r>
                      <a:r>
                        <a:rPr sz="850" spc="-9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double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0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 spc="5">
                          <a:latin typeface="Arial"/>
                          <a:cs typeface="Arial"/>
                        </a:rPr>
                        <a:t>bloodPressure():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double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98425" indent="-67310">
                        <a:lnSpc>
                          <a:spcPts val="1015"/>
                        </a:lnSpc>
                        <a:buChar char="-"/>
                        <a:tabLst>
                          <a:tab pos="99060" algn="l"/>
                        </a:tabLst>
                      </a:pPr>
                      <a:r>
                        <a:rPr sz="850">
                          <a:latin typeface="Arial"/>
                          <a:cs typeface="Arial"/>
                        </a:rPr>
                        <a:t>reasonOfVisit():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805166" y="21361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5166" y="25106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67750"/>
              </p:ext>
            </p:extLst>
          </p:nvPr>
        </p:nvGraphicFramePr>
        <p:xfrm>
          <a:off x="2969382" y="1752600"/>
          <a:ext cx="1826895" cy="127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>
                          <a:latin typeface="Arial"/>
                          <a:cs typeface="Arial"/>
                        </a:rPr>
                        <a:t>TreatmentPrescription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-treatmentContent():</a:t>
                      </a:r>
                      <a:r>
                        <a:rPr sz="850" spc="-8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-prescriptionDrugs():</a:t>
                      </a:r>
                      <a:r>
                        <a:rPr sz="850" spc="-8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String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23150" y="213619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23150" y="251066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08082"/>
              </p:ext>
            </p:extLst>
          </p:nvPr>
        </p:nvGraphicFramePr>
        <p:xfrm>
          <a:off x="4887365" y="1752600"/>
          <a:ext cx="1826895" cy="1278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59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DailySummaryReports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>
                          <a:latin typeface="Arial"/>
                          <a:cs typeface="Arial"/>
                        </a:rPr>
                        <a:t>-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doctorPerformance():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95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doctorName():String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015"/>
                        </a:lnSpc>
                      </a:pPr>
                      <a:r>
                        <a:rPr sz="850" spc="5">
                          <a:latin typeface="Arial"/>
                          <a:cs typeface="Arial"/>
                        </a:rPr>
                        <a:t>+amount():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double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50184" y="39263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0184" y="41729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92457"/>
              </p:ext>
            </p:extLst>
          </p:nvPr>
        </p:nvGraphicFramePr>
        <p:xfrm>
          <a:off x="1005732" y="3579251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&lt;&lt;Device</a:t>
                      </a:r>
                      <a:r>
                        <a:rPr sz="850" i="1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ViewReport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displayDailySummaryReports()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805166" y="401764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5166" y="42642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50173"/>
              </p:ext>
            </p:extLst>
          </p:nvPr>
        </p:nvGraphicFramePr>
        <p:xfrm>
          <a:off x="3060714" y="3670583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&lt;&lt;Controls&gt;&gt;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>
                          <a:latin typeface="Arial"/>
                          <a:cs typeface="Arial"/>
                        </a:rPr>
                        <a:t>Timer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</a:t>
                      </a:r>
                      <a:r>
                        <a:rPr sz="850">
                          <a:latin typeface="Arial"/>
                          <a:cs typeface="Arial"/>
                        </a:rPr>
                        <a:t>closintTime(time,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date)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768816" y="41089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8816" y="43555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05581"/>
              </p:ext>
            </p:extLst>
          </p:nvPr>
        </p:nvGraphicFramePr>
        <p:xfrm>
          <a:off x="5024364" y="3761916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&lt;&lt;Entity&gt;&gt;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ClearNoShowAppointment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clearPatientAppointment()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795850" y="602696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95850" y="6273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91877"/>
              </p:ext>
            </p:extLst>
          </p:nvPr>
        </p:nvGraphicFramePr>
        <p:xfrm>
          <a:off x="1051399" y="5679899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&lt;&lt;Device</a:t>
                      </a:r>
                      <a:r>
                        <a:rPr sz="850" i="1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CardReader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</a:t>
                      </a:r>
                      <a:r>
                        <a:rPr sz="850">
                          <a:latin typeface="Arial"/>
                          <a:cs typeface="Arial"/>
                        </a:rPr>
                        <a:t>cardType(credit,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debit)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4805166" y="602696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05166" y="6273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32348"/>
              </p:ext>
            </p:extLst>
          </p:nvPr>
        </p:nvGraphicFramePr>
        <p:xfrm>
          <a:off x="3060714" y="5679899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&lt;&lt;Proxy&gt;&gt;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BankInterface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 authorize(cardNumber):</a:t>
                      </a:r>
                      <a:r>
                        <a:rPr sz="850" spc="-15">
                          <a:latin typeface="Arial"/>
                          <a:cs typeface="Arial"/>
                        </a:rPr>
                        <a:t> </a:t>
                      </a:r>
                      <a:r>
                        <a:rPr sz="85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723150" y="602696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23150" y="627356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133" y="9133"/>
                </a:moveTo>
                <a:lnTo>
                  <a:pt x="0" y="9133"/>
                </a:lnTo>
                <a:lnTo>
                  <a:pt x="9133" y="0"/>
                </a:lnTo>
                <a:lnTo>
                  <a:pt x="9133" y="913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91962"/>
              </p:ext>
            </p:extLst>
          </p:nvPr>
        </p:nvGraphicFramePr>
        <p:xfrm>
          <a:off x="4978698" y="5679899"/>
          <a:ext cx="1735455" cy="9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063">
                <a:tc>
                  <a:txBody>
                    <a:bodyPr/>
                    <a:lstStyle/>
                    <a:p>
                      <a:pPr marL="8890" algn="ctr">
                        <a:lnSpc>
                          <a:spcPts val="1015"/>
                        </a:lnSpc>
                        <a:spcBef>
                          <a:spcPts val="190"/>
                        </a:spcBef>
                      </a:pPr>
                      <a:r>
                        <a:rPr sz="850" i="1" spc="5">
                          <a:latin typeface="Arial"/>
                          <a:cs typeface="Arial"/>
                        </a:rPr>
                        <a:t>&lt;&lt;Device</a:t>
                      </a:r>
                      <a:r>
                        <a:rPr sz="850" i="1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850" i="1" spc="5">
                          <a:latin typeface="Arial"/>
                          <a:cs typeface="Arial"/>
                        </a:rPr>
                        <a:t>Interface&gt;&gt;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890" algn="ctr">
                        <a:lnSpc>
                          <a:spcPts val="1015"/>
                        </a:lnSpc>
                      </a:pPr>
                      <a:r>
                        <a:rPr sz="850" b="1" spc="5">
                          <a:latin typeface="Arial"/>
                          <a:cs typeface="Arial"/>
                        </a:rPr>
                        <a:t>ReceiptPrinter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50" spc="5">
                          <a:latin typeface="Arial"/>
                          <a:cs typeface="Arial"/>
                        </a:rPr>
                        <a:t>+</a:t>
                      </a:r>
                      <a:r>
                        <a:rPr sz="850" spc="-5"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">
                          <a:latin typeface="Arial"/>
                          <a:cs typeface="Arial"/>
                        </a:rPr>
                        <a:t>paymentInformation()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3422E-82CD-46FD-83F9-0F1A072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8CD5C-C028-4778-861A-944715AB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tabLst>
                <a:tab pos="2171700" algn="l"/>
                <a:tab pos="3117850" algn="ctr"/>
              </a:tabLst>
            </a:pP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Static Model	</a:t>
            </a:r>
            <a:endParaRPr lang="en-US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tabLst>
                <a:tab pos="2171700" algn="l"/>
                <a:tab pos="3117850" algn="ctr"/>
              </a:tabLst>
            </a:pP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Interaction Model</a:t>
            </a:r>
            <a:endParaRPr lang="en-US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tabLst>
                <a:tab pos="2171700" algn="l"/>
                <a:tab pos="3117850" algn="ctr"/>
              </a:tabLst>
            </a:pP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Class Operation</a:t>
            </a:r>
            <a:endParaRPr lang="en-US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tabLst>
                <a:tab pos="2171700" algn="l"/>
                <a:tab pos="3117850" algn="ctr"/>
              </a:tabLst>
            </a:pP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Software Architecture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tabLst>
                <a:tab pos="2171700" algn="l"/>
                <a:tab pos="3117850" algn="ctr"/>
              </a:tabLst>
            </a:pPr>
            <a:r>
              <a:rPr lang="en-US" sz="280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Database Table Design</a:t>
            </a:r>
            <a:r>
              <a:rPr lang="en-US" sz="28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731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277D-3045-41C2-8419-185B256D6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4.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8B47-BF25-4DE9-84CE-776A3C1DD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Software Architecture For Healthcare System</a:t>
            </a:r>
          </a:p>
        </p:txBody>
      </p:sp>
    </p:spTree>
    <p:extLst>
      <p:ext uri="{BB962C8B-B14F-4D97-AF65-F5344CB8AC3E}">
        <p14:creationId xmlns:p14="http://schemas.microsoft.com/office/powerpoint/2010/main" val="207219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7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7CC8-70A4-439A-907C-2B3E894CD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Database Table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2802-3DC6-432C-9387-D9D1F5227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Database tables to store information about appointments, patient charts, payments, and reports in the healthcare system</a:t>
            </a:r>
          </a:p>
        </p:txBody>
      </p:sp>
    </p:spTree>
    <p:extLst>
      <p:ext uri="{BB962C8B-B14F-4D97-AF65-F5344CB8AC3E}">
        <p14:creationId xmlns:p14="http://schemas.microsoft.com/office/powerpoint/2010/main" val="151769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C80E4C4-22B0-45EF-81B7-44C083CD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3" y="272955"/>
            <a:ext cx="7274224" cy="90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22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F9271-0299-4231-9B51-E42B6F21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31" y="3444250"/>
            <a:ext cx="5778925" cy="191233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442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1EB89-EEB4-4FF8-9E16-6BD6F5A47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1. Static Model</a:t>
            </a:r>
            <a:br>
              <a:rPr lang="en-US" sz="4800"/>
            </a:br>
            <a:endParaRPr lang="en-US" sz="4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E5778A-38D6-498C-8A4E-F97F7B0B1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For Each Use Case Diagram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579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3789" y="3927103"/>
            <a:ext cx="2567305" cy="557530"/>
            <a:chOff x="1643789" y="3927103"/>
            <a:chExt cx="2567305" cy="557530"/>
          </a:xfrm>
        </p:grpSpPr>
        <p:sp>
          <p:nvSpPr>
            <p:cNvPr id="3" name="object 3"/>
            <p:cNvSpPr/>
            <p:nvPr/>
          </p:nvSpPr>
          <p:spPr>
            <a:xfrm>
              <a:off x="1717051" y="393186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36998" y="72992"/>
                  </a:lnTo>
                  <a:lnTo>
                    <a:pt x="136560" y="77450"/>
                  </a:lnTo>
                  <a:lnTo>
                    <a:pt x="135683" y="81861"/>
                  </a:lnTo>
                  <a:lnTo>
                    <a:pt x="134806" y="86272"/>
                  </a:lnTo>
                  <a:lnTo>
                    <a:pt x="133509" y="90556"/>
                  </a:lnTo>
                  <a:lnTo>
                    <a:pt x="131783" y="94711"/>
                  </a:lnTo>
                  <a:lnTo>
                    <a:pt x="130066" y="98867"/>
                  </a:lnTo>
                  <a:lnTo>
                    <a:pt x="116933" y="116933"/>
                  </a:lnTo>
                  <a:lnTo>
                    <a:pt x="113754" y="120111"/>
                  </a:lnTo>
                  <a:lnTo>
                    <a:pt x="94711" y="131783"/>
                  </a:lnTo>
                  <a:lnTo>
                    <a:pt x="90556" y="133500"/>
                  </a:lnTo>
                  <a:lnTo>
                    <a:pt x="86272" y="134806"/>
                  </a:lnTo>
                  <a:lnTo>
                    <a:pt x="81861" y="135683"/>
                  </a:lnTo>
                  <a:lnTo>
                    <a:pt x="77450" y="136560"/>
                  </a:lnTo>
                  <a:lnTo>
                    <a:pt x="72992" y="136998"/>
                  </a:lnTo>
                  <a:lnTo>
                    <a:pt x="68499" y="136998"/>
                  </a:lnTo>
                  <a:lnTo>
                    <a:pt x="64005" y="136998"/>
                  </a:lnTo>
                  <a:lnTo>
                    <a:pt x="59548" y="136560"/>
                  </a:lnTo>
                  <a:lnTo>
                    <a:pt x="55137" y="135683"/>
                  </a:lnTo>
                  <a:lnTo>
                    <a:pt x="50726" y="134806"/>
                  </a:lnTo>
                  <a:lnTo>
                    <a:pt x="46442" y="133500"/>
                  </a:lnTo>
                  <a:lnTo>
                    <a:pt x="42286" y="131783"/>
                  </a:lnTo>
                  <a:lnTo>
                    <a:pt x="38131" y="130066"/>
                  </a:lnTo>
                  <a:lnTo>
                    <a:pt x="20065" y="116933"/>
                  </a:lnTo>
                  <a:lnTo>
                    <a:pt x="16878" y="113754"/>
                  </a:lnTo>
                  <a:lnTo>
                    <a:pt x="5215" y="94711"/>
                  </a:lnTo>
                  <a:lnTo>
                    <a:pt x="3488" y="90556"/>
                  </a:lnTo>
                  <a:lnTo>
                    <a:pt x="2191" y="86272"/>
                  </a:lnTo>
                  <a:lnTo>
                    <a:pt x="1315" y="81861"/>
                  </a:lnTo>
                  <a:lnTo>
                    <a:pt x="438" y="77450"/>
                  </a:lnTo>
                  <a:lnTo>
                    <a:pt x="0" y="72992"/>
                  </a:lnTo>
                  <a:lnTo>
                    <a:pt x="0" y="68499"/>
                  </a:lnTo>
                  <a:lnTo>
                    <a:pt x="0" y="64005"/>
                  </a:lnTo>
                  <a:lnTo>
                    <a:pt x="5215" y="42286"/>
                  </a:lnTo>
                  <a:lnTo>
                    <a:pt x="6932" y="38131"/>
                  </a:lnTo>
                  <a:lnTo>
                    <a:pt x="20065" y="20065"/>
                  </a:lnTo>
                  <a:lnTo>
                    <a:pt x="23244" y="16878"/>
                  </a:lnTo>
                  <a:lnTo>
                    <a:pt x="42286" y="5215"/>
                  </a:lnTo>
                  <a:lnTo>
                    <a:pt x="46442" y="3488"/>
                  </a:lnTo>
                  <a:lnTo>
                    <a:pt x="50726" y="2191"/>
                  </a:lnTo>
                  <a:lnTo>
                    <a:pt x="55137" y="1315"/>
                  </a:lnTo>
                  <a:lnTo>
                    <a:pt x="59548" y="438"/>
                  </a:lnTo>
                  <a:lnTo>
                    <a:pt x="64005" y="0"/>
                  </a:lnTo>
                  <a:lnTo>
                    <a:pt x="68499" y="0"/>
                  </a:lnTo>
                  <a:lnTo>
                    <a:pt x="72992" y="0"/>
                  </a:lnTo>
                  <a:lnTo>
                    <a:pt x="94711" y="5215"/>
                  </a:lnTo>
                  <a:lnTo>
                    <a:pt x="98867" y="6932"/>
                  </a:lnTo>
                  <a:lnTo>
                    <a:pt x="116933" y="20065"/>
                  </a:lnTo>
                  <a:lnTo>
                    <a:pt x="120120" y="23244"/>
                  </a:lnTo>
                  <a:lnTo>
                    <a:pt x="131783" y="42286"/>
                  </a:lnTo>
                  <a:lnTo>
                    <a:pt x="133509" y="46442"/>
                  </a:lnTo>
                  <a:lnTo>
                    <a:pt x="134806" y="50726"/>
                  </a:lnTo>
                  <a:lnTo>
                    <a:pt x="135683" y="55137"/>
                  </a:lnTo>
                  <a:lnTo>
                    <a:pt x="136560" y="59548"/>
                  </a:lnTo>
                  <a:lnTo>
                    <a:pt x="136998" y="64005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8552" y="406886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9873" y="3931866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95990" y="273997"/>
                  </a:moveTo>
                  <a:lnTo>
                    <a:pt x="1090056" y="314201"/>
                  </a:lnTo>
                  <a:lnTo>
                    <a:pt x="1072390" y="353539"/>
                  </a:lnTo>
                  <a:lnTo>
                    <a:pt x="1048978" y="385031"/>
                  </a:lnTo>
                  <a:lnTo>
                    <a:pt x="1018026" y="414858"/>
                  </a:lnTo>
                  <a:lnTo>
                    <a:pt x="980007" y="442567"/>
                  </a:lnTo>
                  <a:lnTo>
                    <a:pt x="944881" y="462925"/>
                  </a:lnTo>
                  <a:lnTo>
                    <a:pt x="905937" y="481468"/>
                  </a:lnTo>
                  <a:lnTo>
                    <a:pt x="863538" y="498012"/>
                  </a:lnTo>
                  <a:lnTo>
                    <a:pt x="818105" y="512398"/>
                  </a:lnTo>
                  <a:lnTo>
                    <a:pt x="770067" y="524485"/>
                  </a:lnTo>
                  <a:lnTo>
                    <a:pt x="732612" y="531976"/>
                  </a:lnTo>
                  <a:lnTo>
                    <a:pt x="694150" y="538068"/>
                  </a:lnTo>
                  <a:lnTo>
                    <a:pt x="654900" y="542734"/>
                  </a:lnTo>
                  <a:lnTo>
                    <a:pt x="615080" y="545935"/>
                  </a:lnTo>
                  <a:lnTo>
                    <a:pt x="574882" y="547666"/>
                  </a:lnTo>
                  <a:lnTo>
                    <a:pt x="547995" y="547995"/>
                  </a:lnTo>
                  <a:lnTo>
                    <a:pt x="534543" y="547913"/>
                  </a:lnTo>
                  <a:lnTo>
                    <a:pt x="494282" y="546680"/>
                  </a:lnTo>
                  <a:lnTo>
                    <a:pt x="454314" y="543958"/>
                  </a:lnTo>
                  <a:lnTo>
                    <a:pt x="414841" y="539782"/>
                  </a:lnTo>
                  <a:lnTo>
                    <a:pt x="376093" y="534164"/>
                  </a:lnTo>
                  <a:lnTo>
                    <a:pt x="338286" y="527134"/>
                  </a:lnTo>
                  <a:lnTo>
                    <a:pt x="289670" y="515645"/>
                  </a:lnTo>
                  <a:lnTo>
                    <a:pt x="243547" y="501817"/>
                  </a:lnTo>
                  <a:lnTo>
                    <a:pt x="200347" y="485797"/>
                  </a:lnTo>
                  <a:lnTo>
                    <a:pt x="160507" y="467741"/>
                  </a:lnTo>
                  <a:lnTo>
                    <a:pt x="124385" y="447821"/>
                  </a:lnTo>
                  <a:lnTo>
                    <a:pt x="92355" y="426221"/>
                  </a:lnTo>
                  <a:lnTo>
                    <a:pt x="58509" y="397186"/>
                  </a:lnTo>
                  <a:lnTo>
                    <a:pt x="32032" y="366305"/>
                  </a:lnTo>
                  <a:lnTo>
                    <a:pt x="10530" y="327454"/>
                  </a:lnTo>
                  <a:lnTo>
                    <a:pt x="658" y="287445"/>
                  </a:lnTo>
                  <a:lnTo>
                    <a:pt x="0" y="273997"/>
                  </a:lnTo>
                  <a:lnTo>
                    <a:pt x="164" y="267269"/>
                  </a:lnTo>
                  <a:lnTo>
                    <a:pt x="8069" y="227155"/>
                  </a:lnTo>
                  <a:lnTo>
                    <a:pt x="27660" y="188044"/>
                  </a:lnTo>
                  <a:lnTo>
                    <a:pt x="52610" y="156849"/>
                  </a:lnTo>
                  <a:lnTo>
                    <a:pt x="85017" y="127412"/>
                  </a:lnTo>
                  <a:lnTo>
                    <a:pt x="124385" y="100173"/>
                  </a:lnTo>
                  <a:lnTo>
                    <a:pt x="160507" y="80253"/>
                  </a:lnTo>
                  <a:lnTo>
                    <a:pt x="200347" y="62197"/>
                  </a:lnTo>
                  <a:lnTo>
                    <a:pt x="243547" y="46177"/>
                  </a:lnTo>
                  <a:lnTo>
                    <a:pt x="289670" y="32349"/>
                  </a:lnTo>
                  <a:lnTo>
                    <a:pt x="338286" y="20860"/>
                  </a:lnTo>
                  <a:lnTo>
                    <a:pt x="376093" y="13831"/>
                  </a:lnTo>
                  <a:lnTo>
                    <a:pt x="414841" y="8211"/>
                  </a:lnTo>
                  <a:lnTo>
                    <a:pt x="454314" y="4032"/>
                  </a:lnTo>
                  <a:lnTo>
                    <a:pt x="494282" y="1315"/>
                  </a:lnTo>
                  <a:lnTo>
                    <a:pt x="534543" y="82"/>
                  </a:lnTo>
                  <a:lnTo>
                    <a:pt x="547995" y="0"/>
                  </a:lnTo>
                  <a:lnTo>
                    <a:pt x="561447" y="82"/>
                  </a:lnTo>
                  <a:lnTo>
                    <a:pt x="601707" y="1315"/>
                  </a:lnTo>
                  <a:lnTo>
                    <a:pt x="641676" y="4032"/>
                  </a:lnTo>
                  <a:lnTo>
                    <a:pt x="681149" y="8211"/>
                  </a:lnTo>
                  <a:lnTo>
                    <a:pt x="719897" y="13831"/>
                  </a:lnTo>
                  <a:lnTo>
                    <a:pt x="757703" y="20860"/>
                  </a:lnTo>
                  <a:lnTo>
                    <a:pt x="806320" y="32349"/>
                  </a:lnTo>
                  <a:lnTo>
                    <a:pt x="852443" y="46177"/>
                  </a:lnTo>
                  <a:lnTo>
                    <a:pt x="895643" y="62197"/>
                  </a:lnTo>
                  <a:lnTo>
                    <a:pt x="935482" y="80253"/>
                  </a:lnTo>
                  <a:lnTo>
                    <a:pt x="971604" y="100173"/>
                  </a:lnTo>
                  <a:lnTo>
                    <a:pt x="1003635" y="121773"/>
                  </a:lnTo>
                  <a:lnTo>
                    <a:pt x="1037480" y="150808"/>
                  </a:lnTo>
                  <a:lnTo>
                    <a:pt x="1063957" y="181687"/>
                  </a:lnTo>
                  <a:lnTo>
                    <a:pt x="1085459" y="220540"/>
                  </a:lnTo>
                  <a:lnTo>
                    <a:pt x="1095331" y="260550"/>
                  </a:lnTo>
                  <a:lnTo>
                    <a:pt x="1095990" y="27399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0557" y="3201205"/>
            <a:ext cx="5617210" cy="27400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635" algn="ctr">
              <a:lnSpc>
                <a:spcPct val="100000"/>
              </a:lnSpc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 spc="10">
                <a:latin typeface="Arial"/>
                <a:cs typeface="Arial"/>
              </a:rPr>
              <a:t>Log </a:t>
            </a:r>
            <a:r>
              <a:rPr sz="1350" b="1" spc="5">
                <a:latin typeface="Arial"/>
                <a:cs typeface="Arial"/>
              </a:rPr>
              <a:t>out use</a:t>
            </a:r>
            <a:r>
              <a:rPr sz="1350" b="1" spc="-3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R="503555" algn="ctr">
              <a:lnSpc>
                <a:spcPct val="100000"/>
              </a:lnSpc>
            </a:pPr>
            <a:r>
              <a:rPr sz="850" spc="5">
                <a:latin typeface="Arial"/>
                <a:cs typeface="Arial"/>
              </a:rPr>
              <a:t>Log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out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Employee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2550" y="4205863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7323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554" y="4936523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1120" marR="72390" indent="12065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 interface&gt;&gt;  Employee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874" y="4936523"/>
            <a:ext cx="123317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28625" marR="101600" indent="-329565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Log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out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5191" y="4936523"/>
            <a:ext cx="1096010" cy="45720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44805" marR="285750" indent="-60960">
              <a:lnSpc>
                <a:spcPts val="1010"/>
              </a:lnSpc>
              <a:spcBef>
                <a:spcPts val="305"/>
              </a:spcBef>
            </a:pPr>
            <a:r>
              <a:rPr sz="850" spc="5">
                <a:latin typeface="Arial"/>
                <a:cs typeface="Arial"/>
              </a:rPr>
              <a:t>&lt;&lt;entity&gt;&gt;  Log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out</a:t>
            </a:r>
            <a:endParaRPr sz="850">
              <a:latin typeface="Arial"/>
              <a:cs typeface="Arial"/>
            </a:endParaRPr>
          </a:p>
          <a:p>
            <a:pPr marL="226060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-User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Logout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7857" y="4068864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1120" marR="72390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43789" y="6804079"/>
            <a:ext cx="4485005" cy="648970"/>
            <a:chOff x="1643789" y="6804079"/>
            <a:chExt cx="4485005" cy="648970"/>
          </a:xfrm>
        </p:grpSpPr>
        <p:sp>
          <p:nvSpPr>
            <p:cNvPr id="13" name="object 13"/>
            <p:cNvSpPr/>
            <p:nvPr/>
          </p:nvSpPr>
          <p:spPr>
            <a:xfrm>
              <a:off x="1717051" y="6808841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2"/>
                  </a:lnTo>
                  <a:lnTo>
                    <a:pt x="136560" y="77450"/>
                  </a:lnTo>
                  <a:lnTo>
                    <a:pt x="135683" y="81861"/>
                  </a:lnTo>
                  <a:lnTo>
                    <a:pt x="134806" y="86272"/>
                  </a:lnTo>
                  <a:lnTo>
                    <a:pt x="133509" y="90556"/>
                  </a:lnTo>
                  <a:lnTo>
                    <a:pt x="131783" y="94711"/>
                  </a:lnTo>
                  <a:lnTo>
                    <a:pt x="130066" y="98867"/>
                  </a:lnTo>
                  <a:lnTo>
                    <a:pt x="116933" y="116933"/>
                  </a:lnTo>
                  <a:lnTo>
                    <a:pt x="113754" y="120111"/>
                  </a:lnTo>
                  <a:lnTo>
                    <a:pt x="94711" y="131783"/>
                  </a:lnTo>
                  <a:lnTo>
                    <a:pt x="90556" y="133500"/>
                  </a:lnTo>
                  <a:lnTo>
                    <a:pt x="86272" y="134806"/>
                  </a:lnTo>
                  <a:lnTo>
                    <a:pt x="81861" y="135683"/>
                  </a:lnTo>
                  <a:lnTo>
                    <a:pt x="77450" y="136560"/>
                  </a:lnTo>
                  <a:lnTo>
                    <a:pt x="72992" y="136998"/>
                  </a:lnTo>
                  <a:lnTo>
                    <a:pt x="68499" y="136998"/>
                  </a:lnTo>
                  <a:lnTo>
                    <a:pt x="64005" y="136998"/>
                  </a:lnTo>
                  <a:lnTo>
                    <a:pt x="59548" y="136560"/>
                  </a:lnTo>
                  <a:lnTo>
                    <a:pt x="55137" y="135683"/>
                  </a:lnTo>
                  <a:lnTo>
                    <a:pt x="50726" y="134806"/>
                  </a:lnTo>
                  <a:lnTo>
                    <a:pt x="46442" y="133500"/>
                  </a:lnTo>
                  <a:lnTo>
                    <a:pt x="42286" y="131783"/>
                  </a:lnTo>
                  <a:lnTo>
                    <a:pt x="38131" y="130066"/>
                  </a:lnTo>
                  <a:lnTo>
                    <a:pt x="20065" y="116933"/>
                  </a:lnTo>
                  <a:lnTo>
                    <a:pt x="16878" y="113754"/>
                  </a:lnTo>
                  <a:lnTo>
                    <a:pt x="5215" y="94711"/>
                  </a:lnTo>
                  <a:lnTo>
                    <a:pt x="3488" y="90556"/>
                  </a:lnTo>
                  <a:lnTo>
                    <a:pt x="2191" y="86272"/>
                  </a:lnTo>
                  <a:lnTo>
                    <a:pt x="1315" y="81861"/>
                  </a:lnTo>
                  <a:lnTo>
                    <a:pt x="438" y="77450"/>
                  </a:lnTo>
                  <a:lnTo>
                    <a:pt x="0" y="72992"/>
                  </a:lnTo>
                  <a:lnTo>
                    <a:pt x="0" y="68499"/>
                  </a:lnTo>
                  <a:lnTo>
                    <a:pt x="0" y="64005"/>
                  </a:lnTo>
                  <a:lnTo>
                    <a:pt x="5215" y="42286"/>
                  </a:lnTo>
                  <a:lnTo>
                    <a:pt x="6932" y="38131"/>
                  </a:lnTo>
                  <a:lnTo>
                    <a:pt x="20065" y="20065"/>
                  </a:lnTo>
                  <a:lnTo>
                    <a:pt x="23244" y="16878"/>
                  </a:lnTo>
                  <a:lnTo>
                    <a:pt x="42286" y="5215"/>
                  </a:lnTo>
                  <a:lnTo>
                    <a:pt x="46442" y="3488"/>
                  </a:lnTo>
                  <a:lnTo>
                    <a:pt x="50726" y="2191"/>
                  </a:lnTo>
                  <a:lnTo>
                    <a:pt x="55137" y="1315"/>
                  </a:lnTo>
                  <a:lnTo>
                    <a:pt x="59548" y="438"/>
                  </a:lnTo>
                  <a:lnTo>
                    <a:pt x="64005" y="0"/>
                  </a:lnTo>
                  <a:lnTo>
                    <a:pt x="68499" y="0"/>
                  </a:lnTo>
                  <a:lnTo>
                    <a:pt x="72992" y="0"/>
                  </a:lnTo>
                  <a:lnTo>
                    <a:pt x="94711" y="5215"/>
                  </a:lnTo>
                  <a:lnTo>
                    <a:pt x="98867" y="6932"/>
                  </a:lnTo>
                  <a:lnTo>
                    <a:pt x="116933" y="20065"/>
                  </a:lnTo>
                  <a:lnTo>
                    <a:pt x="120120" y="23244"/>
                  </a:lnTo>
                  <a:lnTo>
                    <a:pt x="131783" y="42286"/>
                  </a:lnTo>
                  <a:lnTo>
                    <a:pt x="133509" y="46442"/>
                  </a:lnTo>
                  <a:lnTo>
                    <a:pt x="134806" y="50726"/>
                  </a:lnTo>
                  <a:lnTo>
                    <a:pt x="135683" y="55137"/>
                  </a:lnTo>
                  <a:lnTo>
                    <a:pt x="136560" y="59548"/>
                  </a:lnTo>
                  <a:lnTo>
                    <a:pt x="136998" y="64005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8552" y="6945840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2550" y="7174171"/>
              <a:ext cx="1187450" cy="0"/>
            </a:xfrm>
            <a:custGeom>
              <a:avLst/>
              <a:gdLst/>
              <a:ahLst/>
              <a:cxnLst/>
              <a:rect l="l" t="t" r="r" b="b"/>
              <a:pathLst>
                <a:path w="1187450">
                  <a:moveTo>
                    <a:pt x="0" y="0"/>
                  </a:moveTo>
                  <a:lnTo>
                    <a:pt x="1187323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9873" y="6900174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4">
                  <a:moveTo>
                    <a:pt x="1095990" y="273997"/>
                  </a:moveTo>
                  <a:lnTo>
                    <a:pt x="1090056" y="314199"/>
                  </a:lnTo>
                  <a:lnTo>
                    <a:pt x="1072390" y="353530"/>
                  </a:lnTo>
                  <a:lnTo>
                    <a:pt x="1048978" y="385031"/>
                  </a:lnTo>
                  <a:lnTo>
                    <a:pt x="1018026" y="414858"/>
                  </a:lnTo>
                  <a:lnTo>
                    <a:pt x="980007" y="442567"/>
                  </a:lnTo>
                  <a:lnTo>
                    <a:pt x="944881" y="462925"/>
                  </a:lnTo>
                  <a:lnTo>
                    <a:pt x="905937" y="481468"/>
                  </a:lnTo>
                  <a:lnTo>
                    <a:pt x="863538" y="498012"/>
                  </a:lnTo>
                  <a:lnTo>
                    <a:pt x="818105" y="512398"/>
                  </a:lnTo>
                  <a:lnTo>
                    <a:pt x="770067" y="524485"/>
                  </a:lnTo>
                  <a:lnTo>
                    <a:pt x="732612" y="531976"/>
                  </a:lnTo>
                  <a:lnTo>
                    <a:pt x="694150" y="538068"/>
                  </a:lnTo>
                  <a:lnTo>
                    <a:pt x="654900" y="542734"/>
                  </a:lnTo>
                  <a:lnTo>
                    <a:pt x="615080" y="545935"/>
                  </a:lnTo>
                  <a:lnTo>
                    <a:pt x="574882" y="547666"/>
                  </a:lnTo>
                  <a:lnTo>
                    <a:pt x="547995" y="547995"/>
                  </a:lnTo>
                  <a:lnTo>
                    <a:pt x="534543" y="547913"/>
                  </a:lnTo>
                  <a:lnTo>
                    <a:pt x="494282" y="546680"/>
                  </a:lnTo>
                  <a:lnTo>
                    <a:pt x="454314" y="543962"/>
                  </a:lnTo>
                  <a:lnTo>
                    <a:pt x="414841" y="539783"/>
                  </a:lnTo>
                  <a:lnTo>
                    <a:pt x="376093" y="534164"/>
                  </a:lnTo>
                  <a:lnTo>
                    <a:pt x="338286" y="527134"/>
                  </a:lnTo>
                  <a:lnTo>
                    <a:pt x="289670" y="515645"/>
                  </a:lnTo>
                  <a:lnTo>
                    <a:pt x="243547" y="501817"/>
                  </a:lnTo>
                  <a:lnTo>
                    <a:pt x="200347" y="485797"/>
                  </a:lnTo>
                  <a:lnTo>
                    <a:pt x="160507" y="467741"/>
                  </a:lnTo>
                  <a:lnTo>
                    <a:pt x="124385" y="447821"/>
                  </a:lnTo>
                  <a:lnTo>
                    <a:pt x="92355" y="426221"/>
                  </a:lnTo>
                  <a:lnTo>
                    <a:pt x="58509" y="397186"/>
                  </a:lnTo>
                  <a:lnTo>
                    <a:pt x="32032" y="366305"/>
                  </a:lnTo>
                  <a:lnTo>
                    <a:pt x="10530" y="327454"/>
                  </a:lnTo>
                  <a:lnTo>
                    <a:pt x="658" y="287444"/>
                  </a:lnTo>
                  <a:lnTo>
                    <a:pt x="0" y="273997"/>
                  </a:lnTo>
                  <a:lnTo>
                    <a:pt x="164" y="267273"/>
                  </a:lnTo>
                  <a:lnTo>
                    <a:pt x="8069" y="227156"/>
                  </a:lnTo>
                  <a:lnTo>
                    <a:pt x="27660" y="188044"/>
                  </a:lnTo>
                  <a:lnTo>
                    <a:pt x="52610" y="156849"/>
                  </a:lnTo>
                  <a:lnTo>
                    <a:pt x="85017" y="127412"/>
                  </a:lnTo>
                  <a:lnTo>
                    <a:pt x="124385" y="100173"/>
                  </a:lnTo>
                  <a:lnTo>
                    <a:pt x="160507" y="80253"/>
                  </a:lnTo>
                  <a:lnTo>
                    <a:pt x="200347" y="62197"/>
                  </a:lnTo>
                  <a:lnTo>
                    <a:pt x="243547" y="46177"/>
                  </a:lnTo>
                  <a:lnTo>
                    <a:pt x="289670" y="32349"/>
                  </a:lnTo>
                  <a:lnTo>
                    <a:pt x="338286" y="20860"/>
                  </a:lnTo>
                  <a:lnTo>
                    <a:pt x="376093" y="13831"/>
                  </a:lnTo>
                  <a:lnTo>
                    <a:pt x="414841" y="8211"/>
                  </a:lnTo>
                  <a:lnTo>
                    <a:pt x="454314" y="4032"/>
                  </a:lnTo>
                  <a:lnTo>
                    <a:pt x="494282" y="1315"/>
                  </a:lnTo>
                  <a:lnTo>
                    <a:pt x="534543" y="82"/>
                  </a:lnTo>
                  <a:lnTo>
                    <a:pt x="547995" y="0"/>
                  </a:lnTo>
                  <a:lnTo>
                    <a:pt x="561447" y="82"/>
                  </a:lnTo>
                  <a:lnTo>
                    <a:pt x="601707" y="1324"/>
                  </a:lnTo>
                  <a:lnTo>
                    <a:pt x="641676" y="4033"/>
                  </a:lnTo>
                  <a:lnTo>
                    <a:pt x="681149" y="8211"/>
                  </a:lnTo>
                  <a:lnTo>
                    <a:pt x="719897" y="13831"/>
                  </a:lnTo>
                  <a:lnTo>
                    <a:pt x="757703" y="20860"/>
                  </a:lnTo>
                  <a:lnTo>
                    <a:pt x="806320" y="32349"/>
                  </a:lnTo>
                  <a:lnTo>
                    <a:pt x="852443" y="46177"/>
                  </a:lnTo>
                  <a:lnTo>
                    <a:pt x="895643" y="62197"/>
                  </a:lnTo>
                  <a:lnTo>
                    <a:pt x="935482" y="80253"/>
                  </a:lnTo>
                  <a:lnTo>
                    <a:pt x="971604" y="100173"/>
                  </a:lnTo>
                  <a:lnTo>
                    <a:pt x="1003635" y="121773"/>
                  </a:lnTo>
                  <a:lnTo>
                    <a:pt x="1037480" y="150808"/>
                  </a:lnTo>
                  <a:lnTo>
                    <a:pt x="1063957" y="181687"/>
                  </a:lnTo>
                  <a:lnTo>
                    <a:pt x="1085459" y="220540"/>
                  </a:lnTo>
                  <a:lnTo>
                    <a:pt x="1095331" y="260553"/>
                  </a:lnTo>
                  <a:lnTo>
                    <a:pt x="1095990" y="27399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8349" y="6900174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2"/>
                  </a:lnTo>
                  <a:lnTo>
                    <a:pt x="136560" y="77450"/>
                  </a:lnTo>
                  <a:lnTo>
                    <a:pt x="120111" y="113754"/>
                  </a:lnTo>
                  <a:lnTo>
                    <a:pt x="116933" y="116933"/>
                  </a:lnTo>
                  <a:lnTo>
                    <a:pt x="113754" y="120111"/>
                  </a:lnTo>
                  <a:lnTo>
                    <a:pt x="94711" y="131783"/>
                  </a:lnTo>
                  <a:lnTo>
                    <a:pt x="90556" y="133500"/>
                  </a:lnTo>
                  <a:lnTo>
                    <a:pt x="86272" y="134806"/>
                  </a:lnTo>
                  <a:lnTo>
                    <a:pt x="81861" y="135683"/>
                  </a:lnTo>
                  <a:lnTo>
                    <a:pt x="77450" y="136560"/>
                  </a:lnTo>
                  <a:lnTo>
                    <a:pt x="72992" y="136998"/>
                  </a:lnTo>
                  <a:lnTo>
                    <a:pt x="68499" y="136998"/>
                  </a:lnTo>
                  <a:lnTo>
                    <a:pt x="64005" y="136998"/>
                  </a:lnTo>
                  <a:lnTo>
                    <a:pt x="59548" y="136560"/>
                  </a:lnTo>
                  <a:lnTo>
                    <a:pt x="55137" y="135683"/>
                  </a:lnTo>
                  <a:lnTo>
                    <a:pt x="50726" y="134806"/>
                  </a:lnTo>
                  <a:lnTo>
                    <a:pt x="46442" y="133500"/>
                  </a:lnTo>
                  <a:lnTo>
                    <a:pt x="42286" y="131783"/>
                  </a:lnTo>
                  <a:lnTo>
                    <a:pt x="38131" y="130066"/>
                  </a:lnTo>
                  <a:lnTo>
                    <a:pt x="20065" y="116933"/>
                  </a:lnTo>
                  <a:lnTo>
                    <a:pt x="16878" y="113754"/>
                  </a:lnTo>
                  <a:lnTo>
                    <a:pt x="14037" y="110293"/>
                  </a:lnTo>
                  <a:lnTo>
                    <a:pt x="11544" y="106557"/>
                  </a:lnTo>
                  <a:lnTo>
                    <a:pt x="9041" y="102813"/>
                  </a:lnTo>
                  <a:lnTo>
                    <a:pt x="6932" y="98867"/>
                  </a:lnTo>
                  <a:lnTo>
                    <a:pt x="5215" y="94711"/>
                  </a:lnTo>
                  <a:lnTo>
                    <a:pt x="3488" y="90556"/>
                  </a:lnTo>
                  <a:lnTo>
                    <a:pt x="2191" y="86272"/>
                  </a:lnTo>
                  <a:lnTo>
                    <a:pt x="1315" y="81861"/>
                  </a:lnTo>
                  <a:lnTo>
                    <a:pt x="438" y="77450"/>
                  </a:lnTo>
                  <a:lnTo>
                    <a:pt x="0" y="72992"/>
                  </a:lnTo>
                  <a:lnTo>
                    <a:pt x="0" y="68499"/>
                  </a:lnTo>
                  <a:lnTo>
                    <a:pt x="0" y="64005"/>
                  </a:lnTo>
                  <a:lnTo>
                    <a:pt x="5215" y="42286"/>
                  </a:lnTo>
                  <a:lnTo>
                    <a:pt x="6932" y="38131"/>
                  </a:lnTo>
                  <a:lnTo>
                    <a:pt x="9041" y="34185"/>
                  </a:lnTo>
                  <a:lnTo>
                    <a:pt x="11544" y="30441"/>
                  </a:lnTo>
                  <a:lnTo>
                    <a:pt x="14037" y="26705"/>
                  </a:lnTo>
                  <a:lnTo>
                    <a:pt x="16878" y="23244"/>
                  </a:lnTo>
                  <a:lnTo>
                    <a:pt x="20065" y="20065"/>
                  </a:lnTo>
                  <a:lnTo>
                    <a:pt x="23244" y="16878"/>
                  </a:lnTo>
                  <a:lnTo>
                    <a:pt x="26705" y="14037"/>
                  </a:lnTo>
                  <a:lnTo>
                    <a:pt x="30441" y="11544"/>
                  </a:lnTo>
                  <a:lnTo>
                    <a:pt x="34185" y="9041"/>
                  </a:lnTo>
                  <a:lnTo>
                    <a:pt x="38131" y="6932"/>
                  </a:lnTo>
                  <a:lnTo>
                    <a:pt x="42286" y="5215"/>
                  </a:lnTo>
                  <a:lnTo>
                    <a:pt x="46442" y="3488"/>
                  </a:lnTo>
                  <a:lnTo>
                    <a:pt x="50726" y="2191"/>
                  </a:lnTo>
                  <a:lnTo>
                    <a:pt x="55137" y="1315"/>
                  </a:lnTo>
                  <a:lnTo>
                    <a:pt x="59548" y="438"/>
                  </a:lnTo>
                  <a:lnTo>
                    <a:pt x="64005" y="0"/>
                  </a:lnTo>
                  <a:lnTo>
                    <a:pt x="68499" y="0"/>
                  </a:lnTo>
                  <a:lnTo>
                    <a:pt x="72992" y="0"/>
                  </a:lnTo>
                  <a:lnTo>
                    <a:pt x="94711" y="5215"/>
                  </a:lnTo>
                  <a:lnTo>
                    <a:pt x="98867" y="6932"/>
                  </a:lnTo>
                  <a:lnTo>
                    <a:pt x="102813" y="9041"/>
                  </a:lnTo>
                  <a:lnTo>
                    <a:pt x="106557" y="11544"/>
                  </a:lnTo>
                  <a:lnTo>
                    <a:pt x="110293" y="14037"/>
                  </a:lnTo>
                  <a:lnTo>
                    <a:pt x="113754" y="16878"/>
                  </a:lnTo>
                  <a:lnTo>
                    <a:pt x="116933" y="20065"/>
                  </a:lnTo>
                  <a:lnTo>
                    <a:pt x="120111" y="23244"/>
                  </a:lnTo>
                  <a:lnTo>
                    <a:pt x="136560" y="59548"/>
                  </a:lnTo>
                  <a:lnTo>
                    <a:pt x="136998" y="64005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49849" y="703717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74554" y="7996164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03200" marR="41910" indent="-16256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</a:t>
            </a:r>
            <a:r>
              <a:rPr sz="850">
                <a:latin typeface="Arial"/>
                <a:cs typeface="Arial"/>
              </a:rPr>
              <a:t>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2874" y="7996164"/>
            <a:ext cx="123317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45415" marR="101600" indent="-4572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Setup</a:t>
            </a:r>
            <a:r>
              <a:rPr sz="850" spc="-3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3859" y="7731300"/>
            <a:ext cx="1096010" cy="108712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35585" marR="236854" algn="ctr">
              <a:lnSpc>
                <a:spcPts val="1010"/>
              </a:lnSpc>
              <a:spcBef>
                <a:spcPts val="305"/>
              </a:spcBef>
            </a:pPr>
            <a:r>
              <a:rPr sz="850" spc="5">
                <a:latin typeface="Arial"/>
                <a:cs typeface="Arial"/>
              </a:rPr>
              <a:t>&lt;&lt;entity&gt;&gt;  Patient  Appointment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 &amp;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-5">
                <a:latin typeface="Arial"/>
                <a:cs typeface="Arial"/>
              </a:rPr>
              <a:t>Time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-Gender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-Date of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Birth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9873" y="8818157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83845" marR="285750" algn="ctr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Doctor  </a:t>
            </a:r>
            <a:r>
              <a:rPr sz="850" spc="-15">
                <a:latin typeface="Arial"/>
                <a:cs typeface="Arial"/>
              </a:rPr>
              <a:t>A</a:t>
            </a:r>
            <a:r>
              <a:rPr sz="850">
                <a:latin typeface="Arial"/>
                <a:cs typeface="Arial"/>
              </a:rPr>
              <a:t>vailability</a:t>
            </a: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-5">
                <a:latin typeface="Arial"/>
                <a:cs typeface="Arial"/>
              </a:rPr>
              <a:t>-Time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2290" y="6169513"/>
            <a:ext cx="5617210" cy="353504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337310">
              <a:lnSpc>
                <a:spcPct val="100000"/>
              </a:lnSpc>
              <a:spcBef>
                <a:spcPts val="5"/>
              </a:spcBef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 spc="10">
                <a:latin typeface="Arial"/>
                <a:cs typeface="Arial"/>
              </a:rPr>
              <a:t>Make </a:t>
            </a:r>
            <a:r>
              <a:rPr sz="1350" b="1" spc="5">
                <a:latin typeface="Arial"/>
                <a:cs typeface="Arial"/>
              </a:rPr>
              <a:t>appointment use</a:t>
            </a:r>
            <a:r>
              <a:rPr sz="1350" b="1" spc="-25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R="466725" algn="ctr">
              <a:lnSpc>
                <a:spcPct val="100000"/>
              </a:lnSpc>
            </a:pPr>
            <a:r>
              <a:rPr sz="850" spc="5">
                <a:latin typeface="Arial"/>
                <a:cs typeface="Arial"/>
              </a:rPr>
              <a:t>Make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591185">
              <a:lnSpc>
                <a:spcPts val="869"/>
              </a:lnSpc>
            </a:pPr>
            <a:r>
              <a:rPr sz="850">
                <a:latin typeface="Arial"/>
                <a:cs typeface="Arial"/>
              </a:rPr>
              <a:t>Staff</a:t>
            </a:r>
          </a:p>
          <a:p>
            <a:pPr marL="4733925">
              <a:lnSpc>
                <a:spcPts val="869"/>
              </a:lnSpc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5864" y="7174171"/>
            <a:ext cx="1644014" cy="0"/>
          </a:xfrm>
          <a:custGeom>
            <a:avLst/>
            <a:gdLst/>
            <a:ahLst/>
            <a:cxnLst/>
            <a:rect l="l" t="t" r="r" b="b"/>
            <a:pathLst>
              <a:path w="1644014">
                <a:moveTo>
                  <a:pt x="0" y="0"/>
                </a:moveTo>
                <a:lnTo>
                  <a:pt x="1643985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02886" y="8772490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1120" marR="7239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3859" y="9023655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1120" marR="72390" algn="ctr">
              <a:lnSpc>
                <a:spcPts val="1010"/>
              </a:lnSpc>
              <a:spcBef>
                <a:spcPts val="125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99717" y="1041190"/>
            <a:ext cx="2520950" cy="557530"/>
            <a:chOff x="1899717" y="1041190"/>
            <a:chExt cx="2520950" cy="557530"/>
          </a:xfrm>
        </p:grpSpPr>
        <p:sp>
          <p:nvSpPr>
            <p:cNvPr id="28" name="object 28"/>
            <p:cNvSpPr/>
            <p:nvPr/>
          </p:nvSpPr>
          <p:spPr>
            <a:xfrm>
              <a:off x="1972783" y="1045757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2"/>
                  </a:lnTo>
                  <a:lnTo>
                    <a:pt x="136560" y="77450"/>
                  </a:lnTo>
                  <a:lnTo>
                    <a:pt x="135683" y="81861"/>
                  </a:lnTo>
                  <a:lnTo>
                    <a:pt x="134806" y="86272"/>
                  </a:lnTo>
                  <a:lnTo>
                    <a:pt x="133509" y="90556"/>
                  </a:lnTo>
                  <a:lnTo>
                    <a:pt x="131783" y="94711"/>
                  </a:lnTo>
                  <a:lnTo>
                    <a:pt x="130066" y="98867"/>
                  </a:lnTo>
                  <a:lnTo>
                    <a:pt x="116933" y="116933"/>
                  </a:lnTo>
                  <a:lnTo>
                    <a:pt x="113754" y="120120"/>
                  </a:lnTo>
                  <a:lnTo>
                    <a:pt x="94711" y="131783"/>
                  </a:lnTo>
                  <a:lnTo>
                    <a:pt x="90556" y="133509"/>
                  </a:lnTo>
                  <a:lnTo>
                    <a:pt x="86272" y="134806"/>
                  </a:lnTo>
                  <a:lnTo>
                    <a:pt x="81861" y="135683"/>
                  </a:lnTo>
                  <a:lnTo>
                    <a:pt x="77450" y="136560"/>
                  </a:lnTo>
                  <a:lnTo>
                    <a:pt x="72992" y="136998"/>
                  </a:lnTo>
                  <a:lnTo>
                    <a:pt x="68499" y="136998"/>
                  </a:lnTo>
                  <a:lnTo>
                    <a:pt x="64005" y="136998"/>
                  </a:lnTo>
                  <a:lnTo>
                    <a:pt x="59548" y="136560"/>
                  </a:lnTo>
                  <a:lnTo>
                    <a:pt x="55137" y="135683"/>
                  </a:lnTo>
                  <a:lnTo>
                    <a:pt x="50726" y="134806"/>
                  </a:lnTo>
                  <a:lnTo>
                    <a:pt x="46442" y="133509"/>
                  </a:lnTo>
                  <a:lnTo>
                    <a:pt x="42286" y="131783"/>
                  </a:lnTo>
                  <a:lnTo>
                    <a:pt x="38131" y="130066"/>
                  </a:lnTo>
                  <a:lnTo>
                    <a:pt x="20065" y="116933"/>
                  </a:lnTo>
                  <a:lnTo>
                    <a:pt x="16878" y="113754"/>
                  </a:lnTo>
                  <a:lnTo>
                    <a:pt x="5215" y="94711"/>
                  </a:lnTo>
                  <a:lnTo>
                    <a:pt x="3488" y="90556"/>
                  </a:lnTo>
                  <a:lnTo>
                    <a:pt x="2191" y="86272"/>
                  </a:lnTo>
                  <a:lnTo>
                    <a:pt x="1315" y="81861"/>
                  </a:lnTo>
                  <a:lnTo>
                    <a:pt x="438" y="77450"/>
                  </a:lnTo>
                  <a:lnTo>
                    <a:pt x="0" y="72992"/>
                  </a:lnTo>
                  <a:lnTo>
                    <a:pt x="0" y="68499"/>
                  </a:lnTo>
                  <a:lnTo>
                    <a:pt x="0" y="64005"/>
                  </a:lnTo>
                  <a:lnTo>
                    <a:pt x="5215" y="42286"/>
                  </a:lnTo>
                  <a:lnTo>
                    <a:pt x="6932" y="38131"/>
                  </a:lnTo>
                  <a:lnTo>
                    <a:pt x="20065" y="20065"/>
                  </a:lnTo>
                  <a:lnTo>
                    <a:pt x="23244" y="16878"/>
                  </a:lnTo>
                  <a:lnTo>
                    <a:pt x="42286" y="5215"/>
                  </a:lnTo>
                  <a:lnTo>
                    <a:pt x="46442" y="3488"/>
                  </a:lnTo>
                  <a:lnTo>
                    <a:pt x="50726" y="2191"/>
                  </a:lnTo>
                  <a:lnTo>
                    <a:pt x="55137" y="1315"/>
                  </a:lnTo>
                  <a:lnTo>
                    <a:pt x="59548" y="438"/>
                  </a:lnTo>
                  <a:lnTo>
                    <a:pt x="64005" y="0"/>
                  </a:lnTo>
                  <a:lnTo>
                    <a:pt x="68499" y="0"/>
                  </a:lnTo>
                  <a:lnTo>
                    <a:pt x="72992" y="0"/>
                  </a:lnTo>
                  <a:lnTo>
                    <a:pt x="94711" y="5215"/>
                  </a:lnTo>
                  <a:lnTo>
                    <a:pt x="98867" y="6932"/>
                  </a:lnTo>
                  <a:lnTo>
                    <a:pt x="116933" y="20065"/>
                  </a:lnTo>
                  <a:lnTo>
                    <a:pt x="120120" y="23244"/>
                  </a:lnTo>
                  <a:lnTo>
                    <a:pt x="131783" y="42286"/>
                  </a:lnTo>
                  <a:lnTo>
                    <a:pt x="133509" y="46442"/>
                  </a:lnTo>
                  <a:lnTo>
                    <a:pt x="134806" y="50726"/>
                  </a:lnTo>
                  <a:lnTo>
                    <a:pt x="135683" y="55137"/>
                  </a:lnTo>
                  <a:lnTo>
                    <a:pt x="136560" y="59548"/>
                  </a:lnTo>
                  <a:lnTo>
                    <a:pt x="136998" y="64005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4283" y="1182756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78281" y="1319755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656" y="0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19938" y="1045757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95990" y="273997"/>
                  </a:moveTo>
                  <a:lnTo>
                    <a:pt x="1090056" y="314201"/>
                  </a:lnTo>
                  <a:lnTo>
                    <a:pt x="1072390" y="353539"/>
                  </a:lnTo>
                  <a:lnTo>
                    <a:pt x="1048978" y="385031"/>
                  </a:lnTo>
                  <a:lnTo>
                    <a:pt x="1018026" y="414858"/>
                  </a:lnTo>
                  <a:lnTo>
                    <a:pt x="980007" y="442567"/>
                  </a:lnTo>
                  <a:lnTo>
                    <a:pt x="944881" y="462925"/>
                  </a:lnTo>
                  <a:lnTo>
                    <a:pt x="905937" y="481468"/>
                  </a:lnTo>
                  <a:lnTo>
                    <a:pt x="863538" y="498012"/>
                  </a:lnTo>
                  <a:lnTo>
                    <a:pt x="818105" y="512398"/>
                  </a:lnTo>
                  <a:lnTo>
                    <a:pt x="770067" y="524485"/>
                  </a:lnTo>
                  <a:lnTo>
                    <a:pt x="732605" y="531976"/>
                  </a:lnTo>
                  <a:lnTo>
                    <a:pt x="694150" y="538068"/>
                  </a:lnTo>
                  <a:lnTo>
                    <a:pt x="654900" y="542734"/>
                  </a:lnTo>
                  <a:lnTo>
                    <a:pt x="615080" y="545935"/>
                  </a:lnTo>
                  <a:lnTo>
                    <a:pt x="574882" y="547666"/>
                  </a:lnTo>
                  <a:lnTo>
                    <a:pt x="547995" y="547995"/>
                  </a:lnTo>
                  <a:lnTo>
                    <a:pt x="534543" y="547913"/>
                  </a:lnTo>
                  <a:lnTo>
                    <a:pt x="494282" y="546680"/>
                  </a:lnTo>
                  <a:lnTo>
                    <a:pt x="454314" y="543962"/>
                  </a:lnTo>
                  <a:lnTo>
                    <a:pt x="414841" y="539783"/>
                  </a:lnTo>
                  <a:lnTo>
                    <a:pt x="376093" y="534164"/>
                  </a:lnTo>
                  <a:lnTo>
                    <a:pt x="338286" y="527134"/>
                  </a:lnTo>
                  <a:lnTo>
                    <a:pt x="289670" y="515645"/>
                  </a:lnTo>
                  <a:lnTo>
                    <a:pt x="243547" y="501817"/>
                  </a:lnTo>
                  <a:lnTo>
                    <a:pt x="200347" y="485797"/>
                  </a:lnTo>
                  <a:lnTo>
                    <a:pt x="160507" y="467741"/>
                  </a:lnTo>
                  <a:lnTo>
                    <a:pt x="124385" y="447821"/>
                  </a:lnTo>
                  <a:lnTo>
                    <a:pt x="92355" y="426221"/>
                  </a:lnTo>
                  <a:lnTo>
                    <a:pt x="58509" y="397186"/>
                  </a:lnTo>
                  <a:lnTo>
                    <a:pt x="32032" y="366306"/>
                  </a:lnTo>
                  <a:lnTo>
                    <a:pt x="10530" y="327454"/>
                  </a:lnTo>
                  <a:lnTo>
                    <a:pt x="658" y="287445"/>
                  </a:lnTo>
                  <a:lnTo>
                    <a:pt x="0" y="273997"/>
                  </a:lnTo>
                  <a:lnTo>
                    <a:pt x="164" y="267269"/>
                  </a:lnTo>
                  <a:lnTo>
                    <a:pt x="8069" y="227155"/>
                  </a:lnTo>
                  <a:lnTo>
                    <a:pt x="27660" y="188044"/>
                  </a:lnTo>
                  <a:lnTo>
                    <a:pt x="52610" y="156849"/>
                  </a:lnTo>
                  <a:lnTo>
                    <a:pt x="85017" y="127412"/>
                  </a:lnTo>
                  <a:lnTo>
                    <a:pt x="124385" y="100173"/>
                  </a:lnTo>
                  <a:lnTo>
                    <a:pt x="160507" y="80253"/>
                  </a:lnTo>
                  <a:lnTo>
                    <a:pt x="200347" y="62197"/>
                  </a:lnTo>
                  <a:lnTo>
                    <a:pt x="243547" y="46177"/>
                  </a:lnTo>
                  <a:lnTo>
                    <a:pt x="289670" y="32349"/>
                  </a:lnTo>
                  <a:lnTo>
                    <a:pt x="338286" y="20860"/>
                  </a:lnTo>
                  <a:lnTo>
                    <a:pt x="376093" y="13831"/>
                  </a:lnTo>
                  <a:lnTo>
                    <a:pt x="414841" y="8211"/>
                  </a:lnTo>
                  <a:lnTo>
                    <a:pt x="454314" y="4032"/>
                  </a:lnTo>
                  <a:lnTo>
                    <a:pt x="494282" y="1315"/>
                  </a:lnTo>
                  <a:lnTo>
                    <a:pt x="534543" y="82"/>
                  </a:lnTo>
                  <a:lnTo>
                    <a:pt x="547995" y="0"/>
                  </a:lnTo>
                  <a:lnTo>
                    <a:pt x="561447" y="82"/>
                  </a:lnTo>
                  <a:lnTo>
                    <a:pt x="601707" y="1315"/>
                  </a:lnTo>
                  <a:lnTo>
                    <a:pt x="641676" y="4032"/>
                  </a:lnTo>
                  <a:lnTo>
                    <a:pt x="681149" y="8211"/>
                  </a:lnTo>
                  <a:lnTo>
                    <a:pt x="719892" y="13831"/>
                  </a:lnTo>
                  <a:lnTo>
                    <a:pt x="757703" y="20860"/>
                  </a:lnTo>
                  <a:lnTo>
                    <a:pt x="806320" y="32349"/>
                  </a:lnTo>
                  <a:lnTo>
                    <a:pt x="852443" y="46177"/>
                  </a:lnTo>
                  <a:lnTo>
                    <a:pt x="895643" y="62197"/>
                  </a:lnTo>
                  <a:lnTo>
                    <a:pt x="935482" y="80253"/>
                  </a:lnTo>
                  <a:lnTo>
                    <a:pt x="971604" y="100173"/>
                  </a:lnTo>
                  <a:lnTo>
                    <a:pt x="1003635" y="121773"/>
                  </a:lnTo>
                  <a:lnTo>
                    <a:pt x="1037480" y="150808"/>
                  </a:lnTo>
                  <a:lnTo>
                    <a:pt x="1063957" y="181687"/>
                  </a:lnTo>
                  <a:lnTo>
                    <a:pt x="1085459" y="220540"/>
                  </a:lnTo>
                  <a:lnTo>
                    <a:pt x="1095331" y="260550"/>
                  </a:lnTo>
                  <a:lnTo>
                    <a:pt x="1095990" y="27399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82290" y="497762"/>
            <a:ext cx="5617210" cy="254825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310515" algn="ctr">
              <a:lnSpc>
                <a:spcPct val="100000"/>
              </a:lnSpc>
              <a:spcBef>
                <a:spcPts val="5"/>
              </a:spcBef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 spc="10">
                <a:latin typeface="Arial"/>
                <a:cs typeface="Arial"/>
              </a:rPr>
              <a:t>Log </a:t>
            </a:r>
            <a:r>
              <a:rPr sz="1350" b="1" spc="5">
                <a:latin typeface="Arial"/>
                <a:cs typeface="Arial"/>
              </a:rPr>
              <a:t>in use</a:t>
            </a:r>
            <a:r>
              <a:rPr sz="1350" b="1" spc="-3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R="138430" algn="ctr">
              <a:lnSpc>
                <a:spcPct val="100000"/>
              </a:lnSpc>
            </a:pPr>
            <a:r>
              <a:rPr sz="850" spc="5">
                <a:latin typeface="Arial"/>
                <a:cs typeface="Arial"/>
              </a:rPr>
              <a:t>Log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"/>
              <a:cs typeface="Arial"/>
            </a:endParaRPr>
          </a:p>
          <a:p>
            <a:pPr marL="621665" marR="4324350" indent="93345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Employee  </a:t>
            </a:r>
            <a:r>
              <a:rPr sz="850">
                <a:latin typeface="Arial"/>
                <a:cs typeface="Arial"/>
              </a:rPr>
              <a:t>(Staff, </a:t>
            </a:r>
            <a:r>
              <a:rPr sz="850" spc="5">
                <a:latin typeface="Arial"/>
                <a:cs typeface="Arial"/>
              </a:rPr>
              <a:t>Nurse,  </a:t>
            </a:r>
            <a:r>
              <a:rPr sz="850" spc="-5">
                <a:latin typeface="Arial"/>
                <a:cs typeface="Arial"/>
              </a:rPr>
              <a:t>Doctor,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CEO)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2939" y="2233080"/>
            <a:ext cx="123317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62280" marR="101600" indent="-362585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Log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5592" y="2233080"/>
            <a:ext cx="1096010" cy="63944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266065" marR="267335" algn="ctr">
              <a:lnSpc>
                <a:spcPts val="1010"/>
              </a:lnSpc>
              <a:spcBef>
                <a:spcPts val="20"/>
              </a:spcBef>
            </a:pPr>
            <a:r>
              <a:rPr sz="850" spc="5">
                <a:latin typeface="Arial"/>
                <a:cs typeface="Arial"/>
              </a:rPr>
              <a:t>&lt;&lt;entity&gt;&gt;  Log in  Credentials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>
                <a:latin typeface="Arial"/>
                <a:cs typeface="Arial"/>
              </a:rPr>
              <a:t>- </a:t>
            </a:r>
            <a:r>
              <a:rPr sz="850" spc="5">
                <a:latin typeface="Arial"/>
                <a:cs typeface="Arial"/>
              </a:rPr>
              <a:t>User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Id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-User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Password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93287" y="2233080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71120" marR="72390" indent="12065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 interface&gt;&gt;  Employee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8257" y="1228422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1120" marR="72390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986" y="1461320"/>
            <a:ext cx="283210" cy="557530"/>
            <a:chOff x="1506986" y="1461320"/>
            <a:chExt cx="283210" cy="557530"/>
          </a:xfrm>
        </p:grpSpPr>
        <p:sp>
          <p:nvSpPr>
            <p:cNvPr id="3" name="object 3"/>
            <p:cNvSpPr/>
            <p:nvPr/>
          </p:nvSpPr>
          <p:spPr>
            <a:xfrm>
              <a:off x="1580052" y="146588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50"/>
                  </a:lnTo>
                  <a:lnTo>
                    <a:pt x="135682" y="81861"/>
                  </a:lnTo>
                  <a:lnTo>
                    <a:pt x="134805" y="86271"/>
                  </a:lnTo>
                  <a:lnTo>
                    <a:pt x="133505" y="90555"/>
                  </a:lnTo>
                  <a:lnTo>
                    <a:pt x="131784" y="94710"/>
                  </a:lnTo>
                  <a:lnTo>
                    <a:pt x="130063" y="98865"/>
                  </a:lnTo>
                  <a:lnTo>
                    <a:pt x="127953" y="102812"/>
                  </a:lnTo>
                  <a:lnTo>
                    <a:pt x="125454" y="106553"/>
                  </a:lnTo>
                  <a:lnTo>
                    <a:pt x="122955" y="110293"/>
                  </a:lnTo>
                  <a:lnTo>
                    <a:pt x="106555" y="125451"/>
                  </a:lnTo>
                  <a:lnTo>
                    <a:pt x="102815" y="127951"/>
                  </a:lnTo>
                  <a:lnTo>
                    <a:pt x="68499" y="136998"/>
                  </a:lnTo>
                  <a:lnTo>
                    <a:pt x="64001" y="136997"/>
                  </a:lnTo>
                  <a:lnTo>
                    <a:pt x="59547" y="136558"/>
                  </a:lnTo>
                  <a:lnTo>
                    <a:pt x="55136" y="135680"/>
                  </a:lnTo>
                  <a:lnTo>
                    <a:pt x="50724" y="134803"/>
                  </a:lnTo>
                  <a:lnTo>
                    <a:pt x="20063" y="116933"/>
                  </a:lnTo>
                  <a:lnTo>
                    <a:pt x="16882" y="113753"/>
                  </a:lnTo>
                  <a:lnTo>
                    <a:pt x="5214" y="94710"/>
                  </a:lnTo>
                  <a:lnTo>
                    <a:pt x="3492" y="90555"/>
                  </a:lnTo>
                  <a:lnTo>
                    <a:pt x="2193" y="86271"/>
                  </a:lnTo>
                  <a:lnTo>
                    <a:pt x="1316" y="81861"/>
                  </a:lnTo>
                  <a:lnTo>
                    <a:pt x="438" y="77450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0"/>
                  </a:lnTo>
                  <a:lnTo>
                    <a:pt x="438" y="59545"/>
                  </a:lnTo>
                  <a:lnTo>
                    <a:pt x="1316" y="55133"/>
                  </a:lnTo>
                  <a:lnTo>
                    <a:pt x="2193" y="50722"/>
                  </a:lnTo>
                  <a:lnTo>
                    <a:pt x="3492" y="46438"/>
                  </a:lnTo>
                  <a:lnTo>
                    <a:pt x="5214" y="42283"/>
                  </a:lnTo>
                  <a:lnTo>
                    <a:pt x="6935" y="38128"/>
                  </a:lnTo>
                  <a:lnTo>
                    <a:pt x="20063" y="20062"/>
                  </a:lnTo>
                  <a:lnTo>
                    <a:pt x="23243" y="16881"/>
                  </a:lnTo>
                  <a:lnTo>
                    <a:pt x="26703" y="14042"/>
                  </a:lnTo>
                  <a:lnTo>
                    <a:pt x="30443" y="11543"/>
                  </a:lnTo>
                  <a:lnTo>
                    <a:pt x="34183" y="9044"/>
                  </a:lnTo>
                  <a:lnTo>
                    <a:pt x="55135" y="1316"/>
                  </a:lnTo>
                  <a:lnTo>
                    <a:pt x="59547" y="439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1" y="439"/>
                  </a:lnTo>
                  <a:lnTo>
                    <a:pt x="81863" y="1316"/>
                  </a:lnTo>
                  <a:lnTo>
                    <a:pt x="86274" y="2194"/>
                  </a:lnTo>
                  <a:lnTo>
                    <a:pt x="106555" y="11543"/>
                  </a:lnTo>
                  <a:lnTo>
                    <a:pt x="110295" y="14042"/>
                  </a:lnTo>
                  <a:lnTo>
                    <a:pt x="113755" y="16881"/>
                  </a:lnTo>
                  <a:lnTo>
                    <a:pt x="116935" y="20062"/>
                  </a:lnTo>
                  <a:lnTo>
                    <a:pt x="120116" y="23243"/>
                  </a:lnTo>
                  <a:lnTo>
                    <a:pt x="131784" y="42283"/>
                  </a:lnTo>
                  <a:lnTo>
                    <a:pt x="133505" y="46438"/>
                  </a:lnTo>
                  <a:lnTo>
                    <a:pt x="134805" y="50722"/>
                  </a:lnTo>
                  <a:lnTo>
                    <a:pt x="135682" y="55133"/>
                  </a:lnTo>
                  <a:lnTo>
                    <a:pt x="136560" y="59545"/>
                  </a:lnTo>
                  <a:lnTo>
                    <a:pt x="136998" y="64000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1553" y="160288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96443" y="1552456"/>
            <a:ext cx="2932430" cy="557530"/>
            <a:chOff x="3196443" y="1552456"/>
            <a:chExt cx="2932430" cy="557530"/>
          </a:xfrm>
        </p:grpSpPr>
        <p:sp>
          <p:nvSpPr>
            <p:cNvPr id="6" name="object 6"/>
            <p:cNvSpPr/>
            <p:nvPr/>
          </p:nvSpPr>
          <p:spPr>
            <a:xfrm>
              <a:off x="5918348" y="155721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9" y="68499"/>
                  </a:moveTo>
                  <a:lnTo>
                    <a:pt x="136998" y="72996"/>
                  </a:lnTo>
                  <a:lnTo>
                    <a:pt x="136560" y="77450"/>
                  </a:lnTo>
                  <a:lnTo>
                    <a:pt x="135682" y="81862"/>
                  </a:lnTo>
                  <a:lnTo>
                    <a:pt x="134805" y="86273"/>
                  </a:lnTo>
                  <a:lnTo>
                    <a:pt x="133505" y="90556"/>
                  </a:lnTo>
                  <a:lnTo>
                    <a:pt x="131784" y="94711"/>
                  </a:lnTo>
                  <a:lnTo>
                    <a:pt x="130063" y="98867"/>
                  </a:lnTo>
                  <a:lnTo>
                    <a:pt x="127953" y="102814"/>
                  </a:lnTo>
                  <a:lnTo>
                    <a:pt x="125454" y="106554"/>
                  </a:lnTo>
                  <a:lnTo>
                    <a:pt x="122955" y="110294"/>
                  </a:lnTo>
                  <a:lnTo>
                    <a:pt x="106555" y="125454"/>
                  </a:lnTo>
                  <a:lnTo>
                    <a:pt x="102815" y="127952"/>
                  </a:lnTo>
                  <a:lnTo>
                    <a:pt x="68499" y="136998"/>
                  </a:lnTo>
                  <a:lnTo>
                    <a:pt x="64001" y="136997"/>
                  </a:lnTo>
                  <a:lnTo>
                    <a:pt x="59547" y="136558"/>
                  </a:lnTo>
                  <a:lnTo>
                    <a:pt x="55136" y="135680"/>
                  </a:lnTo>
                  <a:lnTo>
                    <a:pt x="50724" y="134803"/>
                  </a:lnTo>
                  <a:lnTo>
                    <a:pt x="20062" y="116936"/>
                  </a:lnTo>
                  <a:lnTo>
                    <a:pt x="16881" y="113755"/>
                  </a:lnTo>
                  <a:lnTo>
                    <a:pt x="14042" y="110295"/>
                  </a:lnTo>
                  <a:lnTo>
                    <a:pt x="11543" y="106555"/>
                  </a:lnTo>
                  <a:lnTo>
                    <a:pt x="9044" y="102814"/>
                  </a:lnTo>
                  <a:lnTo>
                    <a:pt x="6934" y="98867"/>
                  </a:lnTo>
                  <a:lnTo>
                    <a:pt x="5213" y="94711"/>
                  </a:lnTo>
                  <a:lnTo>
                    <a:pt x="3492" y="90556"/>
                  </a:lnTo>
                  <a:lnTo>
                    <a:pt x="2192" y="86273"/>
                  </a:lnTo>
                  <a:lnTo>
                    <a:pt x="1315" y="81862"/>
                  </a:lnTo>
                  <a:lnTo>
                    <a:pt x="438" y="77450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0"/>
                  </a:lnTo>
                  <a:lnTo>
                    <a:pt x="5213" y="42284"/>
                  </a:lnTo>
                  <a:lnTo>
                    <a:pt x="6934" y="38129"/>
                  </a:lnTo>
                  <a:lnTo>
                    <a:pt x="9044" y="34181"/>
                  </a:lnTo>
                  <a:lnTo>
                    <a:pt x="11543" y="30442"/>
                  </a:lnTo>
                  <a:lnTo>
                    <a:pt x="14042" y="26701"/>
                  </a:lnTo>
                  <a:lnTo>
                    <a:pt x="16881" y="23242"/>
                  </a:lnTo>
                  <a:lnTo>
                    <a:pt x="20062" y="20062"/>
                  </a:lnTo>
                  <a:lnTo>
                    <a:pt x="23242" y="16881"/>
                  </a:lnTo>
                  <a:lnTo>
                    <a:pt x="42285" y="5213"/>
                  </a:lnTo>
                  <a:lnTo>
                    <a:pt x="46441" y="3491"/>
                  </a:lnTo>
                  <a:lnTo>
                    <a:pt x="50724" y="2192"/>
                  </a:lnTo>
                  <a:lnTo>
                    <a:pt x="55136" y="1316"/>
                  </a:lnTo>
                  <a:lnTo>
                    <a:pt x="59547" y="439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77452" y="439"/>
                  </a:lnTo>
                  <a:lnTo>
                    <a:pt x="81863" y="1316"/>
                  </a:lnTo>
                  <a:lnTo>
                    <a:pt x="86274" y="2192"/>
                  </a:lnTo>
                  <a:lnTo>
                    <a:pt x="90557" y="3491"/>
                  </a:lnTo>
                  <a:lnTo>
                    <a:pt x="94712" y="5213"/>
                  </a:lnTo>
                  <a:lnTo>
                    <a:pt x="98868" y="6934"/>
                  </a:lnTo>
                  <a:lnTo>
                    <a:pt x="102815" y="9045"/>
                  </a:lnTo>
                  <a:lnTo>
                    <a:pt x="106555" y="11543"/>
                  </a:lnTo>
                  <a:lnTo>
                    <a:pt x="110295" y="14042"/>
                  </a:lnTo>
                  <a:lnTo>
                    <a:pt x="113755" y="16881"/>
                  </a:lnTo>
                  <a:lnTo>
                    <a:pt x="116936" y="20062"/>
                  </a:lnTo>
                  <a:lnTo>
                    <a:pt x="120116" y="23242"/>
                  </a:lnTo>
                  <a:lnTo>
                    <a:pt x="122955" y="26701"/>
                  </a:lnTo>
                  <a:lnTo>
                    <a:pt x="125454" y="30442"/>
                  </a:lnTo>
                  <a:lnTo>
                    <a:pt x="127953" y="34181"/>
                  </a:lnTo>
                  <a:lnTo>
                    <a:pt x="130063" y="38129"/>
                  </a:lnTo>
                  <a:lnTo>
                    <a:pt x="131784" y="42284"/>
                  </a:lnTo>
                  <a:lnTo>
                    <a:pt x="133505" y="46440"/>
                  </a:lnTo>
                  <a:lnTo>
                    <a:pt x="134805" y="50723"/>
                  </a:lnTo>
                  <a:lnTo>
                    <a:pt x="135682" y="55135"/>
                  </a:lnTo>
                  <a:lnTo>
                    <a:pt x="136560" y="59546"/>
                  </a:lnTo>
                  <a:lnTo>
                    <a:pt x="136998" y="64000"/>
                  </a:lnTo>
                  <a:lnTo>
                    <a:pt x="136999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9849" y="1694218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80">
                  <a:moveTo>
                    <a:pt x="136998" y="45666"/>
                  </a:moveTo>
                  <a:lnTo>
                    <a:pt x="0" y="45666"/>
                  </a:lnTo>
                </a:path>
                <a:path w="274320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1205" y="1557219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95990" y="273997"/>
                  </a:moveTo>
                  <a:lnTo>
                    <a:pt x="1090059" y="314201"/>
                  </a:lnTo>
                  <a:lnTo>
                    <a:pt x="1072393" y="353535"/>
                  </a:lnTo>
                  <a:lnTo>
                    <a:pt x="1048976" y="385034"/>
                  </a:lnTo>
                  <a:lnTo>
                    <a:pt x="1018026" y="414861"/>
                  </a:lnTo>
                  <a:lnTo>
                    <a:pt x="980008" y="442568"/>
                  </a:lnTo>
                  <a:lnTo>
                    <a:pt x="944882" y="462929"/>
                  </a:lnTo>
                  <a:lnTo>
                    <a:pt x="905934" y="481470"/>
                  </a:lnTo>
                  <a:lnTo>
                    <a:pt x="863538" y="498013"/>
                  </a:lnTo>
                  <a:lnTo>
                    <a:pt x="818104" y="512398"/>
                  </a:lnTo>
                  <a:lnTo>
                    <a:pt x="770069" y="524488"/>
                  </a:lnTo>
                  <a:lnTo>
                    <a:pt x="732609" y="531978"/>
                  </a:lnTo>
                  <a:lnTo>
                    <a:pt x="694148" y="538070"/>
                  </a:lnTo>
                  <a:lnTo>
                    <a:pt x="654903" y="542729"/>
                  </a:lnTo>
                  <a:lnTo>
                    <a:pt x="615079" y="545934"/>
                  </a:lnTo>
                  <a:lnTo>
                    <a:pt x="574884" y="547665"/>
                  </a:lnTo>
                  <a:lnTo>
                    <a:pt x="547995" y="547995"/>
                  </a:lnTo>
                  <a:lnTo>
                    <a:pt x="534542" y="547912"/>
                  </a:lnTo>
                  <a:lnTo>
                    <a:pt x="494282" y="546676"/>
                  </a:lnTo>
                  <a:lnTo>
                    <a:pt x="454312" y="543961"/>
                  </a:lnTo>
                  <a:lnTo>
                    <a:pt x="414842" y="539783"/>
                  </a:lnTo>
                  <a:lnTo>
                    <a:pt x="376094" y="534165"/>
                  </a:lnTo>
                  <a:lnTo>
                    <a:pt x="338286" y="527137"/>
                  </a:lnTo>
                  <a:lnTo>
                    <a:pt x="289672" y="515641"/>
                  </a:lnTo>
                  <a:lnTo>
                    <a:pt x="243544" y="501818"/>
                  </a:lnTo>
                  <a:lnTo>
                    <a:pt x="200350" y="485800"/>
                  </a:lnTo>
                  <a:lnTo>
                    <a:pt x="160503" y="467743"/>
                  </a:lnTo>
                  <a:lnTo>
                    <a:pt x="124389" y="447820"/>
                  </a:lnTo>
                  <a:lnTo>
                    <a:pt x="92353" y="426222"/>
                  </a:lnTo>
                  <a:lnTo>
                    <a:pt x="58510" y="397188"/>
                  </a:lnTo>
                  <a:lnTo>
                    <a:pt x="32032" y="366305"/>
                  </a:lnTo>
                  <a:lnTo>
                    <a:pt x="10529" y="327451"/>
                  </a:lnTo>
                  <a:lnTo>
                    <a:pt x="659" y="287442"/>
                  </a:lnTo>
                  <a:lnTo>
                    <a:pt x="0" y="273997"/>
                  </a:lnTo>
                  <a:lnTo>
                    <a:pt x="164" y="267272"/>
                  </a:lnTo>
                  <a:lnTo>
                    <a:pt x="8066" y="227157"/>
                  </a:lnTo>
                  <a:lnTo>
                    <a:pt x="27659" y="188047"/>
                  </a:lnTo>
                  <a:lnTo>
                    <a:pt x="52612" y="156849"/>
                  </a:lnTo>
                  <a:lnTo>
                    <a:pt x="85016" y="127410"/>
                  </a:lnTo>
                  <a:lnTo>
                    <a:pt x="124389" y="100175"/>
                  </a:lnTo>
                  <a:lnTo>
                    <a:pt x="160503" y="80251"/>
                  </a:lnTo>
                  <a:lnTo>
                    <a:pt x="200350" y="62195"/>
                  </a:lnTo>
                  <a:lnTo>
                    <a:pt x="243544" y="46176"/>
                  </a:lnTo>
                  <a:lnTo>
                    <a:pt x="289672" y="32353"/>
                  </a:lnTo>
                  <a:lnTo>
                    <a:pt x="338286" y="20856"/>
                  </a:lnTo>
                  <a:lnTo>
                    <a:pt x="376095" y="13830"/>
                  </a:lnTo>
                  <a:lnTo>
                    <a:pt x="414843" y="8211"/>
                  </a:lnTo>
                  <a:lnTo>
                    <a:pt x="454312" y="4033"/>
                  </a:lnTo>
                  <a:lnTo>
                    <a:pt x="494282" y="1320"/>
                  </a:lnTo>
                  <a:lnTo>
                    <a:pt x="534542" y="83"/>
                  </a:lnTo>
                  <a:lnTo>
                    <a:pt x="547995" y="0"/>
                  </a:lnTo>
                  <a:lnTo>
                    <a:pt x="561447" y="83"/>
                  </a:lnTo>
                  <a:lnTo>
                    <a:pt x="601708" y="1320"/>
                  </a:lnTo>
                  <a:lnTo>
                    <a:pt x="641677" y="4033"/>
                  </a:lnTo>
                  <a:lnTo>
                    <a:pt x="681147" y="8211"/>
                  </a:lnTo>
                  <a:lnTo>
                    <a:pt x="719895" y="13830"/>
                  </a:lnTo>
                  <a:lnTo>
                    <a:pt x="757703" y="20856"/>
                  </a:lnTo>
                  <a:lnTo>
                    <a:pt x="806318" y="32353"/>
                  </a:lnTo>
                  <a:lnTo>
                    <a:pt x="852444" y="46175"/>
                  </a:lnTo>
                  <a:lnTo>
                    <a:pt x="895639" y="62194"/>
                  </a:lnTo>
                  <a:lnTo>
                    <a:pt x="935486" y="80251"/>
                  </a:lnTo>
                  <a:lnTo>
                    <a:pt x="971601" y="100175"/>
                  </a:lnTo>
                  <a:lnTo>
                    <a:pt x="1003636" y="121772"/>
                  </a:lnTo>
                  <a:lnTo>
                    <a:pt x="1037479" y="150807"/>
                  </a:lnTo>
                  <a:lnTo>
                    <a:pt x="1063957" y="181689"/>
                  </a:lnTo>
                  <a:lnTo>
                    <a:pt x="1085460" y="220543"/>
                  </a:lnTo>
                  <a:lnTo>
                    <a:pt x="1095331" y="260554"/>
                  </a:lnTo>
                  <a:lnTo>
                    <a:pt x="1095990" y="27399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2290" y="917891"/>
            <a:ext cx="5617210" cy="356235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3830" algn="ctr">
              <a:lnSpc>
                <a:spcPct val="100000"/>
              </a:lnSpc>
              <a:spcBef>
                <a:spcPts val="5"/>
              </a:spcBef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 spc="10">
                <a:latin typeface="Arial"/>
                <a:cs typeface="Arial"/>
              </a:rPr>
              <a:t>Change </a:t>
            </a:r>
            <a:r>
              <a:rPr sz="1350" b="1" spc="5">
                <a:latin typeface="Arial"/>
                <a:cs typeface="Arial"/>
              </a:rPr>
              <a:t>appointment use</a:t>
            </a:r>
            <a:r>
              <a:rPr sz="1350" b="1" spc="-25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R="284480" algn="ctr">
              <a:lnSpc>
                <a:spcPct val="100000"/>
              </a:lnSpc>
            </a:pPr>
            <a:r>
              <a:rPr sz="850" spc="5">
                <a:latin typeface="Arial"/>
                <a:cs typeface="Arial"/>
              </a:rPr>
              <a:t>Change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Arial"/>
              <a:cs typeface="Arial"/>
            </a:endParaRPr>
          </a:p>
          <a:p>
            <a:pPr marL="454025">
              <a:lnSpc>
                <a:spcPts val="869"/>
              </a:lnSpc>
            </a:pPr>
            <a:r>
              <a:rPr sz="850">
                <a:latin typeface="Arial"/>
                <a:cs typeface="Arial"/>
              </a:rPr>
              <a:t>Staff</a:t>
            </a:r>
          </a:p>
          <a:p>
            <a:pPr marL="4733925">
              <a:lnSpc>
                <a:spcPts val="869"/>
              </a:lnSpc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3882" y="1826650"/>
            <a:ext cx="3927475" cy="0"/>
          </a:xfrm>
          <a:custGeom>
            <a:avLst/>
            <a:gdLst/>
            <a:ahLst/>
            <a:cxnLst/>
            <a:rect l="l" t="t" r="r" b="b"/>
            <a:pathLst>
              <a:path w="3927475">
                <a:moveTo>
                  <a:pt x="2283313" y="0"/>
                </a:moveTo>
                <a:lnTo>
                  <a:pt x="3927299" y="0"/>
                </a:lnTo>
              </a:path>
              <a:path w="3927475">
                <a:moveTo>
                  <a:pt x="0" y="0"/>
                </a:moveTo>
                <a:lnTo>
                  <a:pt x="0" y="0"/>
                </a:lnTo>
                <a:lnTo>
                  <a:pt x="730660" y="0"/>
                </a:lnTo>
                <a:lnTo>
                  <a:pt x="1187323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64206" y="2653209"/>
            <a:ext cx="123317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6520" marR="98425" indent="254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6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Change</a:t>
            </a:r>
            <a:r>
              <a:rPr sz="850" spc="-6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2706" y="3475202"/>
            <a:ext cx="1096010" cy="63944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88925" marR="281305" algn="ctr">
              <a:lnSpc>
                <a:spcPts val="1010"/>
              </a:lnSpc>
              <a:spcBef>
                <a:spcPts val="520"/>
              </a:spcBef>
            </a:pPr>
            <a:r>
              <a:rPr sz="850" spc="5">
                <a:latin typeface="Arial"/>
                <a:cs typeface="Arial"/>
              </a:rPr>
              <a:t>&lt;&lt;entity&gt;&gt;  Doctor  </a:t>
            </a:r>
            <a:r>
              <a:rPr sz="850" spc="-15">
                <a:latin typeface="Arial"/>
                <a:cs typeface="Arial"/>
              </a:rPr>
              <a:t>A</a:t>
            </a:r>
            <a:r>
              <a:rPr sz="850">
                <a:latin typeface="Arial"/>
                <a:cs typeface="Arial"/>
              </a:rPr>
              <a:t>vailability</a:t>
            </a:r>
          </a:p>
          <a:p>
            <a:pPr algn="ctr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-Date &amp;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-5">
                <a:latin typeface="Arial"/>
                <a:cs typeface="Arial"/>
              </a:rPr>
              <a:t>Time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6523" y="2470544"/>
            <a:ext cx="1096010" cy="118745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65100" marR="197485" indent="30480" algn="ctr">
              <a:lnSpc>
                <a:spcPts val="1010"/>
              </a:lnSpc>
              <a:spcBef>
                <a:spcPts val="665"/>
              </a:spcBef>
            </a:pPr>
            <a:r>
              <a:rPr sz="850" spc="5">
                <a:latin typeface="Arial"/>
                <a:cs typeface="Arial"/>
              </a:rPr>
              <a:t>&lt;&lt;entity&gt;&gt;  Update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Patient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 &amp;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-5">
                <a:latin typeface="Arial"/>
                <a:cs typeface="Arial"/>
              </a:rPr>
              <a:t>Time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-Gender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-Date of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Birth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9056" y="5667183"/>
            <a:ext cx="5617210" cy="3379470"/>
          </a:xfrm>
          <a:custGeom>
            <a:avLst/>
            <a:gdLst/>
            <a:ahLst/>
            <a:cxnLst/>
            <a:rect l="l" t="t" r="r" b="b"/>
            <a:pathLst>
              <a:path w="5617209" h="3379470">
                <a:moveTo>
                  <a:pt x="0" y="0"/>
                </a:moveTo>
                <a:lnTo>
                  <a:pt x="5616951" y="0"/>
                </a:lnTo>
                <a:lnTo>
                  <a:pt x="5616951" y="3379304"/>
                </a:lnTo>
                <a:lnTo>
                  <a:pt x="0" y="3379304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7118" y="5823449"/>
            <a:ext cx="34366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b="1" spc="5">
                <a:latin typeface="Arial"/>
                <a:cs typeface="Arial"/>
              </a:rPr>
              <a:t>Classes for Cancel appointment use case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43789" y="6210416"/>
            <a:ext cx="283845" cy="557530"/>
            <a:chOff x="1643789" y="6210416"/>
            <a:chExt cx="283845" cy="557530"/>
          </a:xfrm>
        </p:grpSpPr>
        <p:sp>
          <p:nvSpPr>
            <p:cNvPr id="17" name="object 17"/>
            <p:cNvSpPr/>
            <p:nvPr/>
          </p:nvSpPr>
          <p:spPr>
            <a:xfrm>
              <a:off x="1717051" y="621517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25454" y="106554"/>
                  </a:lnTo>
                  <a:lnTo>
                    <a:pt x="106555" y="125451"/>
                  </a:lnTo>
                  <a:lnTo>
                    <a:pt x="102815" y="127950"/>
                  </a:lnTo>
                  <a:lnTo>
                    <a:pt x="98868" y="130061"/>
                  </a:lnTo>
                  <a:lnTo>
                    <a:pt x="94712" y="131781"/>
                  </a:lnTo>
                  <a:lnTo>
                    <a:pt x="90557" y="133504"/>
                  </a:lnTo>
                  <a:lnTo>
                    <a:pt x="86274" y="134803"/>
                  </a:lnTo>
                  <a:lnTo>
                    <a:pt x="81862" y="135680"/>
                  </a:lnTo>
                  <a:lnTo>
                    <a:pt x="77451" y="136558"/>
                  </a:lnTo>
                  <a:lnTo>
                    <a:pt x="72997" y="136997"/>
                  </a:lnTo>
                  <a:lnTo>
                    <a:pt x="68499" y="136998"/>
                  </a:lnTo>
                  <a:lnTo>
                    <a:pt x="64001" y="136997"/>
                  </a:lnTo>
                  <a:lnTo>
                    <a:pt x="59547" y="136559"/>
                  </a:lnTo>
                  <a:lnTo>
                    <a:pt x="55135" y="135681"/>
                  </a:lnTo>
                  <a:lnTo>
                    <a:pt x="50724" y="134805"/>
                  </a:lnTo>
                  <a:lnTo>
                    <a:pt x="30443" y="125452"/>
                  </a:lnTo>
                  <a:lnTo>
                    <a:pt x="26703" y="122954"/>
                  </a:lnTo>
                  <a:lnTo>
                    <a:pt x="23243" y="120115"/>
                  </a:lnTo>
                  <a:lnTo>
                    <a:pt x="20063" y="116933"/>
                  </a:lnTo>
                  <a:lnTo>
                    <a:pt x="16882" y="113752"/>
                  </a:lnTo>
                  <a:lnTo>
                    <a:pt x="14042" y="110293"/>
                  </a:lnTo>
                  <a:lnTo>
                    <a:pt x="11544" y="106553"/>
                  </a:lnTo>
                  <a:lnTo>
                    <a:pt x="9045" y="102813"/>
                  </a:lnTo>
                  <a:lnTo>
                    <a:pt x="1316" y="81861"/>
                  </a:lnTo>
                  <a:lnTo>
                    <a:pt x="438" y="77449"/>
                  </a:lnTo>
                  <a:lnTo>
                    <a:pt x="0" y="72995"/>
                  </a:lnTo>
                  <a:lnTo>
                    <a:pt x="0" y="68499"/>
                  </a:lnTo>
                  <a:lnTo>
                    <a:pt x="0" y="64000"/>
                  </a:lnTo>
                  <a:lnTo>
                    <a:pt x="11544" y="30441"/>
                  </a:lnTo>
                  <a:lnTo>
                    <a:pt x="14042" y="26701"/>
                  </a:lnTo>
                  <a:lnTo>
                    <a:pt x="16882" y="23241"/>
                  </a:lnTo>
                  <a:lnTo>
                    <a:pt x="20063" y="20061"/>
                  </a:lnTo>
                  <a:lnTo>
                    <a:pt x="23243" y="16880"/>
                  </a:lnTo>
                  <a:lnTo>
                    <a:pt x="42285" y="5213"/>
                  </a:lnTo>
                  <a:lnTo>
                    <a:pt x="46441" y="3492"/>
                  </a:lnTo>
                  <a:lnTo>
                    <a:pt x="50724" y="2192"/>
                  </a:lnTo>
                  <a:lnTo>
                    <a:pt x="55135" y="1315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94712" y="5213"/>
                  </a:lnTo>
                  <a:lnTo>
                    <a:pt x="98868" y="6933"/>
                  </a:lnTo>
                  <a:lnTo>
                    <a:pt x="127953" y="34180"/>
                  </a:lnTo>
                  <a:lnTo>
                    <a:pt x="136998" y="64000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8552" y="635217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73811" y="6800707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20" name="object 20"/>
          <p:cNvSpPr/>
          <p:nvPr/>
        </p:nvSpPr>
        <p:spPr>
          <a:xfrm>
            <a:off x="3269705" y="6215179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1095990" y="273997"/>
                </a:moveTo>
                <a:lnTo>
                  <a:pt x="1090059" y="314201"/>
                </a:lnTo>
                <a:lnTo>
                  <a:pt x="1072393" y="353534"/>
                </a:lnTo>
                <a:lnTo>
                  <a:pt x="1048976" y="385032"/>
                </a:lnTo>
                <a:lnTo>
                  <a:pt x="1018026" y="414859"/>
                </a:lnTo>
                <a:lnTo>
                  <a:pt x="980007" y="442567"/>
                </a:lnTo>
                <a:lnTo>
                  <a:pt x="944882" y="462927"/>
                </a:lnTo>
                <a:lnTo>
                  <a:pt x="905934" y="481469"/>
                </a:lnTo>
                <a:lnTo>
                  <a:pt x="863538" y="498011"/>
                </a:lnTo>
                <a:lnTo>
                  <a:pt x="818104" y="512396"/>
                </a:lnTo>
                <a:lnTo>
                  <a:pt x="770069" y="524486"/>
                </a:lnTo>
                <a:lnTo>
                  <a:pt x="732609" y="531976"/>
                </a:lnTo>
                <a:lnTo>
                  <a:pt x="694148" y="538068"/>
                </a:lnTo>
                <a:lnTo>
                  <a:pt x="654903" y="542729"/>
                </a:lnTo>
                <a:lnTo>
                  <a:pt x="615079" y="545934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75"/>
                </a:lnTo>
                <a:lnTo>
                  <a:pt x="454312" y="543961"/>
                </a:lnTo>
                <a:lnTo>
                  <a:pt x="414842" y="539782"/>
                </a:lnTo>
                <a:lnTo>
                  <a:pt x="376094" y="534163"/>
                </a:lnTo>
                <a:lnTo>
                  <a:pt x="338285" y="527135"/>
                </a:lnTo>
                <a:lnTo>
                  <a:pt x="289671" y="515639"/>
                </a:lnTo>
                <a:lnTo>
                  <a:pt x="243544" y="501815"/>
                </a:lnTo>
                <a:lnTo>
                  <a:pt x="200350" y="485799"/>
                </a:lnTo>
                <a:lnTo>
                  <a:pt x="160503" y="467741"/>
                </a:lnTo>
                <a:lnTo>
                  <a:pt x="124389" y="447818"/>
                </a:lnTo>
                <a:lnTo>
                  <a:pt x="92353" y="426220"/>
                </a:lnTo>
                <a:lnTo>
                  <a:pt x="58510" y="397186"/>
                </a:lnTo>
                <a:lnTo>
                  <a:pt x="32033" y="366303"/>
                </a:lnTo>
                <a:lnTo>
                  <a:pt x="10529" y="327449"/>
                </a:lnTo>
                <a:lnTo>
                  <a:pt x="659" y="287442"/>
                </a:lnTo>
                <a:lnTo>
                  <a:pt x="0" y="273997"/>
                </a:lnTo>
                <a:lnTo>
                  <a:pt x="165" y="267271"/>
                </a:lnTo>
                <a:lnTo>
                  <a:pt x="8066" y="227154"/>
                </a:lnTo>
                <a:lnTo>
                  <a:pt x="27659" y="188045"/>
                </a:lnTo>
                <a:lnTo>
                  <a:pt x="52612" y="156846"/>
                </a:lnTo>
                <a:lnTo>
                  <a:pt x="85017" y="127407"/>
                </a:lnTo>
                <a:lnTo>
                  <a:pt x="124389" y="100173"/>
                </a:lnTo>
                <a:lnTo>
                  <a:pt x="160503" y="80250"/>
                </a:lnTo>
                <a:lnTo>
                  <a:pt x="200350" y="62194"/>
                </a:lnTo>
                <a:lnTo>
                  <a:pt x="243545" y="46174"/>
                </a:lnTo>
                <a:lnTo>
                  <a:pt x="289671" y="32351"/>
                </a:lnTo>
                <a:lnTo>
                  <a:pt x="338286" y="20854"/>
                </a:lnTo>
                <a:lnTo>
                  <a:pt x="376094" y="13828"/>
                </a:lnTo>
                <a:lnTo>
                  <a:pt x="414842" y="8210"/>
                </a:lnTo>
                <a:lnTo>
                  <a:pt x="454312" y="4033"/>
                </a:lnTo>
                <a:lnTo>
                  <a:pt x="494282" y="1319"/>
                </a:lnTo>
                <a:lnTo>
                  <a:pt x="534542" y="82"/>
                </a:lnTo>
                <a:lnTo>
                  <a:pt x="547995" y="0"/>
                </a:lnTo>
                <a:lnTo>
                  <a:pt x="561447" y="82"/>
                </a:lnTo>
                <a:lnTo>
                  <a:pt x="601708" y="1318"/>
                </a:lnTo>
                <a:lnTo>
                  <a:pt x="641677" y="4032"/>
                </a:lnTo>
                <a:lnTo>
                  <a:pt x="681146" y="8210"/>
                </a:lnTo>
                <a:lnTo>
                  <a:pt x="719894" y="13828"/>
                </a:lnTo>
                <a:lnTo>
                  <a:pt x="757703" y="20854"/>
                </a:lnTo>
                <a:lnTo>
                  <a:pt x="806317" y="32351"/>
                </a:lnTo>
                <a:lnTo>
                  <a:pt x="852444" y="46175"/>
                </a:lnTo>
                <a:lnTo>
                  <a:pt x="895639" y="62194"/>
                </a:lnTo>
                <a:lnTo>
                  <a:pt x="935486" y="80250"/>
                </a:lnTo>
                <a:lnTo>
                  <a:pt x="971601" y="100173"/>
                </a:lnTo>
                <a:lnTo>
                  <a:pt x="1003636" y="121770"/>
                </a:lnTo>
                <a:lnTo>
                  <a:pt x="1037479" y="150806"/>
                </a:lnTo>
                <a:lnTo>
                  <a:pt x="1063956" y="181689"/>
                </a:lnTo>
                <a:lnTo>
                  <a:pt x="1085460" y="220540"/>
                </a:lnTo>
                <a:lnTo>
                  <a:pt x="1095331" y="260552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24076" y="6407977"/>
            <a:ext cx="10001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Cancel</a:t>
            </a:r>
            <a:r>
              <a:rPr sz="850" spc="-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36419" y="6210416"/>
            <a:ext cx="283845" cy="557530"/>
            <a:chOff x="5936419" y="6210416"/>
            <a:chExt cx="283845" cy="557530"/>
          </a:xfrm>
        </p:grpSpPr>
        <p:sp>
          <p:nvSpPr>
            <p:cNvPr id="23" name="object 23"/>
            <p:cNvSpPr/>
            <p:nvPr/>
          </p:nvSpPr>
          <p:spPr>
            <a:xfrm>
              <a:off x="6009680" y="621517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9" y="68499"/>
                  </a:moveTo>
                  <a:lnTo>
                    <a:pt x="136999" y="72995"/>
                  </a:lnTo>
                  <a:lnTo>
                    <a:pt x="136560" y="77449"/>
                  </a:lnTo>
                  <a:lnTo>
                    <a:pt x="135682" y="81861"/>
                  </a:lnTo>
                  <a:lnTo>
                    <a:pt x="134805" y="86271"/>
                  </a:lnTo>
                  <a:lnTo>
                    <a:pt x="133505" y="90555"/>
                  </a:lnTo>
                  <a:lnTo>
                    <a:pt x="131784" y="94710"/>
                  </a:lnTo>
                  <a:lnTo>
                    <a:pt x="130063" y="98865"/>
                  </a:lnTo>
                  <a:lnTo>
                    <a:pt x="116935" y="116933"/>
                  </a:lnTo>
                  <a:lnTo>
                    <a:pt x="113755" y="120115"/>
                  </a:lnTo>
                  <a:lnTo>
                    <a:pt x="110295" y="122953"/>
                  </a:lnTo>
                  <a:lnTo>
                    <a:pt x="106555" y="125451"/>
                  </a:lnTo>
                  <a:lnTo>
                    <a:pt x="102815" y="127950"/>
                  </a:lnTo>
                  <a:lnTo>
                    <a:pt x="98868" y="130061"/>
                  </a:lnTo>
                  <a:lnTo>
                    <a:pt x="94712" y="131781"/>
                  </a:lnTo>
                  <a:lnTo>
                    <a:pt x="90557" y="133504"/>
                  </a:lnTo>
                  <a:lnTo>
                    <a:pt x="86274" y="134803"/>
                  </a:lnTo>
                  <a:lnTo>
                    <a:pt x="81863" y="135680"/>
                  </a:lnTo>
                  <a:lnTo>
                    <a:pt x="77452" y="136558"/>
                  </a:lnTo>
                  <a:lnTo>
                    <a:pt x="72997" y="136997"/>
                  </a:lnTo>
                  <a:lnTo>
                    <a:pt x="68499" y="136998"/>
                  </a:lnTo>
                  <a:lnTo>
                    <a:pt x="64001" y="136997"/>
                  </a:lnTo>
                  <a:lnTo>
                    <a:pt x="59547" y="136559"/>
                  </a:lnTo>
                  <a:lnTo>
                    <a:pt x="55136" y="135681"/>
                  </a:lnTo>
                  <a:lnTo>
                    <a:pt x="50725" y="134805"/>
                  </a:lnTo>
                  <a:lnTo>
                    <a:pt x="30443" y="125452"/>
                  </a:lnTo>
                  <a:lnTo>
                    <a:pt x="26704" y="122954"/>
                  </a:lnTo>
                  <a:lnTo>
                    <a:pt x="23243" y="120115"/>
                  </a:lnTo>
                  <a:lnTo>
                    <a:pt x="20063" y="116933"/>
                  </a:lnTo>
                  <a:lnTo>
                    <a:pt x="16882" y="113752"/>
                  </a:lnTo>
                  <a:lnTo>
                    <a:pt x="14043" y="110293"/>
                  </a:lnTo>
                  <a:lnTo>
                    <a:pt x="11544" y="106553"/>
                  </a:lnTo>
                  <a:lnTo>
                    <a:pt x="9045" y="102813"/>
                  </a:lnTo>
                  <a:lnTo>
                    <a:pt x="6934" y="98865"/>
                  </a:lnTo>
                  <a:lnTo>
                    <a:pt x="5213" y="94710"/>
                  </a:lnTo>
                  <a:lnTo>
                    <a:pt x="3492" y="90555"/>
                  </a:lnTo>
                  <a:lnTo>
                    <a:pt x="2192" y="86271"/>
                  </a:lnTo>
                  <a:lnTo>
                    <a:pt x="1316" y="81861"/>
                  </a:lnTo>
                  <a:lnTo>
                    <a:pt x="438" y="77449"/>
                  </a:lnTo>
                  <a:lnTo>
                    <a:pt x="0" y="72995"/>
                  </a:lnTo>
                  <a:lnTo>
                    <a:pt x="0" y="68499"/>
                  </a:lnTo>
                  <a:lnTo>
                    <a:pt x="0" y="64000"/>
                  </a:lnTo>
                  <a:lnTo>
                    <a:pt x="438" y="59546"/>
                  </a:lnTo>
                  <a:lnTo>
                    <a:pt x="1316" y="55133"/>
                  </a:lnTo>
                  <a:lnTo>
                    <a:pt x="2192" y="50722"/>
                  </a:lnTo>
                  <a:lnTo>
                    <a:pt x="3492" y="46438"/>
                  </a:lnTo>
                  <a:lnTo>
                    <a:pt x="5213" y="42282"/>
                  </a:lnTo>
                  <a:lnTo>
                    <a:pt x="6934" y="38127"/>
                  </a:lnTo>
                  <a:lnTo>
                    <a:pt x="9045" y="34180"/>
                  </a:lnTo>
                  <a:lnTo>
                    <a:pt x="11544" y="30441"/>
                  </a:lnTo>
                  <a:lnTo>
                    <a:pt x="14043" y="26701"/>
                  </a:lnTo>
                  <a:lnTo>
                    <a:pt x="16882" y="23241"/>
                  </a:lnTo>
                  <a:lnTo>
                    <a:pt x="20063" y="20061"/>
                  </a:lnTo>
                  <a:lnTo>
                    <a:pt x="23243" y="16880"/>
                  </a:lnTo>
                  <a:lnTo>
                    <a:pt x="59547" y="438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94712" y="5213"/>
                  </a:lnTo>
                  <a:lnTo>
                    <a:pt x="98868" y="6933"/>
                  </a:lnTo>
                  <a:lnTo>
                    <a:pt x="102815" y="9043"/>
                  </a:lnTo>
                  <a:lnTo>
                    <a:pt x="106555" y="11542"/>
                  </a:lnTo>
                  <a:lnTo>
                    <a:pt x="110295" y="14041"/>
                  </a:lnTo>
                  <a:lnTo>
                    <a:pt x="113755" y="16880"/>
                  </a:lnTo>
                  <a:lnTo>
                    <a:pt x="116935" y="20061"/>
                  </a:lnTo>
                  <a:lnTo>
                    <a:pt x="120115" y="23241"/>
                  </a:lnTo>
                  <a:lnTo>
                    <a:pt x="131784" y="42282"/>
                  </a:lnTo>
                  <a:lnTo>
                    <a:pt x="133505" y="46438"/>
                  </a:lnTo>
                  <a:lnTo>
                    <a:pt x="134805" y="50722"/>
                  </a:lnTo>
                  <a:lnTo>
                    <a:pt x="135682" y="55133"/>
                  </a:lnTo>
                  <a:lnTo>
                    <a:pt x="136560" y="59546"/>
                  </a:lnTo>
                  <a:lnTo>
                    <a:pt x="136999" y="64000"/>
                  </a:lnTo>
                  <a:lnTo>
                    <a:pt x="136999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41181" y="635217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07645" y="6800707"/>
            <a:ext cx="3543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82382" y="6484610"/>
            <a:ext cx="3927475" cy="0"/>
          </a:xfrm>
          <a:custGeom>
            <a:avLst/>
            <a:gdLst/>
            <a:ahLst/>
            <a:cxnLst/>
            <a:rect l="l" t="t" r="r" b="b"/>
            <a:pathLst>
              <a:path w="3927475">
                <a:moveTo>
                  <a:pt x="0" y="0"/>
                </a:moveTo>
                <a:lnTo>
                  <a:pt x="0" y="0"/>
                </a:lnTo>
                <a:lnTo>
                  <a:pt x="730660" y="0"/>
                </a:lnTo>
                <a:lnTo>
                  <a:pt x="1187323" y="0"/>
                </a:lnTo>
              </a:path>
              <a:path w="3927475">
                <a:moveTo>
                  <a:pt x="2283313" y="0"/>
                </a:moveTo>
                <a:lnTo>
                  <a:pt x="3927299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24038" y="7402502"/>
            <a:ext cx="123317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22555" marR="96520" indent="-18415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Cancel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1854" y="7311169"/>
            <a:ext cx="1096010" cy="9137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35585" marR="236854" indent="-63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&lt;&lt;entity&gt;&gt;  Delete  Appointment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4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24038" y="7904831"/>
            <a:ext cx="1096010" cy="109601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40029" marR="232410" algn="ctr">
              <a:lnSpc>
                <a:spcPts val="1010"/>
              </a:lnSpc>
              <a:spcBef>
                <a:spcPts val="305"/>
              </a:spcBef>
            </a:pPr>
            <a:r>
              <a:rPr sz="850" spc="5">
                <a:latin typeface="Arial"/>
                <a:cs typeface="Arial"/>
              </a:rPr>
              <a:t>&lt;&lt;entity&gt;&gt;  Patient  Appointment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 &amp;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-5">
                <a:latin typeface="Arial"/>
                <a:cs typeface="Arial"/>
              </a:rPr>
              <a:t>Time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-Gender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-Date of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Birth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1553" y="2653209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03200" marR="41910" indent="-16256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</a:t>
            </a:r>
            <a:r>
              <a:rPr sz="850">
                <a:latin typeface="Arial"/>
                <a:cs typeface="Arial"/>
              </a:rPr>
              <a:t>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5887" y="7402502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03200" marR="41910" indent="-16256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</a:t>
            </a:r>
            <a:r>
              <a:rPr sz="850">
                <a:latin typeface="Arial"/>
                <a:cs typeface="Arial"/>
              </a:rPr>
              <a:t>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2970" y="3429536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68580" marR="7493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marR="5715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22970" y="7950497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8580" marR="74930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6523" y="3840533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1120" marR="72390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01854" y="8315827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1120" marR="7239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0" grpId="0" animBg="1"/>
      <p:bldP spid="21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222" y="1009224"/>
            <a:ext cx="5617210" cy="3653790"/>
          </a:xfrm>
          <a:custGeom>
            <a:avLst/>
            <a:gdLst/>
            <a:ahLst/>
            <a:cxnLst/>
            <a:rect l="l" t="t" r="r" b="b"/>
            <a:pathLst>
              <a:path w="5617209" h="3653790">
                <a:moveTo>
                  <a:pt x="0" y="0"/>
                </a:moveTo>
                <a:lnTo>
                  <a:pt x="5616951" y="0"/>
                </a:lnTo>
                <a:lnTo>
                  <a:pt x="5616951" y="3653301"/>
                </a:lnTo>
                <a:lnTo>
                  <a:pt x="0" y="3653301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4049" y="1165488"/>
            <a:ext cx="31280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b="1" spc="5">
                <a:latin typeface="Arial"/>
                <a:cs typeface="Arial"/>
              </a:rPr>
              <a:t>Classes for Check-in patient use</a:t>
            </a:r>
            <a:r>
              <a:rPr sz="1350" b="1" spc="-1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7955" y="1461124"/>
            <a:ext cx="283845" cy="557530"/>
            <a:chOff x="1757955" y="1461124"/>
            <a:chExt cx="283845" cy="557530"/>
          </a:xfrm>
        </p:grpSpPr>
        <p:sp>
          <p:nvSpPr>
            <p:cNvPr id="5" name="object 5"/>
            <p:cNvSpPr/>
            <p:nvPr/>
          </p:nvSpPr>
          <p:spPr>
            <a:xfrm>
              <a:off x="1831217" y="146588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4"/>
                  </a:lnTo>
                  <a:lnTo>
                    <a:pt x="136560" y="77447"/>
                  </a:lnTo>
                  <a:lnTo>
                    <a:pt x="135682" y="81860"/>
                  </a:lnTo>
                  <a:lnTo>
                    <a:pt x="134805" y="86270"/>
                  </a:lnTo>
                  <a:lnTo>
                    <a:pt x="133505" y="90554"/>
                  </a:lnTo>
                  <a:lnTo>
                    <a:pt x="131784" y="94708"/>
                  </a:lnTo>
                  <a:lnTo>
                    <a:pt x="130063" y="98862"/>
                  </a:lnTo>
                  <a:lnTo>
                    <a:pt x="106555" y="125448"/>
                  </a:lnTo>
                  <a:lnTo>
                    <a:pt x="102815" y="127947"/>
                  </a:lnTo>
                  <a:lnTo>
                    <a:pt x="98868" y="130059"/>
                  </a:lnTo>
                  <a:lnTo>
                    <a:pt x="94712" y="131780"/>
                  </a:lnTo>
                  <a:lnTo>
                    <a:pt x="90557" y="133504"/>
                  </a:lnTo>
                  <a:lnTo>
                    <a:pt x="86274" y="134805"/>
                  </a:lnTo>
                  <a:lnTo>
                    <a:pt x="81862" y="135680"/>
                  </a:lnTo>
                  <a:lnTo>
                    <a:pt x="77451" y="136559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7" y="136559"/>
                  </a:lnTo>
                  <a:lnTo>
                    <a:pt x="55135" y="135680"/>
                  </a:lnTo>
                  <a:lnTo>
                    <a:pt x="50724" y="134805"/>
                  </a:lnTo>
                  <a:lnTo>
                    <a:pt x="46441" y="133504"/>
                  </a:lnTo>
                  <a:lnTo>
                    <a:pt x="42285" y="131780"/>
                  </a:lnTo>
                  <a:lnTo>
                    <a:pt x="38130" y="130059"/>
                  </a:lnTo>
                  <a:lnTo>
                    <a:pt x="34182" y="127947"/>
                  </a:lnTo>
                  <a:lnTo>
                    <a:pt x="30443" y="125448"/>
                  </a:lnTo>
                  <a:lnTo>
                    <a:pt x="26703" y="122950"/>
                  </a:lnTo>
                  <a:lnTo>
                    <a:pt x="5214" y="94708"/>
                  </a:lnTo>
                  <a:lnTo>
                    <a:pt x="3492" y="90554"/>
                  </a:lnTo>
                  <a:lnTo>
                    <a:pt x="2193" y="86270"/>
                  </a:lnTo>
                  <a:lnTo>
                    <a:pt x="1316" y="81860"/>
                  </a:lnTo>
                  <a:lnTo>
                    <a:pt x="438" y="77447"/>
                  </a:lnTo>
                  <a:lnTo>
                    <a:pt x="0" y="72994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438" y="59544"/>
                  </a:lnTo>
                  <a:lnTo>
                    <a:pt x="1316" y="55131"/>
                  </a:lnTo>
                  <a:lnTo>
                    <a:pt x="2193" y="50718"/>
                  </a:lnTo>
                  <a:lnTo>
                    <a:pt x="23243" y="16881"/>
                  </a:lnTo>
                  <a:lnTo>
                    <a:pt x="59547" y="439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10295" y="14043"/>
                  </a:lnTo>
                  <a:lnTo>
                    <a:pt x="131784" y="42281"/>
                  </a:lnTo>
                  <a:lnTo>
                    <a:pt x="133505" y="46435"/>
                  </a:lnTo>
                  <a:lnTo>
                    <a:pt x="134805" y="50718"/>
                  </a:lnTo>
                  <a:lnTo>
                    <a:pt x="135682" y="55131"/>
                  </a:lnTo>
                  <a:lnTo>
                    <a:pt x="136560" y="59544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2717" y="160288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2543" y="2051414"/>
            <a:ext cx="23622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Sta</a:t>
            </a:r>
            <a:r>
              <a:rPr sz="850" spc="-20">
                <a:latin typeface="Arial"/>
                <a:cs typeface="Arial"/>
              </a:rPr>
              <a:t>f</a:t>
            </a:r>
            <a:r>
              <a:rPr sz="850">
                <a:latin typeface="Arial"/>
                <a:cs typeface="Arial"/>
              </a:rPr>
              <a:t>f</a:t>
            </a:r>
          </a:p>
        </p:txBody>
      </p:sp>
      <p:sp>
        <p:nvSpPr>
          <p:cNvPr id="8" name="object 8"/>
          <p:cNvSpPr/>
          <p:nvPr/>
        </p:nvSpPr>
        <p:spPr>
          <a:xfrm>
            <a:off x="3383870" y="1557219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5">
                <a:moveTo>
                  <a:pt x="1095990" y="273997"/>
                </a:moveTo>
                <a:lnTo>
                  <a:pt x="1090059" y="314201"/>
                </a:lnTo>
                <a:lnTo>
                  <a:pt x="1072393" y="353534"/>
                </a:lnTo>
                <a:lnTo>
                  <a:pt x="1048975" y="385033"/>
                </a:lnTo>
                <a:lnTo>
                  <a:pt x="1018026" y="414859"/>
                </a:lnTo>
                <a:lnTo>
                  <a:pt x="980007" y="442567"/>
                </a:lnTo>
                <a:lnTo>
                  <a:pt x="944881" y="462929"/>
                </a:lnTo>
                <a:lnTo>
                  <a:pt x="905933" y="481469"/>
                </a:lnTo>
                <a:lnTo>
                  <a:pt x="863538" y="498011"/>
                </a:lnTo>
                <a:lnTo>
                  <a:pt x="818104" y="512397"/>
                </a:lnTo>
                <a:lnTo>
                  <a:pt x="770069" y="524485"/>
                </a:lnTo>
                <a:lnTo>
                  <a:pt x="732609" y="531977"/>
                </a:lnTo>
                <a:lnTo>
                  <a:pt x="694148" y="538069"/>
                </a:lnTo>
                <a:lnTo>
                  <a:pt x="654903" y="542728"/>
                </a:lnTo>
                <a:lnTo>
                  <a:pt x="615079" y="545935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77"/>
                </a:lnTo>
                <a:lnTo>
                  <a:pt x="454312" y="543960"/>
                </a:lnTo>
                <a:lnTo>
                  <a:pt x="414842" y="539783"/>
                </a:lnTo>
                <a:lnTo>
                  <a:pt x="376094" y="534165"/>
                </a:lnTo>
                <a:lnTo>
                  <a:pt x="338286" y="527135"/>
                </a:lnTo>
                <a:lnTo>
                  <a:pt x="289672" y="515640"/>
                </a:lnTo>
                <a:lnTo>
                  <a:pt x="243545" y="501815"/>
                </a:lnTo>
                <a:lnTo>
                  <a:pt x="200350" y="485799"/>
                </a:lnTo>
                <a:lnTo>
                  <a:pt x="160503" y="467742"/>
                </a:lnTo>
                <a:lnTo>
                  <a:pt x="124389" y="447818"/>
                </a:lnTo>
                <a:lnTo>
                  <a:pt x="92353" y="426221"/>
                </a:lnTo>
                <a:lnTo>
                  <a:pt x="58510" y="397187"/>
                </a:lnTo>
                <a:lnTo>
                  <a:pt x="32032" y="366303"/>
                </a:lnTo>
                <a:lnTo>
                  <a:pt x="10529" y="327448"/>
                </a:lnTo>
                <a:lnTo>
                  <a:pt x="659" y="287443"/>
                </a:lnTo>
                <a:lnTo>
                  <a:pt x="0" y="273997"/>
                </a:lnTo>
                <a:lnTo>
                  <a:pt x="164" y="267272"/>
                </a:lnTo>
                <a:lnTo>
                  <a:pt x="8066" y="227155"/>
                </a:lnTo>
                <a:lnTo>
                  <a:pt x="27659" y="188047"/>
                </a:lnTo>
                <a:lnTo>
                  <a:pt x="52612" y="156846"/>
                </a:lnTo>
                <a:lnTo>
                  <a:pt x="85016" y="127408"/>
                </a:lnTo>
                <a:lnTo>
                  <a:pt x="124389" y="100173"/>
                </a:lnTo>
                <a:lnTo>
                  <a:pt x="160503" y="80250"/>
                </a:lnTo>
                <a:lnTo>
                  <a:pt x="200350" y="62193"/>
                </a:lnTo>
                <a:lnTo>
                  <a:pt x="243544" y="46174"/>
                </a:lnTo>
                <a:lnTo>
                  <a:pt x="289672" y="32351"/>
                </a:lnTo>
                <a:lnTo>
                  <a:pt x="338286" y="20854"/>
                </a:lnTo>
                <a:lnTo>
                  <a:pt x="376095" y="13830"/>
                </a:lnTo>
                <a:lnTo>
                  <a:pt x="414843" y="8211"/>
                </a:lnTo>
                <a:lnTo>
                  <a:pt x="454312" y="4033"/>
                </a:lnTo>
                <a:lnTo>
                  <a:pt x="494282" y="1319"/>
                </a:lnTo>
                <a:lnTo>
                  <a:pt x="534542" y="83"/>
                </a:lnTo>
                <a:lnTo>
                  <a:pt x="547995" y="0"/>
                </a:lnTo>
                <a:lnTo>
                  <a:pt x="561447" y="83"/>
                </a:lnTo>
                <a:lnTo>
                  <a:pt x="601708" y="1319"/>
                </a:lnTo>
                <a:lnTo>
                  <a:pt x="641677" y="4033"/>
                </a:lnTo>
                <a:lnTo>
                  <a:pt x="681147" y="8211"/>
                </a:lnTo>
                <a:lnTo>
                  <a:pt x="719895" y="13830"/>
                </a:lnTo>
                <a:lnTo>
                  <a:pt x="757703" y="20854"/>
                </a:lnTo>
                <a:lnTo>
                  <a:pt x="806318" y="32351"/>
                </a:lnTo>
                <a:lnTo>
                  <a:pt x="852444" y="46174"/>
                </a:lnTo>
                <a:lnTo>
                  <a:pt x="895639" y="62193"/>
                </a:lnTo>
                <a:lnTo>
                  <a:pt x="935485" y="80250"/>
                </a:lnTo>
                <a:lnTo>
                  <a:pt x="971601" y="100173"/>
                </a:lnTo>
                <a:lnTo>
                  <a:pt x="1003636" y="121769"/>
                </a:lnTo>
                <a:lnTo>
                  <a:pt x="1037479" y="150805"/>
                </a:lnTo>
                <a:lnTo>
                  <a:pt x="1063956" y="181690"/>
                </a:lnTo>
                <a:lnTo>
                  <a:pt x="1085460" y="220542"/>
                </a:lnTo>
                <a:lnTo>
                  <a:pt x="1095331" y="260554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79861" y="1686084"/>
            <a:ext cx="1682114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668780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955" y="1686084"/>
            <a:ext cx="445770" cy="2851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5085" marR="5080" indent="-45720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Check-in  Patient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41917" y="1461124"/>
            <a:ext cx="283845" cy="557530"/>
            <a:chOff x="6141917" y="1461124"/>
            <a:chExt cx="283845" cy="557530"/>
          </a:xfrm>
        </p:grpSpPr>
        <p:sp>
          <p:nvSpPr>
            <p:cNvPr id="12" name="object 12"/>
            <p:cNvSpPr/>
            <p:nvPr/>
          </p:nvSpPr>
          <p:spPr>
            <a:xfrm>
              <a:off x="6215179" y="146588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4"/>
                  </a:lnTo>
                  <a:lnTo>
                    <a:pt x="136560" y="77447"/>
                  </a:lnTo>
                  <a:lnTo>
                    <a:pt x="120115" y="113751"/>
                  </a:lnTo>
                  <a:lnTo>
                    <a:pt x="106555" y="125448"/>
                  </a:lnTo>
                  <a:lnTo>
                    <a:pt x="102815" y="127947"/>
                  </a:lnTo>
                  <a:lnTo>
                    <a:pt x="98867" y="130059"/>
                  </a:lnTo>
                  <a:lnTo>
                    <a:pt x="94712" y="131780"/>
                  </a:lnTo>
                  <a:lnTo>
                    <a:pt x="90556" y="133504"/>
                  </a:lnTo>
                  <a:lnTo>
                    <a:pt x="86273" y="134805"/>
                  </a:lnTo>
                  <a:lnTo>
                    <a:pt x="81862" y="135680"/>
                  </a:lnTo>
                  <a:lnTo>
                    <a:pt x="77451" y="136559"/>
                  </a:lnTo>
                  <a:lnTo>
                    <a:pt x="72996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6" y="136559"/>
                  </a:lnTo>
                  <a:lnTo>
                    <a:pt x="55135" y="135680"/>
                  </a:lnTo>
                  <a:lnTo>
                    <a:pt x="50724" y="134805"/>
                  </a:lnTo>
                  <a:lnTo>
                    <a:pt x="46441" y="133504"/>
                  </a:lnTo>
                  <a:lnTo>
                    <a:pt x="42285" y="131780"/>
                  </a:lnTo>
                  <a:lnTo>
                    <a:pt x="38129" y="130059"/>
                  </a:lnTo>
                  <a:lnTo>
                    <a:pt x="34181" y="127947"/>
                  </a:lnTo>
                  <a:lnTo>
                    <a:pt x="30441" y="125448"/>
                  </a:lnTo>
                  <a:lnTo>
                    <a:pt x="26702" y="122950"/>
                  </a:lnTo>
                  <a:lnTo>
                    <a:pt x="3493" y="90554"/>
                  </a:lnTo>
                  <a:lnTo>
                    <a:pt x="0" y="72994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14042" y="26701"/>
                  </a:lnTo>
                  <a:lnTo>
                    <a:pt x="46441" y="3491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6" y="0"/>
                  </a:lnTo>
                  <a:lnTo>
                    <a:pt x="110294" y="14043"/>
                  </a:lnTo>
                  <a:lnTo>
                    <a:pt x="133504" y="46435"/>
                  </a:lnTo>
                  <a:lnTo>
                    <a:pt x="135682" y="55131"/>
                  </a:lnTo>
                  <a:lnTo>
                    <a:pt x="136560" y="59544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6680" y="1602885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80">
                  <a:moveTo>
                    <a:pt x="136998" y="45666"/>
                  </a:moveTo>
                  <a:lnTo>
                    <a:pt x="0" y="45666"/>
                  </a:lnTo>
                </a:path>
                <a:path w="274320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17710" y="2051414"/>
            <a:ext cx="3543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6547" y="1826650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0" y="0"/>
                </a:lnTo>
                <a:lnTo>
                  <a:pt x="730660" y="0"/>
                </a:lnTo>
                <a:lnTo>
                  <a:pt x="1187323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3042" y="2584710"/>
            <a:ext cx="1187450" cy="5937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1280" marR="74930" algn="ctr">
              <a:lnSpc>
                <a:spcPts val="1010"/>
              </a:lnSpc>
              <a:spcBef>
                <a:spcPts val="340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Patient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-create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-update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0052" y="2607543"/>
            <a:ext cx="1096010" cy="36576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07645" marR="37465" indent="-16256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</a:t>
            </a:r>
            <a:r>
              <a:rPr sz="850">
                <a:latin typeface="Arial"/>
                <a:cs typeface="Arial"/>
              </a:rPr>
              <a:t>Staff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720" y="3292537"/>
            <a:ext cx="1233170" cy="10052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96545" marR="288925" indent="-635" algn="ctr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>
                <a:latin typeface="Arial"/>
                <a:cs typeface="Arial"/>
              </a:rPr>
              <a:t>-Treatment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Record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-Measurement/Reason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-Treatment/Prescription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644351" y="3292537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7630" marR="80010" indent="200660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marL="328295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-Address</a:t>
            </a:r>
            <a:endParaRPr sz="850">
              <a:latin typeface="Arial"/>
              <a:cs typeface="Arial"/>
            </a:endParaRPr>
          </a:p>
          <a:p>
            <a:pPr marL="160655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-Phone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-SSN</a:t>
            </a:r>
            <a:endParaRPr sz="850">
              <a:latin typeface="Arial"/>
              <a:cs typeface="Arial"/>
            </a:endParaRPr>
          </a:p>
          <a:p>
            <a:pPr marL="11493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-Health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Insurance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4374" y="3292537"/>
            <a:ext cx="1096010" cy="109601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4790" marR="217170" algn="ctr">
              <a:lnSpc>
                <a:spcPts val="1010"/>
              </a:lnSpc>
              <a:spcBef>
                <a:spcPts val="305"/>
              </a:spcBef>
            </a:pPr>
            <a:r>
              <a:rPr sz="850" spc="5">
                <a:latin typeface="Arial"/>
                <a:cs typeface="Arial"/>
              </a:rPr>
              <a:t>&lt;&lt;entity&gt;&gt;  Payment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ID</a:t>
            </a:r>
            <a:endParaRPr sz="850">
              <a:latin typeface="Arial"/>
              <a:cs typeface="Arial"/>
            </a:endParaRPr>
          </a:p>
          <a:p>
            <a:pPr marR="2286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-Amount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-Payment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-Reference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4363" y="2561877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5565" marR="6794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4363" y="3498036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25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3222" y="5119188"/>
            <a:ext cx="5617210" cy="4293235"/>
          </a:xfrm>
          <a:custGeom>
            <a:avLst/>
            <a:gdLst/>
            <a:ahLst/>
            <a:cxnLst/>
            <a:rect l="l" t="t" r="r" b="b"/>
            <a:pathLst>
              <a:path w="5617209" h="4293234">
                <a:moveTo>
                  <a:pt x="0" y="0"/>
                </a:moveTo>
                <a:lnTo>
                  <a:pt x="5616951" y="0"/>
                </a:lnTo>
                <a:lnTo>
                  <a:pt x="5616951" y="4292629"/>
                </a:lnTo>
                <a:lnTo>
                  <a:pt x="0" y="4292629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66549" y="5184121"/>
            <a:ext cx="308038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b="1" spc="5">
                <a:latin typeface="Arial"/>
                <a:cs typeface="Arial"/>
              </a:rPr>
              <a:t>Classes for Pay medical fee use</a:t>
            </a:r>
            <a:r>
              <a:rPr sz="1350" b="1" spc="-15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43702" y="5484518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1095990" y="273997"/>
                </a:moveTo>
                <a:lnTo>
                  <a:pt x="1090059" y="314200"/>
                </a:lnTo>
                <a:lnTo>
                  <a:pt x="1072393" y="353534"/>
                </a:lnTo>
                <a:lnTo>
                  <a:pt x="1048975" y="385033"/>
                </a:lnTo>
                <a:lnTo>
                  <a:pt x="1018026" y="414859"/>
                </a:lnTo>
                <a:lnTo>
                  <a:pt x="980007" y="442567"/>
                </a:lnTo>
                <a:lnTo>
                  <a:pt x="944881" y="462926"/>
                </a:lnTo>
                <a:lnTo>
                  <a:pt x="905933" y="481466"/>
                </a:lnTo>
                <a:lnTo>
                  <a:pt x="863538" y="498011"/>
                </a:lnTo>
                <a:lnTo>
                  <a:pt x="818104" y="512395"/>
                </a:lnTo>
                <a:lnTo>
                  <a:pt x="770069" y="524485"/>
                </a:lnTo>
                <a:lnTo>
                  <a:pt x="732609" y="531977"/>
                </a:lnTo>
                <a:lnTo>
                  <a:pt x="694148" y="538069"/>
                </a:lnTo>
                <a:lnTo>
                  <a:pt x="654903" y="542728"/>
                </a:lnTo>
                <a:lnTo>
                  <a:pt x="615079" y="545935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80"/>
                </a:lnTo>
                <a:lnTo>
                  <a:pt x="454312" y="543960"/>
                </a:lnTo>
                <a:lnTo>
                  <a:pt x="414842" y="539781"/>
                </a:lnTo>
                <a:lnTo>
                  <a:pt x="376095" y="534163"/>
                </a:lnTo>
                <a:lnTo>
                  <a:pt x="338286" y="527135"/>
                </a:lnTo>
                <a:lnTo>
                  <a:pt x="289672" y="515640"/>
                </a:lnTo>
                <a:lnTo>
                  <a:pt x="243545" y="501815"/>
                </a:lnTo>
                <a:lnTo>
                  <a:pt x="200350" y="485799"/>
                </a:lnTo>
                <a:lnTo>
                  <a:pt x="160503" y="467740"/>
                </a:lnTo>
                <a:lnTo>
                  <a:pt x="124389" y="447818"/>
                </a:lnTo>
                <a:lnTo>
                  <a:pt x="92353" y="426218"/>
                </a:lnTo>
                <a:lnTo>
                  <a:pt x="58510" y="397187"/>
                </a:lnTo>
                <a:lnTo>
                  <a:pt x="32033" y="366304"/>
                </a:lnTo>
                <a:lnTo>
                  <a:pt x="10529" y="327449"/>
                </a:lnTo>
                <a:lnTo>
                  <a:pt x="659" y="287442"/>
                </a:lnTo>
                <a:lnTo>
                  <a:pt x="0" y="273997"/>
                </a:lnTo>
                <a:lnTo>
                  <a:pt x="164" y="267272"/>
                </a:lnTo>
                <a:lnTo>
                  <a:pt x="8066" y="227155"/>
                </a:lnTo>
                <a:lnTo>
                  <a:pt x="27659" y="188047"/>
                </a:lnTo>
                <a:lnTo>
                  <a:pt x="52612" y="156848"/>
                </a:lnTo>
                <a:lnTo>
                  <a:pt x="85016" y="127411"/>
                </a:lnTo>
                <a:lnTo>
                  <a:pt x="124389" y="100176"/>
                </a:lnTo>
                <a:lnTo>
                  <a:pt x="160503" y="80250"/>
                </a:lnTo>
                <a:lnTo>
                  <a:pt x="200350" y="62193"/>
                </a:lnTo>
                <a:lnTo>
                  <a:pt x="243544" y="46174"/>
                </a:lnTo>
                <a:lnTo>
                  <a:pt x="289672" y="32349"/>
                </a:lnTo>
                <a:lnTo>
                  <a:pt x="338286" y="20853"/>
                </a:lnTo>
                <a:lnTo>
                  <a:pt x="376095" y="13828"/>
                </a:lnTo>
                <a:lnTo>
                  <a:pt x="414843" y="8212"/>
                </a:lnTo>
                <a:lnTo>
                  <a:pt x="454312" y="4033"/>
                </a:lnTo>
                <a:lnTo>
                  <a:pt x="494282" y="1322"/>
                </a:lnTo>
                <a:lnTo>
                  <a:pt x="534542" y="83"/>
                </a:lnTo>
                <a:lnTo>
                  <a:pt x="547995" y="0"/>
                </a:lnTo>
                <a:lnTo>
                  <a:pt x="561447" y="83"/>
                </a:lnTo>
                <a:lnTo>
                  <a:pt x="601708" y="1322"/>
                </a:lnTo>
                <a:lnTo>
                  <a:pt x="641677" y="4033"/>
                </a:lnTo>
                <a:lnTo>
                  <a:pt x="681147" y="8212"/>
                </a:lnTo>
                <a:lnTo>
                  <a:pt x="719895" y="13828"/>
                </a:lnTo>
                <a:lnTo>
                  <a:pt x="757703" y="20853"/>
                </a:lnTo>
                <a:lnTo>
                  <a:pt x="806318" y="32349"/>
                </a:lnTo>
                <a:lnTo>
                  <a:pt x="852444" y="46174"/>
                </a:lnTo>
                <a:lnTo>
                  <a:pt x="895639" y="62195"/>
                </a:lnTo>
                <a:lnTo>
                  <a:pt x="935485" y="80250"/>
                </a:lnTo>
                <a:lnTo>
                  <a:pt x="971600" y="100178"/>
                </a:lnTo>
                <a:lnTo>
                  <a:pt x="1003635" y="121771"/>
                </a:lnTo>
                <a:lnTo>
                  <a:pt x="1037479" y="150807"/>
                </a:lnTo>
                <a:lnTo>
                  <a:pt x="1063956" y="181690"/>
                </a:lnTo>
                <a:lnTo>
                  <a:pt x="1085460" y="220542"/>
                </a:lnTo>
                <a:lnTo>
                  <a:pt x="1095330" y="260554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01679" y="5677316"/>
            <a:ext cx="7924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Pay medical</a:t>
            </a:r>
            <a:r>
              <a:rPr sz="850" spc="-7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fee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33250" y="5479756"/>
            <a:ext cx="283845" cy="557530"/>
            <a:chOff x="6233250" y="5479756"/>
            <a:chExt cx="283845" cy="557530"/>
          </a:xfrm>
        </p:grpSpPr>
        <p:sp>
          <p:nvSpPr>
            <p:cNvPr id="28" name="object 28"/>
            <p:cNvSpPr/>
            <p:nvPr/>
          </p:nvSpPr>
          <p:spPr>
            <a:xfrm>
              <a:off x="6306511" y="5484518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9" y="68499"/>
                  </a:moveTo>
                  <a:lnTo>
                    <a:pt x="136999" y="72996"/>
                  </a:lnTo>
                  <a:lnTo>
                    <a:pt x="136560" y="77449"/>
                  </a:lnTo>
                  <a:lnTo>
                    <a:pt x="135682" y="81860"/>
                  </a:lnTo>
                  <a:lnTo>
                    <a:pt x="134804" y="86272"/>
                  </a:lnTo>
                  <a:lnTo>
                    <a:pt x="133505" y="90556"/>
                  </a:lnTo>
                  <a:lnTo>
                    <a:pt x="131783" y="94710"/>
                  </a:lnTo>
                  <a:lnTo>
                    <a:pt x="130062" y="98867"/>
                  </a:lnTo>
                  <a:lnTo>
                    <a:pt x="106555" y="125452"/>
                  </a:lnTo>
                  <a:lnTo>
                    <a:pt x="102815" y="127952"/>
                  </a:lnTo>
                  <a:lnTo>
                    <a:pt x="81863" y="135680"/>
                  </a:lnTo>
                  <a:lnTo>
                    <a:pt x="77452" y="136557"/>
                  </a:lnTo>
                  <a:lnTo>
                    <a:pt x="72997" y="136996"/>
                  </a:lnTo>
                  <a:lnTo>
                    <a:pt x="68499" y="136998"/>
                  </a:lnTo>
                  <a:lnTo>
                    <a:pt x="64001" y="136996"/>
                  </a:lnTo>
                  <a:lnTo>
                    <a:pt x="59547" y="136557"/>
                  </a:lnTo>
                  <a:lnTo>
                    <a:pt x="55136" y="135679"/>
                  </a:lnTo>
                  <a:lnTo>
                    <a:pt x="50725" y="134802"/>
                  </a:lnTo>
                  <a:lnTo>
                    <a:pt x="16882" y="113752"/>
                  </a:lnTo>
                  <a:lnTo>
                    <a:pt x="11544" y="106554"/>
                  </a:lnTo>
                  <a:lnTo>
                    <a:pt x="9045" y="102815"/>
                  </a:lnTo>
                  <a:lnTo>
                    <a:pt x="6934" y="98867"/>
                  </a:lnTo>
                  <a:lnTo>
                    <a:pt x="5213" y="94710"/>
                  </a:lnTo>
                  <a:lnTo>
                    <a:pt x="3492" y="90556"/>
                  </a:lnTo>
                  <a:lnTo>
                    <a:pt x="2192" y="86272"/>
                  </a:lnTo>
                  <a:lnTo>
                    <a:pt x="1315" y="81860"/>
                  </a:lnTo>
                  <a:lnTo>
                    <a:pt x="438" y="77449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14043" y="26701"/>
                  </a:lnTo>
                  <a:lnTo>
                    <a:pt x="30442" y="11541"/>
                  </a:lnTo>
                  <a:lnTo>
                    <a:pt x="34182" y="9041"/>
                  </a:lnTo>
                  <a:lnTo>
                    <a:pt x="68499" y="0"/>
                  </a:lnTo>
                  <a:lnTo>
                    <a:pt x="72997" y="1"/>
                  </a:lnTo>
                  <a:lnTo>
                    <a:pt x="110295" y="14041"/>
                  </a:lnTo>
                  <a:lnTo>
                    <a:pt x="133505" y="46439"/>
                  </a:lnTo>
                  <a:lnTo>
                    <a:pt x="135682" y="55133"/>
                  </a:lnTo>
                  <a:lnTo>
                    <a:pt x="136560" y="59546"/>
                  </a:lnTo>
                  <a:lnTo>
                    <a:pt x="136999" y="64002"/>
                  </a:lnTo>
                  <a:lnTo>
                    <a:pt x="136999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8012" y="56215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54709" y="6070046"/>
            <a:ext cx="26289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Bank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6623" y="5479756"/>
            <a:ext cx="283845" cy="557530"/>
            <a:chOff x="1666623" y="5479756"/>
            <a:chExt cx="283845" cy="557530"/>
          </a:xfrm>
        </p:grpSpPr>
        <p:sp>
          <p:nvSpPr>
            <p:cNvPr id="32" name="object 32"/>
            <p:cNvSpPr/>
            <p:nvPr/>
          </p:nvSpPr>
          <p:spPr>
            <a:xfrm>
              <a:off x="1739884" y="5484518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49"/>
                  </a:lnTo>
                  <a:lnTo>
                    <a:pt x="135682" y="81860"/>
                  </a:lnTo>
                  <a:lnTo>
                    <a:pt x="134805" y="86272"/>
                  </a:lnTo>
                  <a:lnTo>
                    <a:pt x="133505" y="90556"/>
                  </a:lnTo>
                  <a:lnTo>
                    <a:pt x="131784" y="94710"/>
                  </a:lnTo>
                  <a:lnTo>
                    <a:pt x="130063" y="98867"/>
                  </a:lnTo>
                  <a:lnTo>
                    <a:pt x="106555" y="125452"/>
                  </a:lnTo>
                  <a:lnTo>
                    <a:pt x="102816" y="127952"/>
                  </a:lnTo>
                  <a:lnTo>
                    <a:pt x="81863" y="135680"/>
                  </a:lnTo>
                  <a:lnTo>
                    <a:pt x="77451" y="136557"/>
                  </a:lnTo>
                  <a:lnTo>
                    <a:pt x="72997" y="136996"/>
                  </a:lnTo>
                  <a:lnTo>
                    <a:pt x="68499" y="136998"/>
                  </a:lnTo>
                  <a:lnTo>
                    <a:pt x="64001" y="136996"/>
                  </a:lnTo>
                  <a:lnTo>
                    <a:pt x="59547" y="136557"/>
                  </a:lnTo>
                  <a:lnTo>
                    <a:pt x="55135" y="135679"/>
                  </a:lnTo>
                  <a:lnTo>
                    <a:pt x="50724" y="134802"/>
                  </a:lnTo>
                  <a:lnTo>
                    <a:pt x="16882" y="113752"/>
                  </a:lnTo>
                  <a:lnTo>
                    <a:pt x="11544" y="106554"/>
                  </a:lnTo>
                  <a:lnTo>
                    <a:pt x="9045" y="102815"/>
                  </a:lnTo>
                  <a:lnTo>
                    <a:pt x="6935" y="98867"/>
                  </a:lnTo>
                  <a:lnTo>
                    <a:pt x="5214" y="94710"/>
                  </a:lnTo>
                  <a:lnTo>
                    <a:pt x="3493" y="90556"/>
                  </a:lnTo>
                  <a:lnTo>
                    <a:pt x="2193" y="86272"/>
                  </a:lnTo>
                  <a:lnTo>
                    <a:pt x="1316" y="81860"/>
                  </a:lnTo>
                  <a:lnTo>
                    <a:pt x="438" y="77449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438" y="59548"/>
                  </a:lnTo>
                  <a:lnTo>
                    <a:pt x="1316" y="55136"/>
                  </a:lnTo>
                  <a:lnTo>
                    <a:pt x="2193" y="50723"/>
                  </a:lnTo>
                  <a:lnTo>
                    <a:pt x="11544" y="30441"/>
                  </a:lnTo>
                  <a:lnTo>
                    <a:pt x="14043" y="26701"/>
                  </a:lnTo>
                  <a:lnTo>
                    <a:pt x="30443" y="11541"/>
                  </a:lnTo>
                  <a:lnTo>
                    <a:pt x="34182" y="9041"/>
                  </a:lnTo>
                  <a:lnTo>
                    <a:pt x="68499" y="0"/>
                  </a:lnTo>
                  <a:lnTo>
                    <a:pt x="72997" y="1"/>
                  </a:lnTo>
                  <a:lnTo>
                    <a:pt x="106555" y="11541"/>
                  </a:lnTo>
                  <a:lnTo>
                    <a:pt x="110295" y="14041"/>
                  </a:lnTo>
                  <a:lnTo>
                    <a:pt x="133505" y="46439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1385" y="56215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00137" y="6070046"/>
            <a:ext cx="63881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>
                <a:latin typeface="Arial"/>
                <a:cs typeface="Arial"/>
              </a:rPr>
              <a:t>Staff,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45383" y="5753949"/>
            <a:ext cx="4293235" cy="5080"/>
          </a:xfrm>
          <a:custGeom>
            <a:avLst/>
            <a:gdLst/>
            <a:ahLst/>
            <a:cxnLst/>
            <a:rect l="l" t="t" r="r" b="b"/>
            <a:pathLst>
              <a:path w="4293235" h="5079">
                <a:moveTo>
                  <a:pt x="0" y="4566"/>
                </a:moveTo>
                <a:lnTo>
                  <a:pt x="1598319" y="4566"/>
                </a:lnTo>
              </a:path>
              <a:path w="4293235" h="5079">
                <a:moveTo>
                  <a:pt x="2648643" y="0"/>
                </a:moveTo>
                <a:lnTo>
                  <a:pt x="4292629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5719" y="6397843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45085" marR="37465" algn="ctr">
              <a:lnSpc>
                <a:spcPts val="1010"/>
              </a:lnSpc>
              <a:spcBef>
                <a:spcPts val="66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</a:t>
            </a:r>
            <a:r>
              <a:rPr sz="850">
                <a:latin typeface="Arial"/>
                <a:cs typeface="Arial"/>
              </a:rPr>
              <a:t> Staff </a:t>
            </a:r>
            <a:r>
              <a:rPr sz="850" spc="5">
                <a:latin typeface="Arial"/>
                <a:cs typeface="Arial"/>
              </a:rPr>
              <a:t>Interface  Patient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7039" y="6397843"/>
            <a:ext cx="1187450" cy="5937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81280" marR="74930" algn="ctr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Card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Reader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-Debit/Credit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68024" y="6397843"/>
            <a:ext cx="1096010" cy="109601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4790" marR="217170" algn="ctr">
              <a:lnSpc>
                <a:spcPts val="1010"/>
              </a:lnSpc>
              <a:spcBef>
                <a:spcPts val="305"/>
              </a:spcBef>
            </a:pPr>
            <a:r>
              <a:rPr sz="850" spc="5">
                <a:latin typeface="Arial"/>
                <a:cs typeface="Arial"/>
              </a:rPr>
              <a:t>&lt;&lt;entity&gt;&gt;  Payment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ID</a:t>
            </a:r>
            <a:endParaRPr sz="850">
              <a:latin typeface="Arial"/>
              <a:cs typeface="Arial"/>
            </a:endParaRPr>
          </a:p>
          <a:p>
            <a:pPr marR="2286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-Date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-Amount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-Payment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type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-Reference</a:t>
            </a:r>
            <a:r>
              <a:rPr sz="850" spc="-2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25719" y="7311169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23495" marR="15875" algn="ctr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Receipt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Printer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-Payment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</a:t>
            </a:r>
            <a:endParaRPr sz="8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78372" y="7311169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7630" marR="80010" indent="200660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marL="328295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-Address</a:t>
            </a:r>
            <a:endParaRPr sz="850">
              <a:latin typeface="Arial"/>
              <a:cs typeface="Arial"/>
            </a:endParaRPr>
          </a:p>
          <a:p>
            <a:pPr marL="160655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-Phone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-SSN</a:t>
            </a:r>
            <a:endParaRPr sz="850">
              <a:latin typeface="Arial"/>
              <a:cs typeface="Arial"/>
            </a:endParaRPr>
          </a:p>
          <a:p>
            <a:pPr marL="114935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-Health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Insurance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35683" y="2561877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240029" marR="232410" indent="-63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&lt;&lt;entity&gt;&gt;  Delete  Appointment</a:t>
            </a:r>
            <a:endParaRPr sz="850">
              <a:latin typeface="Arial"/>
              <a:cs typeface="Arial"/>
            </a:endParaRPr>
          </a:p>
          <a:p>
            <a:pPr marR="22860" algn="ctr">
              <a:lnSpc>
                <a:spcPts val="969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4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68024" y="7585167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5565" marR="6794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25719" y="8270161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94310" marR="186690" indent="90805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&lt;&lt;proxy&gt;&gt;  Bank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87039" y="8270161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 animBg="1"/>
      <p:bldP spid="9" grpId="0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30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7555" y="369896"/>
            <a:ext cx="5617210" cy="3836035"/>
          </a:xfrm>
          <a:custGeom>
            <a:avLst/>
            <a:gdLst/>
            <a:ahLst/>
            <a:cxnLst/>
            <a:rect l="l" t="t" r="r" b="b"/>
            <a:pathLst>
              <a:path w="5617209" h="3836035">
                <a:moveTo>
                  <a:pt x="0" y="0"/>
                </a:moveTo>
                <a:lnTo>
                  <a:pt x="5616951" y="0"/>
                </a:lnTo>
                <a:lnTo>
                  <a:pt x="5616951" y="3835966"/>
                </a:lnTo>
                <a:lnTo>
                  <a:pt x="0" y="383596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6568" y="526161"/>
            <a:ext cx="420814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b="1" spc="5">
                <a:latin typeface="Arial"/>
                <a:cs typeface="Arial"/>
              </a:rPr>
              <a:t>Classes for Update Measurement/Reason use</a:t>
            </a:r>
            <a:r>
              <a:rPr sz="1350" b="1" spc="4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0956" y="821796"/>
            <a:ext cx="283845" cy="557530"/>
            <a:chOff x="1620956" y="821796"/>
            <a:chExt cx="283845" cy="557530"/>
          </a:xfrm>
        </p:grpSpPr>
        <p:sp>
          <p:nvSpPr>
            <p:cNvPr id="5" name="object 5"/>
            <p:cNvSpPr/>
            <p:nvPr/>
          </p:nvSpPr>
          <p:spPr>
            <a:xfrm>
              <a:off x="1694218" y="82655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5" y="86275"/>
                  </a:lnTo>
                  <a:lnTo>
                    <a:pt x="125454" y="106553"/>
                  </a:lnTo>
                  <a:lnTo>
                    <a:pt x="122955" y="110295"/>
                  </a:lnTo>
                  <a:lnTo>
                    <a:pt x="120116" y="113755"/>
                  </a:lnTo>
                  <a:lnTo>
                    <a:pt x="116935" y="116934"/>
                  </a:lnTo>
                  <a:lnTo>
                    <a:pt x="113755" y="120116"/>
                  </a:lnTo>
                  <a:lnTo>
                    <a:pt x="110295" y="122955"/>
                  </a:lnTo>
                  <a:lnTo>
                    <a:pt x="106555" y="125452"/>
                  </a:lnTo>
                  <a:lnTo>
                    <a:pt x="102815" y="127952"/>
                  </a:lnTo>
                  <a:lnTo>
                    <a:pt x="98868" y="130062"/>
                  </a:lnTo>
                  <a:lnTo>
                    <a:pt x="94712" y="131780"/>
                  </a:lnTo>
                  <a:lnTo>
                    <a:pt x="90557" y="133502"/>
                  </a:lnTo>
                  <a:lnTo>
                    <a:pt x="86274" y="134802"/>
                  </a:lnTo>
                  <a:lnTo>
                    <a:pt x="81862" y="135679"/>
                  </a:lnTo>
                  <a:lnTo>
                    <a:pt x="77451" y="136559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7" y="136559"/>
                  </a:lnTo>
                  <a:lnTo>
                    <a:pt x="55135" y="135679"/>
                  </a:lnTo>
                  <a:lnTo>
                    <a:pt x="50724" y="134802"/>
                  </a:lnTo>
                  <a:lnTo>
                    <a:pt x="46441" y="133502"/>
                  </a:lnTo>
                  <a:lnTo>
                    <a:pt x="42285" y="131780"/>
                  </a:lnTo>
                  <a:lnTo>
                    <a:pt x="38130" y="130062"/>
                  </a:lnTo>
                  <a:lnTo>
                    <a:pt x="34182" y="127952"/>
                  </a:lnTo>
                  <a:lnTo>
                    <a:pt x="30443" y="125452"/>
                  </a:lnTo>
                  <a:lnTo>
                    <a:pt x="26703" y="122955"/>
                  </a:lnTo>
                  <a:lnTo>
                    <a:pt x="23243" y="120116"/>
                  </a:lnTo>
                  <a:lnTo>
                    <a:pt x="20063" y="116934"/>
                  </a:lnTo>
                  <a:lnTo>
                    <a:pt x="16882" y="113755"/>
                  </a:lnTo>
                  <a:lnTo>
                    <a:pt x="14042" y="110295"/>
                  </a:lnTo>
                  <a:lnTo>
                    <a:pt x="11544" y="106553"/>
                  </a:lnTo>
                  <a:lnTo>
                    <a:pt x="9045" y="102813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3999"/>
                  </a:lnTo>
                  <a:lnTo>
                    <a:pt x="438" y="59544"/>
                  </a:lnTo>
                  <a:lnTo>
                    <a:pt x="1316" y="55133"/>
                  </a:lnTo>
                  <a:lnTo>
                    <a:pt x="2193" y="50721"/>
                  </a:lnTo>
                  <a:lnTo>
                    <a:pt x="3492" y="46438"/>
                  </a:lnTo>
                  <a:lnTo>
                    <a:pt x="5214" y="42283"/>
                  </a:lnTo>
                  <a:lnTo>
                    <a:pt x="6935" y="38127"/>
                  </a:lnTo>
                  <a:lnTo>
                    <a:pt x="9045" y="34178"/>
                  </a:lnTo>
                  <a:lnTo>
                    <a:pt x="11544" y="30439"/>
                  </a:lnTo>
                  <a:lnTo>
                    <a:pt x="14042" y="26699"/>
                  </a:lnTo>
                  <a:lnTo>
                    <a:pt x="16882" y="23241"/>
                  </a:lnTo>
                  <a:lnTo>
                    <a:pt x="20063" y="20061"/>
                  </a:lnTo>
                  <a:lnTo>
                    <a:pt x="23243" y="16879"/>
                  </a:lnTo>
                  <a:lnTo>
                    <a:pt x="26703" y="14041"/>
                  </a:lnTo>
                  <a:lnTo>
                    <a:pt x="30443" y="11541"/>
                  </a:lnTo>
                  <a:lnTo>
                    <a:pt x="34182" y="9041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10295" y="14041"/>
                  </a:lnTo>
                  <a:lnTo>
                    <a:pt x="116935" y="20061"/>
                  </a:lnTo>
                  <a:lnTo>
                    <a:pt x="120116" y="23241"/>
                  </a:lnTo>
                  <a:lnTo>
                    <a:pt x="122955" y="26699"/>
                  </a:lnTo>
                  <a:lnTo>
                    <a:pt x="125454" y="30439"/>
                  </a:lnTo>
                  <a:lnTo>
                    <a:pt x="127953" y="34178"/>
                  </a:lnTo>
                  <a:lnTo>
                    <a:pt x="130063" y="38127"/>
                  </a:lnTo>
                  <a:lnTo>
                    <a:pt x="131784" y="42283"/>
                  </a:lnTo>
                  <a:lnTo>
                    <a:pt x="133505" y="46438"/>
                  </a:lnTo>
                  <a:lnTo>
                    <a:pt x="134805" y="50721"/>
                  </a:lnTo>
                  <a:lnTo>
                    <a:pt x="135682" y="55133"/>
                  </a:lnTo>
                  <a:lnTo>
                    <a:pt x="136560" y="59544"/>
                  </a:lnTo>
                  <a:lnTo>
                    <a:pt x="136998" y="63999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719" y="96355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1152" y="1412087"/>
            <a:ext cx="30543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Nurse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70249" y="821796"/>
            <a:ext cx="283845" cy="557530"/>
            <a:chOff x="6370249" y="821796"/>
            <a:chExt cx="283845" cy="557530"/>
          </a:xfrm>
        </p:grpSpPr>
        <p:sp>
          <p:nvSpPr>
            <p:cNvPr id="9" name="object 9"/>
            <p:cNvSpPr/>
            <p:nvPr/>
          </p:nvSpPr>
          <p:spPr>
            <a:xfrm>
              <a:off x="6443511" y="82655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59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4" y="86275"/>
                  </a:lnTo>
                  <a:lnTo>
                    <a:pt x="125454" y="106553"/>
                  </a:lnTo>
                  <a:lnTo>
                    <a:pt x="122955" y="110295"/>
                  </a:lnTo>
                  <a:lnTo>
                    <a:pt x="120115" y="113755"/>
                  </a:lnTo>
                  <a:lnTo>
                    <a:pt x="116935" y="116934"/>
                  </a:lnTo>
                  <a:lnTo>
                    <a:pt x="113755" y="120116"/>
                  </a:lnTo>
                  <a:lnTo>
                    <a:pt x="110294" y="122955"/>
                  </a:lnTo>
                  <a:lnTo>
                    <a:pt x="106554" y="125452"/>
                  </a:lnTo>
                  <a:lnTo>
                    <a:pt x="102814" y="127952"/>
                  </a:lnTo>
                  <a:lnTo>
                    <a:pt x="98867" y="130062"/>
                  </a:lnTo>
                  <a:lnTo>
                    <a:pt x="94712" y="131780"/>
                  </a:lnTo>
                  <a:lnTo>
                    <a:pt x="90557" y="133502"/>
                  </a:lnTo>
                  <a:lnTo>
                    <a:pt x="86273" y="134802"/>
                  </a:lnTo>
                  <a:lnTo>
                    <a:pt x="81862" y="135679"/>
                  </a:lnTo>
                  <a:lnTo>
                    <a:pt x="77451" y="136559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6" y="136559"/>
                  </a:lnTo>
                  <a:lnTo>
                    <a:pt x="55135" y="135679"/>
                  </a:lnTo>
                  <a:lnTo>
                    <a:pt x="50723" y="134802"/>
                  </a:lnTo>
                  <a:lnTo>
                    <a:pt x="46440" y="133502"/>
                  </a:lnTo>
                  <a:lnTo>
                    <a:pt x="42284" y="131780"/>
                  </a:lnTo>
                  <a:lnTo>
                    <a:pt x="38129" y="130062"/>
                  </a:lnTo>
                  <a:lnTo>
                    <a:pt x="34182" y="127952"/>
                  </a:lnTo>
                  <a:lnTo>
                    <a:pt x="30442" y="125452"/>
                  </a:lnTo>
                  <a:lnTo>
                    <a:pt x="26702" y="122955"/>
                  </a:lnTo>
                  <a:lnTo>
                    <a:pt x="23242" y="120116"/>
                  </a:lnTo>
                  <a:lnTo>
                    <a:pt x="20062" y="116934"/>
                  </a:lnTo>
                  <a:lnTo>
                    <a:pt x="16881" y="113755"/>
                  </a:lnTo>
                  <a:lnTo>
                    <a:pt x="14042" y="110295"/>
                  </a:lnTo>
                  <a:lnTo>
                    <a:pt x="11543" y="106553"/>
                  </a:lnTo>
                  <a:lnTo>
                    <a:pt x="9044" y="102813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3999"/>
                  </a:lnTo>
                  <a:lnTo>
                    <a:pt x="11544" y="30439"/>
                  </a:lnTo>
                  <a:lnTo>
                    <a:pt x="14042" y="26699"/>
                  </a:lnTo>
                  <a:lnTo>
                    <a:pt x="16881" y="23241"/>
                  </a:lnTo>
                  <a:lnTo>
                    <a:pt x="20062" y="20061"/>
                  </a:lnTo>
                  <a:lnTo>
                    <a:pt x="23242" y="16879"/>
                  </a:lnTo>
                  <a:lnTo>
                    <a:pt x="59546" y="439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10294" y="14041"/>
                  </a:lnTo>
                  <a:lnTo>
                    <a:pt x="116935" y="20061"/>
                  </a:lnTo>
                  <a:lnTo>
                    <a:pt x="120115" y="23241"/>
                  </a:lnTo>
                  <a:lnTo>
                    <a:pt x="122955" y="26699"/>
                  </a:lnTo>
                  <a:lnTo>
                    <a:pt x="125454" y="30439"/>
                  </a:lnTo>
                  <a:lnTo>
                    <a:pt x="127953" y="34178"/>
                  </a:lnTo>
                  <a:lnTo>
                    <a:pt x="135682" y="55133"/>
                  </a:lnTo>
                  <a:lnTo>
                    <a:pt x="136560" y="59544"/>
                  </a:lnTo>
                  <a:lnTo>
                    <a:pt x="136998" y="63999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5011" y="96355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80">
                  <a:moveTo>
                    <a:pt x="136998" y="45666"/>
                  </a:moveTo>
                  <a:lnTo>
                    <a:pt x="0" y="45666"/>
                  </a:lnTo>
                </a:path>
                <a:path w="274320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46042" y="1412087"/>
            <a:ext cx="3543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8036" y="917891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5">
                <a:moveTo>
                  <a:pt x="1095990" y="273997"/>
                </a:moveTo>
                <a:lnTo>
                  <a:pt x="1090059" y="314202"/>
                </a:lnTo>
                <a:lnTo>
                  <a:pt x="1072393" y="353536"/>
                </a:lnTo>
                <a:lnTo>
                  <a:pt x="1048975" y="385034"/>
                </a:lnTo>
                <a:lnTo>
                  <a:pt x="1018026" y="414860"/>
                </a:lnTo>
                <a:lnTo>
                  <a:pt x="980007" y="442567"/>
                </a:lnTo>
                <a:lnTo>
                  <a:pt x="944882" y="462928"/>
                </a:lnTo>
                <a:lnTo>
                  <a:pt x="905934" y="481469"/>
                </a:lnTo>
                <a:lnTo>
                  <a:pt x="863538" y="498010"/>
                </a:lnTo>
                <a:lnTo>
                  <a:pt x="818104" y="512397"/>
                </a:lnTo>
                <a:lnTo>
                  <a:pt x="770068" y="524486"/>
                </a:lnTo>
                <a:lnTo>
                  <a:pt x="732609" y="531977"/>
                </a:lnTo>
                <a:lnTo>
                  <a:pt x="694148" y="538072"/>
                </a:lnTo>
                <a:lnTo>
                  <a:pt x="654903" y="542728"/>
                </a:lnTo>
                <a:lnTo>
                  <a:pt x="615079" y="545935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77"/>
                </a:lnTo>
                <a:lnTo>
                  <a:pt x="454313" y="543960"/>
                </a:lnTo>
                <a:lnTo>
                  <a:pt x="414843" y="539783"/>
                </a:lnTo>
                <a:lnTo>
                  <a:pt x="376095" y="534164"/>
                </a:lnTo>
                <a:lnTo>
                  <a:pt x="338286" y="527135"/>
                </a:lnTo>
                <a:lnTo>
                  <a:pt x="289672" y="515638"/>
                </a:lnTo>
                <a:lnTo>
                  <a:pt x="243545" y="501815"/>
                </a:lnTo>
                <a:lnTo>
                  <a:pt x="200350" y="485799"/>
                </a:lnTo>
                <a:lnTo>
                  <a:pt x="160503" y="467742"/>
                </a:lnTo>
                <a:lnTo>
                  <a:pt x="124389" y="447818"/>
                </a:lnTo>
                <a:lnTo>
                  <a:pt x="92353" y="426221"/>
                </a:lnTo>
                <a:lnTo>
                  <a:pt x="58510" y="397189"/>
                </a:lnTo>
                <a:lnTo>
                  <a:pt x="32033" y="366306"/>
                </a:lnTo>
                <a:lnTo>
                  <a:pt x="10529" y="327452"/>
                </a:lnTo>
                <a:lnTo>
                  <a:pt x="659" y="287443"/>
                </a:lnTo>
                <a:lnTo>
                  <a:pt x="0" y="273997"/>
                </a:lnTo>
                <a:lnTo>
                  <a:pt x="165" y="267272"/>
                </a:lnTo>
                <a:lnTo>
                  <a:pt x="8066" y="227156"/>
                </a:lnTo>
                <a:lnTo>
                  <a:pt x="27659" y="188044"/>
                </a:lnTo>
                <a:lnTo>
                  <a:pt x="52612" y="156846"/>
                </a:lnTo>
                <a:lnTo>
                  <a:pt x="85016" y="127409"/>
                </a:lnTo>
                <a:lnTo>
                  <a:pt x="124389" y="100176"/>
                </a:lnTo>
                <a:lnTo>
                  <a:pt x="160503" y="80250"/>
                </a:lnTo>
                <a:lnTo>
                  <a:pt x="200350" y="62195"/>
                </a:lnTo>
                <a:lnTo>
                  <a:pt x="243545" y="46176"/>
                </a:lnTo>
                <a:lnTo>
                  <a:pt x="289672" y="32351"/>
                </a:lnTo>
                <a:lnTo>
                  <a:pt x="338286" y="20854"/>
                </a:lnTo>
                <a:lnTo>
                  <a:pt x="376095" y="13828"/>
                </a:lnTo>
                <a:lnTo>
                  <a:pt x="414843" y="8211"/>
                </a:lnTo>
                <a:lnTo>
                  <a:pt x="454313" y="4033"/>
                </a:lnTo>
                <a:lnTo>
                  <a:pt x="494282" y="1319"/>
                </a:lnTo>
                <a:lnTo>
                  <a:pt x="534542" y="82"/>
                </a:lnTo>
                <a:lnTo>
                  <a:pt x="547995" y="0"/>
                </a:lnTo>
                <a:lnTo>
                  <a:pt x="561447" y="82"/>
                </a:lnTo>
                <a:lnTo>
                  <a:pt x="601708" y="1319"/>
                </a:lnTo>
                <a:lnTo>
                  <a:pt x="641677" y="4033"/>
                </a:lnTo>
                <a:lnTo>
                  <a:pt x="681147" y="8211"/>
                </a:lnTo>
                <a:lnTo>
                  <a:pt x="719895" y="13828"/>
                </a:lnTo>
                <a:lnTo>
                  <a:pt x="757703" y="20854"/>
                </a:lnTo>
                <a:lnTo>
                  <a:pt x="806318" y="32351"/>
                </a:lnTo>
                <a:lnTo>
                  <a:pt x="852444" y="46174"/>
                </a:lnTo>
                <a:lnTo>
                  <a:pt x="895639" y="62193"/>
                </a:lnTo>
                <a:lnTo>
                  <a:pt x="935486" y="80250"/>
                </a:lnTo>
                <a:lnTo>
                  <a:pt x="971601" y="100176"/>
                </a:lnTo>
                <a:lnTo>
                  <a:pt x="1003636" y="121769"/>
                </a:lnTo>
                <a:lnTo>
                  <a:pt x="1037479" y="150805"/>
                </a:lnTo>
                <a:lnTo>
                  <a:pt x="1063956" y="181688"/>
                </a:lnTo>
                <a:lnTo>
                  <a:pt x="1085460" y="220542"/>
                </a:lnTo>
                <a:lnTo>
                  <a:pt x="1095331" y="260554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95828" y="982824"/>
            <a:ext cx="713740" cy="4127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-635" algn="ctr">
              <a:lnSpc>
                <a:spcPts val="1010"/>
              </a:lnSpc>
              <a:spcBef>
                <a:spcPts val="155"/>
              </a:spcBef>
            </a:pPr>
            <a:r>
              <a:rPr sz="850" spc="5">
                <a:latin typeface="Arial"/>
                <a:cs typeface="Arial"/>
              </a:rPr>
              <a:t>Update  Measurement/  Reason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9716" y="1187322"/>
            <a:ext cx="4338320" cy="0"/>
          </a:xfrm>
          <a:custGeom>
            <a:avLst/>
            <a:gdLst/>
            <a:ahLst/>
            <a:cxnLst/>
            <a:rect l="l" t="t" r="r" b="b"/>
            <a:pathLst>
              <a:path w="4338320">
                <a:moveTo>
                  <a:pt x="0" y="0"/>
                </a:moveTo>
                <a:lnTo>
                  <a:pt x="1598319" y="0"/>
                </a:lnTo>
              </a:path>
              <a:path w="4338320">
                <a:moveTo>
                  <a:pt x="2694310" y="0"/>
                </a:moveTo>
                <a:lnTo>
                  <a:pt x="4338295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34386" y="1739884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72720" marR="37465" indent="-128270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Nurse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5707" y="1739884"/>
            <a:ext cx="1187450" cy="10052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0800" marR="43815" indent="283210">
              <a:lnSpc>
                <a:spcPts val="1010"/>
              </a:lnSpc>
              <a:spcBef>
                <a:spcPts val="450"/>
              </a:spcBef>
            </a:pPr>
            <a:r>
              <a:rPr sz="850" spc="5">
                <a:latin typeface="Arial"/>
                <a:cs typeface="Arial"/>
              </a:rPr>
              <a:t>&lt;&lt;entity&gt;&gt;  Update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Measurement/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Reason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>
                <a:latin typeface="Arial"/>
                <a:cs typeface="Arial"/>
              </a:rPr>
              <a:t>-Weight</a:t>
            </a: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-Height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-Blood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Pressure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-Reason of</a:t>
            </a:r>
            <a:r>
              <a:rPr sz="850" spc="-70">
                <a:latin typeface="Arial"/>
                <a:cs typeface="Arial"/>
              </a:rPr>
              <a:t> </a:t>
            </a:r>
            <a:r>
              <a:rPr sz="850">
                <a:latin typeface="Arial"/>
                <a:cs typeface="Arial"/>
              </a:rPr>
              <a:t>visit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34194" y="1739884"/>
            <a:ext cx="1210310" cy="9137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82575" marR="279400" indent="-635" algn="ctr">
              <a:lnSpc>
                <a:spcPts val="1010"/>
              </a:lnSpc>
              <a:spcBef>
                <a:spcPts val="90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5"/>
              </a:lnSpc>
            </a:pPr>
            <a:r>
              <a:rPr sz="850">
                <a:latin typeface="Arial"/>
                <a:cs typeface="Arial"/>
              </a:rPr>
              <a:t>-Treatment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Record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-Measurement/Reason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-Treatment/Prescription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80052" y="3018540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5565" marR="6794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7555" y="4936523"/>
            <a:ext cx="5617210" cy="3836035"/>
          </a:xfrm>
          <a:custGeom>
            <a:avLst/>
            <a:gdLst/>
            <a:ahLst/>
            <a:cxnLst/>
            <a:rect l="l" t="t" r="r" b="b"/>
            <a:pathLst>
              <a:path w="5617209" h="3836034">
                <a:moveTo>
                  <a:pt x="0" y="0"/>
                </a:moveTo>
                <a:lnTo>
                  <a:pt x="5616951" y="0"/>
                </a:lnTo>
                <a:lnTo>
                  <a:pt x="5616951" y="3835966"/>
                </a:lnTo>
                <a:lnTo>
                  <a:pt x="0" y="3835966"/>
                </a:lnTo>
                <a:lnTo>
                  <a:pt x="0" y="0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33839" y="5092788"/>
            <a:ext cx="282003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 spc="-10">
                <a:latin typeface="Arial"/>
                <a:cs typeface="Arial"/>
              </a:rPr>
              <a:t>Treat </a:t>
            </a:r>
            <a:r>
              <a:rPr sz="1350" b="1" spc="5">
                <a:latin typeface="Arial"/>
                <a:cs typeface="Arial"/>
              </a:rPr>
              <a:t>Patient use</a:t>
            </a:r>
            <a:r>
              <a:rPr sz="1350" b="1" spc="-1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75290" y="5479756"/>
            <a:ext cx="283845" cy="557530"/>
            <a:chOff x="1575290" y="5479756"/>
            <a:chExt cx="283845" cy="557530"/>
          </a:xfrm>
        </p:grpSpPr>
        <p:sp>
          <p:nvSpPr>
            <p:cNvPr id="22" name="object 22"/>
            <p:cNvSpPr/>
            <p:nvPr/>
          </p:nvSpPr>
          <p:spPr>
            <a:xfrm>
              <a:off x="1648552" y="5484518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36998" y="72996"/>
                  </a:lnTo>
                  <a:lnTo>
                    <a:pt x="136559" y="77449"/>
                  </a:lnTo>
                  <a:lnTo>
                    <a:pt x="135682" y="81860"/>
                  </a:lnTo>
                  <a:lnTo>
                    <a:pt x="134805" y="86272"/>
                  </a:lnTo>
                  <a:lnTo>
                    <a:pt x="133505" y="90556"/>
                  </a:lnTo>
                  <a:lnTo>
                    <a:pt x="131784" y="94710"/>
                  </a:lnTo>
                  <a:lnTo>
                    <a:pt x="130063" y="98867"/>
                  </a:lnTo>
                  <a:lnTo>
                    <a:pt x="127953" y="102813"/>
                  </a:lnTo>
                  <a:lnTo>
                    <a:pt x="125454" y="106553"/>
                  </a:lnTo>
                  <a:lnTo>
                    <a:pt x="122955" y="110292"/>
                  </a:lnTo>
                  <a:lnTo>
                    <a:pt x="106555" y="125452"/>
                  </a:lnTo>
                  <a:lnTo>
                    <a:pt x="102815" y="127952"/>
                  </a:lnTo>
                  <a:lnTo>
                    <a:pt x="81862" y="135680"/>
                  </a:lnTo>
                  <a:lnTo>
                    <a:pt x="77451" y="136557"/>
                  </a:lnTo>
                  <a:lnTo>
                    <a:pt x="72997" y="136996"/>
                  </a:lnTo>
                  <a:lnTo>
                    <a:pt x="68499" y="136998"/>
                  </a:lnTo>
                  <a:lnTo>
                    <a:pt x="64001" y="136996"/>
                  </a:lnTo>
                  <a:lnTo>
                    <a:pt x="59547" y="136557"/>
                  </a:lnTo>
                  <a:lnTo>
                    <a:pt x="55135" y="135679"/>
                  </a:lnTo>
                  <a:lnTo>
                    <a:pt x="50724" y="134802"/>
                  </a:lnTo>
                  <a:lnTo>
                    <a:pt x="16882" y="113752"/>
                  </a:lnTo>
                  <a:lnTo>
                    <a:pt x="11544" y="106554"/>
                  </a:lnTo>
                  <a:lnTo>
                    <a:pt x="9045" y="102815"/>
                  </a:lnTo>
                  <a:lnTo>
                    <a:pt x="6935" y="98867"/>
                  </a:lnTo>
                  <a:lnTo>
                    <a:pt x="5214" y="94710"/>
                  </a:lnTo>
                  <a:lnTo>
                    <a:pt x="3492" y="90556"/>
                  </a:lnTo>
                  <a:lnTo>
                    <a:pt x="2193" y="86272"/>
                  </a:lnTo>
                  <a:lnTo>
                    <a:pt x="1316" y="81860"/>
                  </a:lnTo>
                  <a:lnTo>
                    <a:pt x="438" y="77449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438" y="59548"/>
                  </a:lnTo>
                  <a:lnTo>
                    <a:pt x="1316" y="55136"/>
                  </a:lnTo>
                  <a:lnTo>
                    <a:pt x="2193" y="50723"/>
                  </a:lnTo>
                  <a:lnTo>
                    <a:pt x="11544" y="30441"/>
                  </a:lnTo>
                  <a:lnTo>
                    <a:pt x="14043" y="26701"/>
                  </a:lnTo>
                  <a:lnTo>
                    <a:pt x="46441" y="3491"/>
                  </a:lnTo>
                  <a:lnTo>
                    <a:pt x="68499" y="0"/>
                  </a:lnTo>
                  <a:lnTo>
                    <a:pt x="72997" y="1"/>
                  </a:lnTo>
                  <a:lnTo>
                    <a:pt x="110295" y="14041"/>
                  </a:lnTo>
                  <a:lnTo>
                    <a:pt x="125454" y="30441"/>
                  </a:lnTo>
                  <a:lnTo>
                    <a:pt x="127953" y="34180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0052" y="56215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60216" y="6070046"/>
            <a:ext cx="3359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Doctor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78916" y="5479756"/>
            <a:ext cx="283845" cy="557530"/>
            <a:chOff x="6278916" y="5479756"/>
            <a:chExt cx="283845" cy="557530"/>
          </a:xfrm>
        </p:grpSpPr>
        <p:sp>
          <p:nvSpPr>
            <p:cNvPr id="26" name="object 26"/>
            <p:cNvSpPr/>
            <p:nvPr/>
          </p:nvSpPr>
          <p:spPr>
            <a:xfrm>
              <a:off x="6352178" y="5484518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6998" y="68499"/>
                  </a:moveTo>
                  <a:lnTo>
                    <a:pt x="136998" y="72996"/>
                  </a:lnTo>
                  <a:lnTo>
                    <a:pt x="136559" y="77449"/>
                  </a:lnTo>
                  <a:lnTo>
                    <a:pt x="135681" y="81860"/>
                  </a:lnTo>
                  <a:lnTo>
                    <a:pt x="134803" y="86272"/>
                  </a:lnTo>
                  <a:lnTo>
                    <a:pt x="133504" y="90556"/>
                  </a:lnTo>
                  <a:lnTo>
                    <a:pt x="131783" y="94710"/>
                  </a:lnTo>
                  <a:lnTo>
                    <a:pt x="130061" y="98867"/>
                  </a:lnTo>
                  <a:lnTo>
                    <a:pt x="106554" y="125452"/>
                  </a:lnTo>
                  <a:lnTo>
                    <a:pt x="102814" y="127952"/>
                  </a:lnTo>
                  <a:lnTo>
                    <a:pt x="81861" y="135680"/>
                  </a:lnTo>
                  <a:lnTo>
                    <a:pt x="77450" y="136557"/>
                  </a:lnTo>
                  <a:lnTo>
                    <a:pt x="72996" y="136996"/>
                  </a:lnTo>
                  <a:lnTo>
                    <a:pt x="68499" y="136998"/>
                  </a:lnTo>
                  <a:lnTo>
                    <a:pt x="64001" y="136996"/>
                  </a:lnTo>
                  <a:lnTo>
                    <a:pt x="59546" y="136557"/>
                  </a:lnTo>
                  <a:lnTo>
                    <a:pt x="55135" y="135679"/>
                  </a:lnTo>
                  <a:lnTo>
                    <a:pt x="50723" y="134802"/>
                  </a:lnTo>
                  <a:lnTo>
                    <a:pt x="16881" y="113752"/>
                  </a:lnTo>
                  <a:lnTo>
                    <a:pt x="11543" y="106554"/>
                  </a:lnTo>
                  <a:lnTo>
                    <a:pt x="9044" y="102815"/>
                  </a:lnTo>
                  <a:lnTo>
                    <a:pt x="6934" y="98867"/>
                  </a:lnTo>
                  <a:lnTo>
                    <a:pt x="5213" y="94710"/>
                  </a:lnTo>
                  <a:lnTo>
                    <a:pt x="3492" y="90556"/>
                  </a:lnTo>
                  <a:lnTo>
                    <a:pt x="2192" y="86272"/>
                  </a:lnTo>
                  <a:lnTo>
                    <a:pt x="1315" y="81860"/>
                  </a:lnTo>
                  <a:lnTo>
                    <a:pt x="438" y="77449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11544" y="30441"/>
                  </a:lnTo>
                  <a:lnTo>
                    <a:pt x="14042" y="26701"/>
                  </a:lnTo>
                  <a:lnTo>
                    <a:pt x="46440" y="3491"/>
                  </a:lnTo>
                  <a:lnTo>
                    <a:pt x="68499" y="0"/>
                  </a:lnTo>
                  <a:lnTo>
                    <a:pt x="72996" y="1"/>
                  </a:lnTo>
                  <a:lnTo>
                    <a:pt x="110294" y="14041"/>
                  </a:lnTo>
                  <a:lnTo>
                    <a:pt x="133504" y="46439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3678" y="562151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20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20" h="411479">
                  <a:moveTo>
                    <a:pt x="136998" y="45666"/>
                  </a:moveTo>
                  <a:lnTo>
                    <a:pt x="0" y="45666"/>
                  </a:lnTo>
                </a:path>
                <a:path w="274320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20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20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54709" y="6070046"/>
            <a:ext cx="35433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98036" y="5484518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1095990" y="273997"/>
                </a:moveTo>
                <a:lnTo>
                  <a:pt x="1090059" y="314200"/>
                </a:lnTo>
                <a:lnTo>
                  <a:pt x="1072393" y="353534"/>
                </a:lnTo>
                <a:lnTo>
                  <a:pt x="1048975" y="385033"/>
                </a:lnTo>
                <a:lnTo>
                  <a:pt x="1018026" y="414859"/>
                </a:lnTo>
                <a:lnTo>
                  <a:pt x="980007" y="442567"/>
                </a:lnTo>
                <a:lnTo>
                  <a:pt x="944882" y="462926"/>
                </a:lnTo>
                <a:lnTo>
                  <a:pt x="905934" y="481466"/>
                </a:lnTo>
                <a:lnTo>
                  <a:pt x="863538" y="498011"/>
                </a:lnTo>
                <a:lnTo>
                  <a:pt x="818104" y="512395"/>
                </a:lnTo>
                <a:lnTo>
                  <a:pt x="770068" y="524485"/>
                </a:lnTo>
                <a:lnTo>
                  <a:pt x="732609" y="531977"/>
                </a:lnTo>
                <a:lnTo>
                  <a:pt x="694148" y="538069"/>
                </a:lnTo>
                <a:lnTo>
                  <a:pt x="654903" y="542728"/>
                </a:lnTo>
                <a:lnTo>
                  <a:pt x="615079" y="545935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80"/>
                </a:lnTo>
                <a:lnTo>
                  <a:pt x="454313" y="543960"/>
                </a:lnTo>
                <a:lnTo>
                  <a:pt x="414843" y="539781"/>
                </a:lnTo>
                <a:lnTo>
                  <a:pt x="376095" y="534163"/>
                </a:lnTo>
                <a:lnTo>
                  <a:pt x="338286" y="527135"/>
                </a:lnTo>
                <a:lnTo>
                  <a:pt x="289672" y="515640"/>
                </a:lnTo>
                <a:lnTo>
                  <a:pt x="243545" y="501815"/>
                </a:lnTo>
                <a:lnTo>
                  <a:pt x="200350" y="485799"/>
                </a:lnTo>
                <a:lnTo>
                  <a:pt x="160503" y="467740"/>
                </a:lnTo>
                <a:lnTo>
                  <a:pt x="124389" y="447818"/>
                </a:lnTo>
                <a:lnTo>
                  <a:pt x="92353" y="426218"/>
                </a:lnTo>
                <a:lnTo>
                  <a:pt x="58510" y="397187"/>
                </a:lnTo>
                <a:lnTo>
                  <a:pt x="32033" y="366304"/>
                </a:lnTo>
                <a:lnTo>
                  <a:pt x="10529" y="327449"/>
                </a:lnTo>
                <a:lnTo>
                  <a:pt x="659" y="287442"/>
                </a:lnTo>
                <a:lnTo>
                  <a:pt x="0" y="273997"/>
                </a:lnTo>
                <a:lnTo>
                  <a:pt x="165" y="267272"/>
                </a:lnTo>
                <a:lnTo>
                  <a:pt x="8066" y="227155"/>
                </a:lnTo>
                <a:lnTo>
                  <a:pt x="27659" y="188047"/>
                </a:lnTo>
                <a:lnTo>
                  <a:pt x="52612" y="156848"/>
                </a:lnTo>
                <a:lnTo>
                  <a:pt x="85016" y="127411"/>
                </a:lnTo>
                <a:lnTo>
                  <a:pt x="124389" y="100176"/>
                </a:lnTo>
                <a:lnTo>
                  <a:pt x="160503" y="80250"/>
                </a:lnTo>
                <a:lnTo>
                  <a:pt x="200350" y="62193"/>
                </a:lnTo>
                <a:lnTo>
                  <a:pt x="243545" y="46174"/>
                </a:lnTo>
                <a:lnTo>
                  <a:pt x="289672" y="32349"/>
                </a:lnTo>
                <a:lnTo>
                  <a:pt x="338286" y="20853"/>
                </a:lnTo>
                <a:lnTo>
                  <a:pt x="376095" y="13828"/>
                </a:lnTo>
                <a:lnTo>
                  <a:pt x="414843" y="8212"/>
                </a:lnTo>
                <a:lnTo>
                  <a:pt x="454313" y="4033"/>
                </a:lnTo>
                <a:lnTo>
                  <a:pt x="494282" y="1322"/>
                </a:lnTo>
                <a:lnTo>
                  <a:pt x="534542" y="83"/>
                </a:lnTo>
                <a:lnTo>
                  <a:pt x="547995" y="0"/>
                </a:lnTo>
                <a:lnTo>
                  <a:pt x="561447" y="83"/>
                </a:lnTo>
                <a:lnTo>
                  <a:pt x="601708" y="1322"/>
                </a:lnTo>
                <a:lnTo>
                  <a:pt x="641677" y="4033"/>
                </a:lnTo>
                <a:lnTo>
                  <a:pt x="681147" y="8212"/>
                </a:lnTo>
                <a:lnTo>
                  <a:pt x="719895" y="13828"/>
                </a:lnTo>
                <a:lnTo>
                  <a:pt x="757703" y="20853"/>
                </a:lnTo>
                <a:lnTo>
                  <a:pt x="806318" y="32349"/>
                </a:lnTo>
                <a:lnTo>
                  <a:pt x="852444" y="46174"/>
                </a:lnTo>
                <a:lnTo>
                  <a:pt x="895639" y="62195"/>
                </a:lnTo>
                <a:lnTo>
                  <a:pt x="935486" y="80250"/>
                </a:lnTo>
                <a:lnTo>
                  <a:pt x="971601" y="100178"/>
                </a:lnTo>
                <a:lnTo>
                  <a:pt x="1003636" y="121771"/>
                </a:lnTo>
                <a:lnTo>
                  <a:pt x="1037479" y="150807"/>
                </a:lnTo>
                <a:lnTo>
                  <a:pt x="1063956" y="181690"/>
                </a:lnTo>
                <a:lnTo>
                  <a:pt x="1085460" y="220542"/>
                </a:lnTo>
                <a:lnTo>
                  <a:pt x="1095331" y="260554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34216" y="5677316"/>
            <a:ext cx="63627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50" spc="-5">
                <a:latin typeface="Arial"/>
                <a:cs typeface="Arial"/>
              </a:rPr>
              <a:t>Treat</a:t>
            </a:r>
            <a:r>
              <a:rPr sz="850" spc="-5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Patient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99716" y="5753949"/>
            <a:ext cx="4338320" cy="0"/>
          </a:xfrm>
          <a:custGeom>
            <a:avLst/>
            <a:gdLst/>
            <a:ahLst/>
            <a:cxnLst/>
            <a:rect l="l" t="t" r="r" b="b"/>
            <a:pathLst>
              <a:path w="4338320">
                <a:moveTo>
                  <a:pt x="0" y="0"/>
                </a:moveTo>
                <a:lnTo>
                  <a:pt x="1598319" y="0"/>
                </a:lnTo>
              </a:path>
              <a:path w="4338320">
                <a:moveTo>
                  <a:pt x="2694310" y="0"/>
                </a:moveTo>
                <a:lnTo>
                  <a:pt x="4338295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34386" y="6397843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58115" marR="37465" indent="-113030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Doctor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9957" y="6397843"/>
            <a:ext cx="1210310" cy="9137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80670" marR="281940" indent="-635" algn="ctr">
              <a:lnSpc>
                <a:spcPts val="1010"/>
              </a:lnSpc>
              <a:spcBef>
                <a:spcPts val="90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Chart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5"/>
              </a:lnSpc>
            </a:pPr>
            <a:r>
              <a:rPr sz="850">
                <a:latin typeface="Arial"/>
                <a:cs typeface="Arial"/>
              </a:rPr>
              <a:t>-Treatment</a:t>
            </a:r>
            <a:r>
              <a:rPr sz="850" spc="-6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Record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-Patient</a:t>
            </a:r>
            <a:r>
              <a:rPr sz="850" spc="-9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-Measurement/Reason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>
                <a:latin typeface="Arial"/>
                <a:cs typeface="Arial"/>
              </a:rPr>
              <a:t>-Treatment/Prescription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753858" y="6397843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1120" marR="72390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34386" y="7493834"/>
            <a:ext cx="1210310" cy="9137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4610" marR="42545" indent="-635" algn="ctr">
              <a:lnSpc>
                <a:spcPts val="1010"/>
              </a:lnSpc>
              <a:spcBef>
                <a:spcPts val="680"/>
              </a:spcBef>
            </a:pPr>
            <a:r>
              <a:rPr sz="850" spc="5">
                <a:latin typeface="Arial"/>
                <a:cs typeface="Arial"/>
              </a:rPr>
              <a:t>&lt;&lt;entity&gt;&gt;  </a:t>
            </a:r>
            <a:r>
              <a:rPr sz="850">
                <a:latin typeface="Arial"/>
                <a:cs typeface="Arial"/>
              </a:rPr>
              <a:t>Treatment/Prescription</a:t>
            </a:r>
          </a:p>
          <a:p>
            <a:pPr marL="4445" algn="ctr">
              <a:lnSpc>
                <a:spcPts val="965"/>
              </a:lnSpc>
            </a:pPr>
            <a:r>
              <a:rPr sz="850">
                <a:latin typeface="Arial"/>
                <a:cs typeface="Arial"/>
              </a:rPr>
              <a:t>-Treatment</a:t>
            </a:r>
            <a:r>
              <a:rPr sz="850" spc="-6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content</a:t>
            </a:r>
            <a:endParaRPr sz="850">
              <a:latin typeface="Arial"/>
              <a:cs typeface="Arial"/>
            </a:endParaRPr>
          </a:p>
          <a:p>
            <a:pPr marL="381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-Prescription</a:t>
            </a:r>
            <a:r>
              <a:rPr sz="850" spc="-8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drugs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9873" y="7493834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3185" marR="85090" indent="200660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Patient</a:t>
            </a:r>
            <a:r>
              <a:rPr sz="850" spc="-8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Information</a:t>
            </a:r>
            <a:endParaRPr sz="850">
              <a:latin typeface="Arial"/>
              <a:cs typeface="Arial"/>
            </a:endParaRPr>
          </a:p>
          <a:p>
            <a:pPr marL="323850">
              <a:lnSpc>
                <a:spcPts val="965"/>
              </a:lnSpc>
            </a:pPr>
            <a:r>
              <a:rPr sz="850" spc="5">
                <a:latin typeface="Arial"/>
                <a:cs typeface="Arial"/>
              </a:rPr>
              <a:t>-Address</a:t>
            </a:r>
            <a:endParaRPr sz="850">
              <a:latin typeface="Arial"/>
              <a:cs typeface="Arial"/>
            </a:endParaRPr>
          </a:p>
          <a:p>
            <a:pPr marL="156210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-Phone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Number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-SSN</a:t>
            </a:r>
            <a:endParaRPr sz="850">
              <a:latin typeface="Arial"/>
              <a:cs typeface="Arial"/>
            </a:endParaRPr>
          </a:p>
          <a:p>
            <a:pPr marL="110489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-Health</a:t>
            </a:r>
            <a:r>
              <a:rPr sz="850" spc="-2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Insurance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7039" y="3018540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13690" y="7493834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4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2289" y="821796"/>
            <a:ext cx="2955290" cy="557530"/>
            <a:chOff x="1712289" y="821796"/>
            <a:chExt cx="2955290" cy="557530"/>
          </a:xfrm>
        </p:grpSpPr>
        <p:sp>
          <p:nvSpPr>
            <p:cNvPr id="3" name="object 3"/>
            <p:cNvSpPr/>
            <p:nvPr/>
          </p:nvSpPr>
          <p:spPr>
            <a:xfrm>
              <a:off x="1785551" y="826559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6"/>
                  </a:lnTo>
                  <a:lnTo>
                    <a:pt x="136560" y="77451"/>
                  </a:lnTo>
                  <a:lnTo>
                    <a:pt x="135682" y="81862"/>
                  </a:lnTo>
                  <a:lnTo>
                    <a:pt x="134805" y="86275"/>
                  </a:lnTo>
                  <a:lnTo>
                    <a:pt x="125454" y="106553"/>
                  </a:lnTo>
                  <a:lnTo>
                    <a:pt x="122955" y="110295"/>
                  </a:lnTo>
                  <a:lnTo>
                    <a:pt x="120116" y="113755"/>
                  </a:lnTo>
                  <a:lnTo>
                    <a:pt x="116935" y="116934"/>
                  </a:lnTo>
                  <a:lnTo>
                    <a:pt x="113755" y="120116"/>
                  </a:lnTo>
                  <a:lnTo>
                    <a:pt x="110295" y="122955"/>
                  </a:lnTo>
                  <a:lnTo>
                    <a:pt x="106555" y="125452"/>
                  </a:lnTo>
                  <a:lnTo>
                    <a:pt x="102815" y="127952"/>
                  </a:lnTo>
                  <a:lnTo>
                    <a:pt x="98868" y="130062"/>
                  </a:lnTo>
                  <a:lnTo>
                    <a:pt x="94713" y="131780"/>
                  </a:lnTo>
                  <a:lnTo>
                    <a:pt x="90557" y="133502"/>
                  </a:lnTo>
                  <a:lnTo>
                    <a:pt x="86274" y="134802"/>
                  </a:lnTo>
                  <a:lnTo>
                    <a:pt x="81863" y="135679"/>
                  </a:lnTo>
                  <a:lnTo>
                    <a:pt x="77451" y="136559"/>
                  </a:lnTo>
                  <a:lnTo>
                    <a:pt x="72997" y="136998"/>
                  </a:lnTo>
                  <a:lnTo>
                    <a:pt x="68499" y="136998"/>
                  </a:lnTo>
                  <a:lnTo>
                    <a:pt x="64001" y="136998"/>
                  </a:lnTo>
                  <a:lnTo>
                    <a:pt x="59547" y="136559"/>
                  </a:lnTo>
                  <a:lnTo>
                    <a:pt x="55135" y="135679"/>
                  </a:lnTo>
                  <a:lnTo>
                    <a:pt x="50724" y="134802"/>
                  </a:lnTo>
                  <a:lnTo>
                    <a:pt x="46441" y="133502"/>
                  </a:lnTo>
                  <a:lnTo>
                    <a:pt x="42285" y="131780"/>
                  </a:lnTo>
                  <a:lnTo>
                    <a:pt x="38130" y="130062"/>
                  </a:lnTo>
                  <a:lnTo>
                    <a:pt x="34182" y="127952"/>
                  </a:lnTo>
                  <a:lnTo>
                    <a:pt x="30442" y="125452"/>
                  </a:lnTo>
                  <a:lnTo>
                    <a:pt x="26703" y="122955"/>
                  </a:lnTo>
                  <a:lnTo>
                    <a:pt x="23243" y="120116"/>
                  </a:lnTo>
                  <a:lnTo>
                    <a:pt x="20062" y="116934"/>
                  </a:lnTo>
                  <a:lnTo>
                    <a:pt x="16882" y="113755"/>
                  </a:lnTo>
                  <a:lnTo>
                    <a:pt x="14042" y="110295"/>
                  </a:lnTo>
                  <a:lnTo>
                    <a:pt x="11543" y="106553"/>
                  </a:lnTo>
                  <a:lnTo>
                    <a:pt x="9045" y="102813"/>
                  </a:lnTo>
                  <a:lnTo>
                    <a:pt x="1316" y="81862"/>
                  </a:lnTo>
                  <a:lnTo>
                    <a:pt x="438" y="77451"/>
                  </a:lnTo>
                  <a:lnTo>
                    <a:pt x="0" y="72996"/>
                  </a:lnTo>
                  <a:lnTo>
                    <a:pt x="0" y="68499"/>
                  </a:lnTo>
                  <a:lnTo>
                    <a:pt x="0" y="63999"/>
                  </a:lnTo>
                  <a:lnTo>
                    <a:pt x="438" y="59544"/>
                  </a:lnTo>
                  <a:lnTo>
                    <a:pt x="1316" y="55133"/>
                  </a:lnTo>
                  <a:lnTo>
                    <a:pt x="2193" y="50721"/>
                  </a:lnTo>
                  <a:lnTo>
                    <a:pt x="3492" y="46438"/>
                  </a:lnTo>
                  <a:lnTo>
                    <a:pt x="5213" y="42283"/>
                  </a:lnTo>
                  <a:lnTo>
                    <a:pt x="6935" y="38127"/>
                  </a:lnTo>
                  <a:lnTo>
                    <a:pt x="9045" y="34178"/>
                  </a:lnTo>
                  <a:lnTo>
                    <a:pt x="11543" y="30439"/>
                  </a:lnTo>
                  <a:lnTo>
                    <a:pt x="14042" y="26699"/>
                  </a:lnTo>
                  <a:lnTo>
                    <a:pt x="16882" y="23241"/>
                  </a:lnTo>
                  <a:lnTo>
                    <a:pt x="20062" y="20061"/>
                  </a:lnTo>
                  <a:lnTo>
                    <a:pt x="23243" y="16879"/>
                  </a:lnTo>
                  <a:lnTo>
                    <a:pt x="26703" y="14041"/>
                  </a:lnTo>
                  <a:lnTo>
                    <a:pt x="30442" y="11541"/>
                  </a:lnTo>
                  <a:lnTo>
                    <a:pt x="34182" y="9041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106555" y="11541"/>
                  </a:lnTo>
                  <a:lnTo>
                    <a:pt x="110295" y="14041"/>
                  </a:lnTo>
                  <a:lnTo>
                    <a:pt x="113755" y="16879"/>
                  </a:lnTo>
                  <a:lnTo>
                    <a:pt x="116935" y="20061"/>
                  </a:lnTo>
                  <a:lnTo>
                    <a:pt x="120116" y="23241"/>
                  </a:lnTo>
                  <a:lnTo>
                    <a:pt x="122955" y="26699"/>
                  </a:lnTo>
                  <a:lnTo>
                    <a:pt x="125454" y="30439"/>
                  </a:lnTo>
                  <a:lnTo>
                    <a:pt x="127953" y="34178"/>
                  </a:lnTo>
                  <a:lnTo>
                    <a:pt x="130063" y="38127"/>
                  </a:lnTo>
                  <a:lnTo>
                    <a:pt x="131784" y="42283"/>
                  </a:lnTo>
                  <a:lnTo>
                    <a:pt x="133505" y="46438"/>
                  </a:lnTo>
                  <a:lnTo>
                    <a:pt x="134805" y="50721"/>
                  </a:lnTo>
                  <a:lnTo>
                    <a:pt x="135682" y="55133"/>
                  </a:lnTo>
                  <a:lnTo>
                    <a:pt x="136560" y="59544"/>
                  </a:lnTo>
                  <a:lnTo>
                    <a:pt x="136998" y="63999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7051" y="963557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80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80">
                  <a:moveTo>
                    <a:pt x="136998" y="45666"/>
                  </a:moveTo>
                  <a:lnTo>
                    <a:pt x="0" y="45666"/>
                  </a:lnTo>
                </a:path>
                <a:path w="274319" h="411480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80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80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6535" y="826559"/>
              <a:ext cx="1096010" cy="548005"/>
            </a:xfrm>
            <a:custGeom>
              <a:avLst/>
              <a:gdLst/>
              <a:ahLst/>
              <a:cxnLst/>
              <a:rect l="l" t="t" r="r" b="b"/>
              <a:pathLst>
                <a:path w="1096010" h="548005">
                  <a:moveTo>
                    <a:pt x="1095990" y="273997"/>
                  </a:moveTo>
                  <a:lnTo>
                    <a:pt x="1090059" y="314200"/>
                  </a:lnTo>
                  <a:lnTo>
                    <a:pt x="1072393" y="353534"/>
                  </a:lnTo>
                  <a:lnTo>
                    <a:pt x="1048976" y="385031"/>
                  </a:lnTo>
                  <a:lnTo>
                    <a:pt x="1018026" y="414857"/>
                  </a:lnTo>
                  <a:lnTo>
                    <a:pt x="980007" y="442565"/>
                  </a:lnTo>
                  <a:lnTo>
                    <a:pt x="944881" y="462928"/>
                  </a:lnTo>
                  <a:lnTo>
                    <a:pt x="905934" y="481470"/>
                  </a:lnTo>
                  <a:lnTo>
                    <a:pt x="863538" y="498011"/>
                  </a:lnTo>
                  <a:lnTo>
                    <a:pt x="818104" y="512397"/>
                  </a:lnTo>
                  <a:lnTo>
                    <a:pt x="770069" y="524485"/>
                  </a:lnTo>
                  <a:lnTo>
                    <a:pt x="732609" y="531978"/>
                  </a:lnTo>
                  <a:lnTo>
                    <a:pt x="694148" y="538070"/>
                  </a:lnTo>
                  <a:lnTo>
                    <a:pt x="654903" y="542728"/>
                  </a:lnTo>
                  <a:lnTo>
                    <a:pt x="615079" y="545934"/>
                  </a:lnTo>
                  <a:lnTo>
                    <a:pt x="574884" y="547665"/>
                  </a:lnTo>
                  <a:lnTo>
                    <a:pt x="547995" y="547995"/>
                  </a:lnTo>
                  <a:lnTo>
                    <a:pt x="534542" y="547912"/>
                  </a:lnTo>
                  <a:lnTo>
                    <a:pt x="494282" y="546675"/>
                  </a:lnTo>
                  <a:lnTo>
                    <a:pt x="454312" y="543960"/>
                  </a:lnTo>
                  <a:lnTo>
                    <a:pt x="414842" y="539783"/>
                  </a:lnTo>
                  <a:lnTo>
                    <a:pt x="376094" y="534166"/>
                  </a:lnTo>
                  <a:lnTo>
                    <a:pt x="338286" y="527135"/>
                  </a:lnTo>
                  <a:lnTo>
                    <a:pt x="289672" y="515643"/>
                  </a:lnTo>
                  <a:lnTo>
                    <a:pt x="243544" y="501815"/>
                  </a:lnTo>
                  <a:lnTo>
                    <a:pt x="200350" y="485799"/>
                  </a:lnTo>
                  <a:lnTo>
                    <a:pt x="160503" y="467742"/>
                  </a:lnTo>
                  <a:lnTo>
                    <a:pt x="124388" y="447818"/>
                  </a:lnTo>
                  <a:lnTo>
                    <a:pt x="92353" y="426221"/>
                  </a:lnTo>
                  <a:lnTo>
                    <a:pt x="58509" y="397185"/>
                  </a:lnTo>
                  <a:lnTo>
                    <a:pt x="32032" y="366303"/>
                  </a:lnTo>
                  <a:lnTo>
                    <a:pt x="10529" y="327449"/>
                  </a:lnTo>
                  <a:lnTo>
                    <a:pt x="659" y="287441"/>
                  </a:lnTo>
                  <a:lnTo>
                    <a:pt x="0" y="273997"/>
                  </a:lnTo>
                  <a:lnTo>
                    <a:pt x="164" y="267272"/>
                  </a:lnTo>
                  <a:lnTo>
                    <a:pt x="8066" y="227155"/>
                  </a:lnTo>
                  <a:lnTo>
                    <a:pt x="27658" y="188047"/>
                  </a:lnTo>
                  <a:lnTo>
                    <a:pt x="52612" y="156848"/>
                  </a:lnTo>
                  <a:lnTo>
                    <a:pt x="85016" y="127409"/>
                  </a:lnTo>
                  <a:lnTo>
                    <a:pt x="124388" y="100173"/>
                  </a:lnTo>
                  <a:lnTo>
                    <a:pt x="160503" y="80250"/>
                  </a:lnTo>
                  <a:lnTo>
                    <a:pt x="200350" y="62193"/>
                  </a:lnTo>
                  <a:lnTo>
                    <a:pt x="243544" y="46174"/>
                  </a:lnTo>
                  <a:lnTo>
                    <a:pt x="289671" y="32351"/>
                  </a:lnTo>
                  <a:lnTo>
                    <a:pt x="338286" y="20853"/>
                  </a:lnTo>
                  <a:lnTo>
                    <a:pt x="376094" y="13828"/>
                  </a:lnTo>
                  <a:lnTo>
                    <a:pt x="414842" y="8208"/>
                  </a:lnTo>
                  <a:lnTo>
                    <a:pt x="454312" y="4031"/>
                  </a:lnTo>
                  <a:lnTo>
                    <a:pt x="494282" y="1317"/>
                  </a:lnTo>
                  <a:lnTo>
                    <a:pt x="534542" y="82"/>
                  </a:lnTo>
                  <a:lnTo>
                    <a:pt x="547995" y="0"/>
                  </a:lnTo>
                  <a:lnTo>
                    <a:pt x="561447" y="82"/>
                  </a:lnTo>
                  <a:lnTo>
                    <a:pt x="601708" y="1317"/>
                  </a:lnTo>
                  <a:lnTo>
                    <a:pt x="641677" y="4031"/>
                  </a:lnTo>
                  <a:lnTo>
                    <a:pt x="681146" y="8208"/>
                  </a:lnTo>
                  <a:lnTo>
                    <a:pt x="719895" y="13828"/>
                  </a:lnTo>
                  <a:lnTo>
                    <a:pt x="757703" y="20853"/>
                  </a:lnTo>
                  <a:lnTo>
                    <a:pt x="806317" y="32351"/>
                  </a:lnTo>
                  <a:lnTo>
                    <a:pt x="852444" y="46174"/>
                  </a:lnTo>
                  <a:lnTo>
                    <a:pt x="895639" y="62193"/>
                  </a:lnTo>
                  <a:lnTo>
                    <a:pt x="935485" y="80250"/>
                  </a:lnTo>
                  <a:lnTo>
                    <a:pt x="971601" y="100173"/>
                  </a:lnTo>
                  <a:lnTo>
                    <a:pt x="1003636" y="121771"/>
                  </a:lnTo>
                  <a:lnTo>
                    <a:pt x="1037479" y="150807"/>
                  </a:lnTo>
                  <a:lnTo>
                    <a:pt x="1063956" y="181690"/>
                  </a:lnTo>
                  <a:lnTo>
                    <a:pt x="1085460" y="220542"/>
                  </a:lnTo>
                  <a:lnTo>
                    <a:pt x="1095331" y="260555"/>
                  </a:lnTo>
                  <a:lnTo>
                    <a:pt x="1095990" y="273997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4554" y="369896"/>
            <a:ext cx="5617210" cy="264922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 algn="ctr">
              <a:lnSpc>
                <a:spcPct val="100000"/>
              </a:lnSpc>
              <a:spcBef>
                <a:spcPts val="625"/>
              </a:spcBef>
            </a:pPr>
            <a:r>
              <a:rPr sz="1350" b="1" spc="5">
                <a:latin typeface="Arial"/>
                <a:cs typeface="Arial"/>
              </a:rPr>
              <a:t>Classes for </a:t>
            </a:r>
            <a:r>
              <a:rPr sz="1350" b="1">
                <a:latin typeface="Arial"/>
                <a:cs typeface="Arial"/>
              </a:rPr>
              <a:t>View </a:t>
            </a:r>
            <a:r>
              <a:rPr sz="1350" b="1" spc="5">
                <a:latin typeface="Arial"/>
                <a:cs typeface="Arial"/>
              </a:rPr>
              <a:t>Report use</a:t>
            </a:r>
            <a:r>
              <a:rPr sz="1350" b="1" spc="-2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R="138430" algn="ctr">
              <a:lnSpc>
                <a:spcPct val="100000"/>
              </a:lnSpc>
              <a:spcBef>
                <a:spcPts val="5"/>
              </a:spcBef>
            </a:pPr>
            <a:r>
              <a:rPr sz="850">
                <a:latin typeface="Arial"/>
                <a:cs typeface="Arial"/>
              </a:rPr>
              <a:t>View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</a:pPr>
            <a:r>
              <a:rPr sz="850" spc="5">
                <a:latin typeface="Arial"/>
                <a:cs typeface="Arial"/>
              </a:rPr>
              <a:t>CEO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1049" y="1095990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319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5551" y="1739884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95580" marR="41910" indent="-155575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interaction&gt;&gt;  CEO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2706" y="1739884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imes New Roman"/>
              <a:cs typeface="Times New Roman"/>
            </a:endParaRPr>
          </a:p>
          <a:p>
            <a:pPr marL="75565" marR="6794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&lt;&lt;User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Permission  Credentials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9"/>
              </a:lnSpc>
            </a:pPr>
            <a:r>
              <a:rPr sz="850" spc="-5">
                <a:latin typeface="Arial"/>
                <a:cs typeface="Arial"/>
              </a:rPr>
              <a:t>-Yes/No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9861" y="1739884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71450" marR="173355" indent="-635" algn="ctr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Daily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Summary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Performance</a:t>
            </a:r>
            <a:endParaRPr sz="850">
              <a:latin typeface="Arial"/>
              <a:cs typeface="Arial"/>
            </a:endParaRPr>
          </a:p>
          <a:p>
            <a:pPr marR="3175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-Amount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Earned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1349" y="1739884"/>
            <a:ext cx="1096010" cy="68516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250190" marR="15875" indent="-226695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 </a:t>
            </a:r>
            <a:r>
              <a:rPr sz="850">
                <a:latin typeface="Arial"/>
                <a:cs typeface="Arial"/>
              </a:rPr>
              <a:t>View</a:t>
            </a:r>
            <a:r>
              <a:rPr sz="850" spc="-1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9020" y="895058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25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6623" y="3744438"/>
            <a:ext cx="3023870" cy="648970"/>
            <a:chOff x="1666623" y="3744438"/>
            <a:chExt cx="3023870" cy="648970"/>
          </a:xfrm>
        </p:grpSpPr>
        <p:sp>
          <p:nvSpPr>
            <p:cNvPr id="14" name="object 14"/>
            <p:cNvSpPr/>
            <p:nvPr/>
          </p:nvSpPr>
          <p:spPr>
            <a:xfrm>
              <a:off x="1739884" y="3749200"/>
              <a:ext cx="2945765" cy="548005"/>
            </a:xfrm>
            <a:custGeom>
              <a:avLst/>
              <a:gdLst/>
              <a:ahLst/>
              <a:cxnLst/>
              <a:rect l="l" t="t" r="r" b="b"/>
              <a:pathLst>
                <a:path w="2945765" h="548004">
                  <a:moveTo>
                    <a:pt x="2945474" y="273997"/>
                  </a:moveTo>
                  <a:lnTo>
                    <a:pt x="2939543" y="314201"/>
                  </a:lnTo>
                  <a:lnTo>
                    <a:pt x="2921877" y="353532"/>
                  </a:lnTo>
                  <a:lnTo>
                    <a:pt x="2898460" y="385031"/>
                  </a:lnTo>
                  <a:lnTo>
                    <a:pt x="2867510" y="414858"/>
                  </a:lnTo>
                  <a:lnTo>
                    <a:pt x="2829491" y="442567"/>
                  </a:lnTo>
                  <a:lnTo>
                    <a:pt x="2794366" y="462927"/>
                  </a:lnTo>
                  <a:lnTo>
                    <a:pt x="2755418" y="481470"/>
                  </a:lnTo>
                  <a:lnTo>
                    <a:pt x="2713022" y="498011"/>
                  </a:lnTo>
                  <a:lnTo>
                    <a:pt x="2667588" y="512397"/>
                  </a:lnTo>
                  <a:lnTo>
                    <a:pt x="2619553" y="524485"/>
                  </a:lnTo>
                  <a:lnTo>
                    <a:pt x="2582093" y="531977"/>
                  </a:lnTo>
                  <a:lnTo>
                    <a:pt x="2543632" y="538070"/>
                  </a:lnTo>
                  <a:lnTo>
                    <a:pt x="2504387" y="542728"/>
                  </a:lnTo>
                  <a:lnTo>
                    <a:pt x="2464564" y="545934"/>
                  </a:lnTo>
                  <a:lnTo>
                    <a:pt x="2424368" y="547665"/>
                  </a:lnTo>
                  <a:lnTo>
                    <a:pt x="2397479" y="547995"/>
                  </a:lnTo>
                  <a:lnTo>
                    <a:pt x="2384026" y="547912"/>
                  </a:lnTo>
                  <a:lnTo>
                    <a:pt x="2343766" y="546675"/>
                  </a:lnTo>
                  <a:lnTo>
                    <a:pt x="2303796" y="543960"/>
                  </a:lnTo>
                  <a:lnTo>
                    <a:pt x="2264327" y="539783"/>
                  </a:lnTo>
                  <a:lnTo>
                    <a:pt x="2225579" y="534165"/>
                  </a:lnTo>
                  <a:lnTo>
                    <a:pt x="2187770" y="527135"/>
                  </a:lnTo>
                  <a:lnTo>
                    <a:pt x="2139156" y="515640"/>
                  </a:lnTo>
                  <a:lnTo>
                    <a:pt x="2093029" y="501815"/>
                  </a:lnTo>
                  <a:lnTo>
                    <a:pt x="2049834" y="485799"/>
                  </a:lnTo>
                  <a:lnTo>
                    <a:pt x="2009988" y="467742"/>
                  </a:lnTo>
                  <a:lnTo>
                    <a:pt x="1973873" y="447818"/>
                  </a:lnTo>
                  <a:lnTo>
                    <a:pt x="1941837" y="426218"/>
                  </a:lnTo>
                  <a:lnTo>
                    <a:pt x="1907994" y="397186"/>
                  </a:lnTo>
                  <a:lnTo>
                    <a:pt x="1881517" y="366301"/>
                  </a:lnTo>
                  <a:lnTo>
                    <a:pt x="1860013" y="327449"/>
                  </a:lnTo>
                  <a:lnTo>
                    <a:pt x="1850143" y="287443"/>
                  </a:lnTo>
                  <a:lnTo>
                    <a:pt x="1849484" y="273997"/>
                  </a:lnTo>
                  <a:lnTo>
                    <a:pt x="1849649" y="267272"/>
                  </a:lnTo>
                  <a:lnTo>
                    <a:pt x="1857550" y="227155"/>
                  </a:lnTo>
                  <a:lnTo>
                    <a:pt x="1877143" y="188047"/>
                  </a:lnTo>
                  <a:lnTo>
                    <a:pt x="1902097" y="156848"/>
                  </a:lnTo>
                  <a:lnTo>
                    <a:pt x="1934501" y="127411"/>
                  </a:lnTo>
                  <a:lnTo>
                    <a:pt x="1973873" y="100176"/>
                  </a:lnTo>
                  <a:lnTo>
                    <a:pt x="2009988" y="80250"/>
                  </a:lnTo>
                  <a:lnTo>
                    <a:pt x="2049834" y="62193"/>
                  </a:lnTo>
                  <a:lnTo>
                    <a:pt x="2093029" y="46174"/>
                  </a:lnTo>
                  <a:lnTo>
                    <a:pt x="2139156" y="32351"/>
                  </a:lnTo>
                  <a:lnTo>
                    <a:pt x="2187770" y="20853"/>
                  </a:lnTo>
                  <a:lnTo>
                    <a:pt x="2225579" y="13827"/>
                  </a:lnTo>
                  <a:lnTo>
                    <a:pt x="2264327" y="8209"/>
                  </a:lnTo>
                  <a:lnTo>
                    <a:pt x="2303796" y="4034"/>
                  </a:lnTo>
                  <a:lnTo>
                    <a:pt x="2343766" y="1319"/>
                  </a:lnTo>
                  <a:lnTo>
                    <a:pt x="2384026" y="83"/>
                  </a:lnTo>
                  <a:lnTo>
                    <a:pt x="2397479" y="0"/>
                  </a:lnTo>
                  <a:lnTo>
                    <a:pt x="2410932" y="83"/>
                  </a:lnTo>
                  <a:lnTo>
                    <a:pt x="2451192" y="1319"/>
                  </a:lnTo>
                  <a:lnTo>
                    <a:pt x="2491161" y="4034"/>
                  </a:lnTo>
                  <a:lnTo>
                    <a:pt x="2530631" y="8209"/>
                  </a:lnTo>
                  <a:lnTo>
                    <a:pt x="2569379" y="13827"/>
                  </a:lnTo>
                  <a:lnTo>
                    <a:pt x="2607187" y="20853"/>
                  </a:lnTo>
                  <a:lnTo>
                    <a:pt x="2655802" y="32351"/>
                  </a:lnTo>
                  <a:lnTo>
                    <a:pt x="2701928" y="46174"/>
                  </a:lnTo>
                  <a:lnTo>
                    <a:pt x="2745123" y="62193"/>
                  </a:lnTo>
                  <a:lnTo>
                    <a:pt x="2784970" y="80250"/>
                  </a:lnTo>
                  <a:lnTo>
                    <a:pt x="2821085" y="100176"/>
                  </a:lnTo>
                  <a:lnTo>
                    <a:pt x="2853120" y="121771"/>
                  </a:lnTo>
                  <a:lnTo>
                    <a:pt x="2886963" y="150807"/>
                  </a:lnTo>
                  <a:lnTo>
                    <a:pt x="2913441" y="181690"/>
                  </a:lnTo>
                  <a:lnTo>
                    <a:pt x="2934944" y="220542"/>
                  </a:lnTo>
                  <a:lnTo>
                    <a:pt x="2944814" y="260555"/>
                  </a:lnTo>
                  <a:lnTo>
                    <a:pt x="2945474" y="273997"/>
                  </a:lnTo>
                  <a:close/>
                </a:path>
                <a:path w="2945765" h="548004">
                  <a:moveTo>
                    <a:pt x="136998" y="159831"/>
                  </a:moveTo>
                  <a:lnTo>
                    <a:pt x="136998" y="164329"/>
                  </a:lnTo>
                  <a:lnTo>
                    <a:pt x="136560" y="168784"/>
                  </a:lnTo>
                  <a:lnTo>
                    <a:pt x="135682" y="173192"/>
                  </a:lnTo>
                  <a:lnTo>
                    <a:pt x="134805" y="177605"/>
                  </a:lnTo>
                  <a:lnTo>
                    <a:pt x="125454" y="197885"/>
                  </a:lnTo>
                  <a:lnTo>
                    <a:pt x="122955" y="201627"/>
                  </a:lnTo>
                  <a:lnTo>
                    <a:pt x="120116" y="205088"/>
                  </a:lnTo>
                  <a:lnTo>
                    <a:pt x="116935" y="208267"/>
                  </a:lnTo>
                  <a:lnTo>
                    <a:pt x="113755" y="211449"/>
                  </a:lnTo>
                  <a:lnTo>
                    <a:pt x="110295" y="214288"/>
                  </a:lnTo>
                  <a:lnTo>
                    <a:pt x="106555" y="216785"/>
                  </a:lnTo>
                  <a:lnTo>
                    <a:pt x="102816" y="219284"/>
                  </a:lnTo>
                  <a:lnTo>
                    <a:pt x="72997" y="228331"/>
                  </a:lnTo>
                  <a:lnTo>
                    <a:pt x="68499" y="228331"/>
                  </a:lnTo>
                  <a:lnTo>
                    <a:pt x="64001" y="228331"/>
                  </a:lnTo>
                  <a:lnTo>
                    <a:pt x="30443" y="216785"/>
                  </a:lnTo>
                  <a:lnTo>
                    <a:pt x="26703" y="214288"/>
                  </a:lnTo>
                  <a:lnTo>
                    <a:pt x="23243" y="211449"/>
                  </a:lnTo>
                  <a:lnTo>
                    <a:pt x="20063" y="208267"/>
                  </a:lnTo>
                  <a:lnTo>
                    <a:pt x="16882" y="205088"/>
                  </a:lnTo>
                  <a:lnTo>
                    <a:pt x="14043" y="201627"/>
                  </a:lnTo>
                  <a:lnTo>
                    <a:pt x="11544" y="197885"/>
                  </a:lnTo>
                  <a:lnTo>
                    <a:pt x="9045" y="194146"/>
                  </a:lnTo>
                  <a:lnTo>
                    <a:pt x="1316" y="173192"/>
                  </a:lnTo>
                  <a:lnTo>
                    <a:pt x="438" y="168784"/>
                  </a:lnTo>
                  <a:lnTo>
                    <a:pt x="0" y="164329"/>
                  </a:lnTo>
                  <a:lnTo>
                    <a:pt x="0" y="159831"/>
                  </a:lnTo>
                  <a:lnTo>
                    <a:pt x="0" y="155331"/>
                  </a:lnTo>
                  <a:lnTo>
                    <a:pt x="438" y="150876"/>
                  </a:lnTo>
                  <a:lnTo>
                    <a:pt x="1316" y="146464"/>
                  </a:lnTo>
                  <a:lnTo>
                    <a:pt x="2193" y="142051"/>
                  </a:lnTo>
                  <a:lnTo>
                    <a:pt x="3493" y="137767"/>
                  </a:lnTo>
                  <a:lnTo>
                    <a:pt x="5214" y="133614"/>
                  </a:lnTo>
                  <a:lnTo>
                    <a:pt x="6935" y="129460"/>
                  </a:lnTo>
                  <a:lnTo>
                    <a:pt x="9045" y="125511"/>
                  </a:lnTo>
                  <a:lnTo>
                    <a:pt x="11544" y="121771"/>
                  </a:lnTo>
                  <a:lnTo>
                    <a:pt x="14043" y="118031"/>
                  </a:lnTo>
                  <a:lnTo>
                    <a:pt x="16882" y="114571"/>
                  </a:lnTo>
                  <a:lnTo>
                    <a:pt x="20063" y="111393"/>
                  </a:lnTo>
                  <a:lnTo>
                    <a:pt x="23243" y="108211"/>
                  </a:lnTo>
                  <a:lnTo>
                    <a:pt x="59547" y="91771"/>
                  </a:lnTo>
                  <a:lnTo>
                    <a:pt x="64001" y="91332"/>
                  </a:lnTo>
                  <a:lnTo>
                    <a:pt x="68499" y="91332"/>
                  </a:lnTo>
                  <a:lnTo>
                    <a:pt x="72997" y="91332"/>
                  </a:lnTo>
                  <a:lnTo>
                    <a:pt x="110295" y="105371"/>
                  </a:lnTo>
                  <a:lnTo>
                    <a:pt x="116935" y="111393"/>
                  </a:lnTo>
                  <a:lnTo>
                    <a:pt x="120116" y="114571"/>
                  </a:lnTo>
                  <a:lnTo>
                    <a:pt x="122955" y="118031"/>
                  </a:lnTo>
                  <a:lnTo>
                    <a:pt x="125454" y="121771"/>
                  </a:lnTo>
                  <a:lnTo>
                    <a:pt x="127953" y="125511"/>
                  </a:lnTo>
                  <a:lnTo>
                    <a:pt x="130063" y="129460"/>
                  </a:lnTo>
                  <a:lnTo>
                    <a:pt x="131784" y="133614"/>
                  </a:lnTo>
                  <a:lnTo>
                    <a:pt x="133505" y="137767"/>
                  </a:lnTo>
                  <a:lnTo>
                    <a:pt x="134805" y="142051"/>
                  </a:lnTo>
                  <a:lnTo>
                    <a:pt x="135682" y="146464"/>
                  </a:lnTo>
                  <a:lnTo>
                    <a:pt x="136560" y="150876"/>
                  </a:lnTo>
                  <a:lnTo>
                    <a:pt x="136998" y="155331"/>
                  </a:lnTo>
                  <a:lnTo>
                    <a:pt x="136998" y="159831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1385" y="3977531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28888" y="3292537"/>
            <a:ext cx="5617210" cy="27400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428115">
              <a:lnSpc>
                <a:spcPct val="100000"/>
              </a:lnSpc>
              <a:spcBef>
                <a:spcPts val="5"/>
              </a:spcBef>
            </a:pPr>
            <a:r>
              <a:rPr sz="1350" b="1" spc="5">
                <a:latin typeface="Arial"/>
                <a:cs typeface="Arial"/>
              </a:rPr>
              <a:t>Classes for Generate Report use</a:t>
            </a:r>
            <a:r>
              <a:rPr sz="1350" b="1" spc="-20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850" spc="5">
                <a:latin typeface="Arial"/>
                <a:cs typeface="Arial"/>
              </a:rPr>
              <a:t>Generate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</a:pP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1049" y="4018631"/>
            <a:ext cx="1598930" cy="0"/>
          </a:xfrm>
          <a:custGeom>
            <a:avLst/>
            <a:gdLst/>
            <a:ahLst/>
            <a:cxnLst/>
            <a:rect l="l" t="t" r="r" b="b"/>
            <a:pathLst>
              <a:path w="1598929">
                <a:moveTo>
                  <a:pt x="0" y="0"/>
                </a:moveTo>
                <a:lnTo>
                  <a:pt x="1598319" y="0"/>
                </a:lnTo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80052" y="4753858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409575" marR="220345" indent="-182245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&lt;&lt;controls&gt;&gt;  </a:t>
            </a: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6871" y="4753858"/>
            <a:ext cx="1096010" cy="82232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71450" marR="173355" indent="-635" algn="ctr">
              <a:lnSpc>
                <a:spcPts val="1010"/>
              </a:lnSpc>
              <a:spcBef>
                <a:spcPts val="234"/>
              </a:spcBef>
            </a:pPr>
            <a:r>
              <a:rPr sz="850" spc="5">
                <a:latin typeface="Arial"/>
                <a:cs typeface="Arial"/>
              </a:rPr>
              <a:t>&lt;&lt;entity&gt;&gt;  Daily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Summary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Reports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960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3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Performance</a:t>
            </a:r>
            <a:endParaRPr sz="850">
              <a:latin typeface="Arial"/>
              <a:cs typeface="Arial"/>
            </a:endParaRPr>
          </a:p>
          <a:p>
            <a:pPr marR="31750" algn="ctr">
              <a:lnSpc>
                <a:spcPts val="1005"/>
              </a:lnSpc>
            </a:pPr>
            <a:r>
              <a:rPr sz="850" spc="5">
                <a:latin typeface="Arial"/>
                <a:cs typeface="Arial"/>
              </a:rPr>
              <a:t>-Doctor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Name</a:t>
            </a:r>
            <a:endParaRPr sz="850">
              <a:latin typeface="Arial"/>
              <a:cs typeface="Arial"/>
            </a:endParaRPr>
          </a:p>
          <a:p>
            <a:pPr marR="1270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-Amount</a:t>
            </a:r>
            <a:r>
              <a:rPr sz="850" spc="-1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Earned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9356" y="4753858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66818" y="7123938"/>
            <a:ext cx="283210" cy="557530"/>
            <a:chOff x="1666818" y="7123938"/>
            <a:chExt cx="283210" cy="557530"/>
          </a:xfrm>
        </p:grpSpPr>
        <p:sp>
          <p:nvSpPr>
            <p:cNvPr id="22" name="object 22"/>
            <p:cNvSpPr/>
            <p:nvPr/>
          </p:nvSpPr>
          <p:spPr>
            <a:xfrm>
              <a:off x="1739884" y="7128504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59">
                  <a:moveTo>
                    <a:pt x="136998" y="68499"/>
                  </a:moveTo>
                  <a:lnTo>
                    <a:pt x="136998" y="72994"/>
                  </a:lnTo>
                  <a:lnTo>
                    <a:pt x="136560" y="77447"/>
                  </a:lnTo>
                  <a:lnTo>
                    <a:pt x="135682" y="81857"/>
                  </a:lnTo>
                  <a:lnTo>
                    <a:pt x="134805" y="86270"/>
                  </a:lnTo>
                  <a:lnTo>
                    <a:pt x="133505" y="90554"/>
                  </a:lnTo>
                  <a:lnTo>
                    <a:pt x="131784" y="94708"/>
                  </a:lnTo>
                  <a:lnTo>
                    <a:pt x="130063" y="98862"/>
                  </a:lnTo>
                  <a:lnTo>
                    <a:pt x="102816" y="127950"/>
                  </a:lnTo>
                  <a:lnTo>
                    <a:pt x="94712" y="131780"/>
                  </a:lnTo>
                  <a:lnTo>
                    <a:pt x="90557" y="133502"/>
                  </a:lnTo>
                  <a:lnTo>
                    <a:pt x="68499" y="136998"/>
                  </a:lnTo>
                  <a:lnTo>
                    <a:pt x="64001" y="136996"/>
                  </a:lnTo>
                  <a:lnTo>
                    <a:pt x="42285" y="131780"/>
                  </a:lnTo>
                  <a:lnTo>
                    <a:pt x="38130" y="130062"/>
                  </a:lnTo>
                  <a:lnTo>
                    <a:pt x="34182" y="127950"/>
                  </a:lnTo>
                  <a:lnTo>
                    <a:pt x="30443" y="125448"/>
                  </a:lnTo>
                  <a:lnTo>
                    <a:pt x="26703" y="122950"/>
                  </a:lnTo>
                  <a:lnTo>
                    <a:pt x="11544" y="106553"/>
                  </a:lnTo>
                  <a:lnTo>
                    <a:pt x="9045" y="102813"/>
                  </a:lnTo>
                  <a:lnTo>
                    <a:pt x="0" y="72994"/>
                  </a:lnTo>
                  <a:lnTo>
                    <a:pt x="0" y="68499"/>
                  </a:lnTo>
                  <a:lnTo>
                    <a:pt x="0" y="64002"/>
                  </a:lnTo>
                  <a:lnTo>
                    <a:pt x="5214" y="42281"/>
                  </a:lnTo>
                  <a:lnTo>
                    <a:pt x="6935" y="38127"/>
                  </a:lnTo>
                  <a:lnTo>
                    <a:pt x="9045" y="34178"/>
                  </a:lnTo>
                  <a:lnTo>
                    <a:pt x="11544" y="30439"/>
                  </a:lnTo>
                  <a:lnTo>
                    <a:pt x="14043" y="26699"/>
                  </a:lnTo>
                  <a:lnTo>
                    <a:pt x="16882" y="23241"/>
                  </a:lnTo>
                  <a:lnTo>
                    <a:pt x="20063" y="20061"/>
                  </a:lnTo>
                  <a:lnTo>
                    <a:pt x="23243" y="16879"/>
                  </a:lnTo>
                  <a:lnTo>
                    <a:pt x="26703" y="14041"/>
                  </a:lnTo>
                  <a:lnTo>
                    <a:pt x="30443" y="11541"/>
                  </a:lnTo>
                  <a:lnTo>
                    <a:pt x="34182" y="9041"/>
                  </a:lnTo>
                  <a:lnTo>
                    <a:pt x="38130" y="6932"/>
                  </a:lnTo>
                  <a:lnTo>
                    <a:pt x="42285" y="5211"/>
                  </a:lnTo>
                  <a:lnTo>
                    <a:pt x="46441" y="3489"/>
                  </a:lnTo>
                  <a:lnTo>
                    <a:pt x="50724" y="2191"/>
                  </a:lnTo>
                  <a:lnTo>
                    <a:pt x="55135" y="1315"/>
                  </a:lnTo>
                  <a:lnTo>
                    <a:pt x="59547" y="439"/>
                  </a:lnTo>
                  <a:lnTo>
                    <a:pt x="64001" y="0"/>
                  </a:lnTo>
                  <a:lnTo>
                    <a:pt x="68499" y="0"/>
                  </a:lnTo>
                  <a:lnTo>
                    <a:pt x="72997" y="0"/>
                  </a:lnTo>
                  <a:lnTo>
                    <a:pt x="94712" y="5211"/>
                  </a:lnTo>
                  <a:lnTo>
                    <a:pt x="98868" y="6932"/>
                  </a:lnTo>
                  <a:lnTo>
                    <a:pt x="102815" y="9041"/>
                  </a:lnTo>
                  <a:lnTo>
                    <a:pt x="106555" y="11541"/>
                  </a:lnTo>
                  <a:lnTo>
                    <a:pt x="110295" y="14041"/>
                  </a:lnTo>
                  <a:lnTo>
                    <a:pt x="113755" y="16879"/>
                  </a:lnTo>
                  <a:lnTo>
                    <a:pt x="116935" y="20061"/>
                  </a:lnTo>
                  <a:lnTo>
                    <a:pt x="120116" y="23241"/>
                  </a:lnTo>
                  <a:lnTo>
                    <a:pt x="131784" y="42283"/>
                  </a:lnTo>
                  <a:lnTo>
                    <a:pt x="133505" y="46438"/>
                  </a:lnTo>
                  <a:lnTo>
                    <a:pt x="134805" y="50721"/>
                  </a:lnTo>
                  <a:lnTo>
                    <a:pt x="135682" y="55133"/>
                  </a:lnTo>
                  <a:lnTo>
                    <a:pt x="136560" y="59546"/>
                  </a:lnTo>
                  <a:lnTo>
                    <a:pt x="136998" y="64002"/>
                  </a:lnTo>
                  <a:lnTo>
                    <a:pt x="136998" y="68499"/>
                  </a:lnTo>
                  <a:close/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1385" y="7265503"/>
              <a:ext cx="274320" cy="411480"/>
            </a:xfrm>
            <a:custGeom>
              <a:avLst/>
              <a:gdLst/>
              <a:ahLst/>
              <a:cxnLst/>
              <a:rect l="l" t="t" r="r" b="b"/>
              <a:pathLst>
                <a:path w="274319" h="411479">
                  <a:moveTo>
                    <a:pt x="136998" y="0"/>
                  </a:moveTo>
                  <a:lnTo>
                    <a:pt x="136998" y="228331"/>
                  </a:lnTo>
                </a:path>
                <a:path w="274319" h="411479">
                  <a:moveTo>
                    <a:pt x="136998" y="45666"/>
                  </a:moveTo>
                  <a:lnTo>
                    <a:pt x="0" y="45666"/>
                  </a:lnTo>
                </a:path>
                <a:path w="274319" h="411479">
                  <a:moveTo>
                    <a:pt x="136998" y="45666"/>
                  </a:moveTo>
                  <a:lnTo>
                    <a:pt x="273997" y="45666"/>
                  </a:lnTo>
                </a:path>
                <a:path w="274319" h="411479">
                  <a:moveTo>
                    <a:pt x="136998" y="228331"/>
                  </a:moveTo>
                  <a:lnTo>
                    <a:pt x="0" y="410996"/>
                  </a:lnTo>
                </a:path>
                <a:path w="274319" h="411479">
                  <a:moveTo>
                    <a:pt x="136998" y="228331"/>
                  </a:moveTo>
                  <a:lnTo>
                    <a:pt x="273997" y="410996"/>
                  </a:lnTo>
                </a:path>
              </a:pathLst>
            </a:custGeom>
            <a:ln w="9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772034" y="7128504"/>
            <a:ext cx="1096010" cy="548005"/>
          </a:xfrm>
          <a:custGeom>
            <a:avLst/>
            <a:gdLst/>
            <a:ahLst/>
            <a:cxnLst/>
            <a:rect l="l" t="t" r="r" b="b"/>
            <a:pathLst>
              <a:path w="1096010" h="548004">
                <a:moveTo>
                  <a:pt x="1095990" y="273997"/>
                </a:moveTo>
                <a:lnTo>
                  <a:pt x="1090059" y="314200"/>
                </a:lnTo>
                <a:lnTo>
                  <a:pt x="1072393" y="353534"/>
                </a:lnTo>
                <a:lnTo>
                  <a:pt x="1048975" y="385032"/>
                </a:lnTo>
                <a:lnTo>
                  <a:pt x="1018026" y="414857"/>
                </a:lnTo>
                <a:lnTo>
                  <a:pt x="980008" y="442563"/>
                </a:lnTo>
                <a:lnTo>
                  <a:pt x="944882" y="462925"/>
                </a:lnTo>
                <a:lnTo>
                  <a:pt x="905933" y="481466"/>
                </a:lnTo>
                <a:lnTo>
                  <a:pt x="863538" y="498009"/>
                </a:lnTo>
                <a:lnTo>
                  <a:pt x="818104" y="512395"/>
                </a:lnTo>
                <a:lnTo>
                  <a:pt x="770069" y="524485"/>
                </a:lnTo>
                <a:lnTo>
                  <a:pt x="732609" y="531978"/>
                </a:lnTo>
                <a:lnTo>
                  <a:pt x="694148" y="538072"/>
                </a:lnTo>
                <a:lnTo>
                  <a:pt x="654903" y="542728"/>
                </a:lnTo>
                <a:lnTo>
                  <a:pt x="615079" y="545935"/>
                </a:lnTo>
                <a:lnTo>
                  <a:pt x="574884" y="547665"/>
                </a:lnTo>
                <a:lnTo>
                  <a:pt x="547995" y="547995"/>
                </a:lnTo>
                <a:lnTo>
                  <a:pt x="534542" y="547912"/>
                </a:lnTo>
                <a:lnTo>
                  <a:pt x="494282" y="546675"/>
                </a:lnTo>
                <a:lnTo>
                  <a:pt x="454312" y="543957"/>
                </a:lnTo>
                <a:lnTo>
                  <a:pt x="414842" y="539782"/>
                </a:lnTo>
                <a:lnTo>
                  <a:pt x="376094" y="534165"/>
                </a:lnTo>
                <a:lnTo>
                  <a:pt x="338285" y="527135"/>
                </a:lnTo>
                <a:lnTo>
                  <a:pt x="289672" y="515638"/>
                </a:lnTo>
                <a:lnTo>
                  <a:pt x="243544" y="501813"/>
                </a:lnTo>
                <a:lnTo>
                  <a:pt x="200350" y="485796"/>
                </a:lnTo>
                <a:lnTo>
                  <a:pt x="160503" y="467740"/>
                </a:lnTo>
                <a:lnTo>
                  <a:pt x="124388" y="447815"/>
                </a:lnTo>
                <a:lnTo>
                  <a:pt x="92353" y="426217"/>
                </a:lnTo>
                <a:lnTo>
                  <a:pt x="58510" y="397185"/>
                </a:lnTo>
                <a:lnTo>
                  <a:pt x="32032" y="366301"/>
                </a:lnTo>
                <a:lnTo>
                  <a:pt x="10529" y="327449"/>
                </a:lnTo>
                <a:lnTo>
                  <a:pt x="659" y="287442"/>
                </a:lnTo>
                <a:lnTo>
                  <a:pt x="0" y="273997"/>
                </a:lnTo>
                <a:lnTo>
                  <a:pt x="164" y="267272"/>
                </a:lnTo>
                <a:lnTo>
                  <a:pt x="8066" y="227154"/>
                </a:lnTo>
                <a:lnTo>
                  <a:pt x="27659" y="188046"/>
                </a:lnTo>
                <a:lnTo>
                  <a:pt x="52612" y="156846"/>
                </a:lnTo>
                <a:lnTo>
                  <a:pt x="85016" y="127410"/>
                </a:lnTo>
                <a:lnTo>
                  <a:pt x="124388" y="100178"/>
                </a:lnTo>
                <a:lnTo>
                  <a:pt x="160503" y="80250"/>
                </a:lnTo>
                <a:lnTo>
                  <a:pt x="200350" y="62195"/>
                </a:lnTo>
                <a:lnTo>
                  <a:pt x="243544" y="46174"/>
                </a:lnTo>
                <a:lnTo>
                  <a:pt x="289672" y="32354"/>
                </a:lnTo>
                <a:lnTo>
                  <a:pt x="338286" y="20854"/>
                </a:lnTo>
                <a:lnTo>
                  <a:pt x="376094" y="13829"/>
                </a:lnTo>
                <a:lnTo>
                  <a:pt x="414843" y="8211"/>
                </a:lnTo>
                <a:lnTo>
                  <a:pt x="454312" y="4033"/>
                </a:lnTo>
                <a:lnTo>
                  <a:pt x="494282" y="1319"/>
                </a:lnTo>
                <a:lnTo>
                  <a:pt x="534542" y="83"/>
                </a:lnTo>
                <a:lnTo>
                  <a:pt x="547995" y="0"/>
                </a:lnTo>
                <a:lnTo>
                  <a:pt x="561448" y="83"/>
                </a:lnTo>
                <a:lnTo>
                  <a:pt x="601708" y="1319"/>
                </a:lnTo>
                <a:lnTo>
                  <a:pt x="641677" y="4033"/>
                </a:lnTo>
                <a:lnTo>
                  <a:pt x="681147" y="8211"/>
                </a:lnTo>
                <a:lnTo>
                  <a:pt x="719895" y="13829"/>
                </a:lnTo>
                <a:lnTo>
                  <a:pt x="757703" y="20854"/>
                </a:lnTo>
                <a:lnTo>
                  <a:pt x="806318" y="32354"/>
                </a:lnTo>
                <a:lnTo>
                  <a:pt x="852444" y="46176"/>
                </a:lnTo>
                <a:lnTo>
                  <a:pt x="895639" y="62193"/>
                </a:lnTo>
                <a:lnTo>
                  <a:pt x="935486" y="80250"/>
                </a:lnTo>
                <a:lnTo>
                  <a:pt x="971601" y="100176"/>
                </a:lnTo>
                <a:lnTo>
                  <a:pt x="1003635" y="121771"/>
                </a:lnTo>
                <a:lnTo>
                  <a:pt x="1037478" y="150807"/>
                </a:lnTo>
                <a:lnTo>
                  <a:pt x="1063956" y="181688"/>
                </a:lnTo>
                <a:lnTo>
                  <a:pt x="1085460" y="220540"/>
                </a:lnTo>
                <a:lnTo>
                  <a:pt x="1095330" y="260553"/>
                </a:lnTo>
                <a:lnTo>
                  <a:pt x="1095990" y="273997"/>
                </a:lnTo>
                <a:close/>
              </a:path>
            </a:pathLst>
          </a:custGeom>
          <a:ln w="91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4554" y="6489176"/>
            <a:ext cx="5617210" cy="246634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840740">
              <a:lnSpc>
                <a:spcPct val="100000"/>
              </a:lnSpc>
              <a:spcBef>
                <a:spcPts val="5"/>
              </a:spcBef>
            </a:pPr>
            <a:r>
              <a:rPr sz="1350" b="1" spc="5">
                <a:latin typeface="Arial"/>
                <a:cs typeface="Arial"/>
              </a:rPr>
              <a:t>Classes for Clear </a:t>
            </a:r>
            <a:r>
              <a:rPr sz="1350" b="1" spc="10">
                <a:latin typeface="Arial"/>
                <a:cs typeface="Arial"/>
              </a:rPr>
              <a:t>No-Show </a:t>
            </a:r>
            <a:r>
              <a:rPr sz="1350" b="1" spc="5">
                <a:latin typeface="Arial"/>
                <a:cs typeface="Arial"/>
              </a:rPr>
              <a:t>Appointment use</a:t>
            </a:r>
            <a:r>
              <a:rPr sz="1350" b="1" spc="-25">
                <a:latin typeface="Arial"/>
                <a:cs typeface="Arial"/>
              </a:rPr>
              <a:t> </a:t>
            </a:r>
            <a:r>
              <a:rPr sz="1350" b="1" spc="5">
                <a:latin typeface="Arial"/>
                <a:cs typeface="Arial"/>
              </a:rPr>
              <a:t>case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798830">
              <a:lnSpc>
                <a:spcPts val="1015"/>
              </a:lnSpc>
              <a:tabLst>
                <a:tab pos="2422525" algn="l"/>
                <a:tab pos="2573655" algn="l"/>
              </a:tabLst>
            </a:pPr>
            <a:r>
              <a:rPr sz="85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50">
                <a:latin typeface="Times New Roman"/>
                <a:cs typeface="Times New Roman"/>
              </a:rPr>
              <a:t>	</a:t>
            </a:r>
            <a:r>
              <a:rPr sz="850" spc="5">
                <a:latin typeface="Arial"/>
                <a:cs typeface="Arial"/>
              </a:rPr>
              <a:t>Clear</a:t>
            </a:r>
            <a:r>
              <a:rPr sz="850" spc="-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No-Show</a:t>
            </a:r>
            <a:endParaRPr sz="850">
              <a:latin typeface="Arial"/>
              <a:cs typeface="Arial"/>
            </a:endParaRPr>
          </a:p>
          <a:p>
            <a:pPr marL="273685" algn="ctr">
              <a:lnSpc>
                <a:spcPts val="1015"/>
              </a:lnSpc>
            </a:pPr>
            <a:r>
              <a:rPr sz="850" spc="5">
                <a:latin typeface="Arial"/>
                <a:cs typeface="Arial"/>
              </a:rPr>
              <a:t>Appointment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650"/>
              </a:spcBef>
            </a:pP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4038" y="8041830"/>
            <a:ext cx="1096010" cy="411480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5565" marR="67945" algn="ctr">
              <a:lnSpc>
                <a:spcPts val="1010"/>
              </a:lnSpc>
              <a:spcBef>
                <a:spcPts val="160"/>
              </a:spcBef>
            </a:pPr>
            <a:r>
              <a:rPr sz="850" spc="5">
                <a:latin typeface="Arial"/>
                <a:cs typeface="Arial"/>
              </a:rPr>
              <a:t>&lt;&lt;business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logic&gt;&gt;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Healthcare system  Manager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8552" y="8041830"/>
            <a:ext cx="1096010" cy="5480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405130" marR="224790" indent="-182245">
              <a:lnSpc>
                <a:spcPts val="1010"/>
              </a:lnSpc>
              <a:spcBef>
                <a:spcPts val="5"/>
              </a:spcBef>
            </a:pPr>
            <a:r>
              <a:rPr sz="850" spc="5">
                <a:latin typeface="Arial"/>
                <a:cs typeface="Arial"/>
              </a:rPr>
              <a:t>&lt;&lt;controls&gt;&gt;  </a:t>
            </a:r>
            <a:r>
              <a:rPr sz="850" spc="-5">
                <a:latin typeface="Arial"/>
                <a:cs typeface="Arial"/>
              </a:rPr>
              <a:t>Timer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9356" y="8110328"/>
            <a:ext cx="1096010" cy="662305"/>
          </a:xfrm>
          <a:prstGeom prst="rect">
            <a:avLst/>
          </a:prstGeom>
          <a:ln w="913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35560" marR="28575" algn="ctr">
              <a:lnSpc>
                <a:spcPts val="1010"/>
              </a:lnSpc>
            </a:pPr>
            <a:r>
              <a:rPr sz="850" spc="5">
                <a:latin typeface="Arial"/>
                <a:cs typeface="Arial"/>
              </a:rPr>
              <a:t>&lt;&lt;device</a:t>
            </a:r>
            <a:r>
              <a:rPr sz="850" spc="-75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interface&gt;&gt; </a:t>
            </a:r>
            <a:r>
              <a:rPr sz="850">
                <a:latin typeface="Arial"/>
                <a:cs typeface="Arial"/>
              </a:rPr>
              <a:t> </a:t>
            </a:r>
            <a:r>
              <a:rPr sz="850" spc="5">
                <a:latin typeface="Arial"/>
                <a:cs typeface="Arial"/>
              </a:rPr>
              <a:t>Clear No-Show  Appointment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7F00-5ED6-435C-9A78-62482E779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2. Interaction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4D9CA-93B4-4277-A501-1C3FD144B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Communication Diagram for each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9127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2773</Words>
  <Application>Microsoft Office PowerPoint</Application>
  <PresentationFormat>Custom</PresentationFormat>
  <Paragraphs>872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Garamond</vt:lpstr>
      <vt:lpstr>Times New Roman</vt:lpstr>
      <vt:lpstr>Organic</vt:lpstr>
      <vt:lpstr>Office Theme</vt:lpstr>
      <vt:lpstr>Office Theme</vt:lpstr>
      <vt:lpstr>HealthCare System[HCS]      </vt:lpstr>
      <vt:lpstr>Table of Contents</vt:lpstr>
      <vt:lpstr>1. Static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Interaction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Class Operations</vt:lpstr>
      <vt:lpstr>PowerPoint Presentation</vt:lpstr>
      <vt:lpstr>PowerPoint Presentation</vt:lpstr>
      <vt:lpstr>4. Design</vt:lpstr>
      <vt:lpstr>PowerPoint Presentation</vt:lpstr>
      <vt:lpstr>5. Database Table Design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System[HCS]      </dc:title>
  <cp:lastModifiedBy>Bibek sitaula</cp:lastModifiedBy>
  <cp:revision>1</cp:revision>
  <dcterms:created xsi:type="dcterms:W3CDTF">2020-11-27T02:28:30Z</dcterms:created>
  <dcterms:modified xsi:type="dcterms:W3CDTF">2020-11-29T00:55:02Z</dcterms:modified>
</cp:coreProperties>
</file>