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March 14,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9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March 14,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6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March 14,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2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March 14,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0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March 14,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0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March 14,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16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March 14,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March 14,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7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March 14,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March 14,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March 14,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8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March 14,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3994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56794D-A401-1991-3BE9-D63E301A9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/>
          </a:bodyPr>
          <a:lstStyle/>
          <a:p>
            <a:r>
              <a:rPr lang="en-GB" dirty="0"/>
              <a:t>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3EBEC-52C7-9B2A-8922-5A25C0F32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lang="en-GB" dirty="0"/>
              <a:t>Jacob Stenton</a:t>
            </a:r>
          </a:p>
          <a:p>
            <a:r>
              <a:rPr lang="en-GB" dirty="0"/>
              <a:t>Formative 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FDC187-B81C-41A8-0D82-AB43B4FBC4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04" r="27145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66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F4ADF-9538-A925-C949-879F406E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187AA-A53A-DE84-D01F-E3642E110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1"/>
            <a:ext cx="10728325" cy="3851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 want to create a display that presents the “happiest”, and “saddest”, things that appear on social media in that day/hour.</a:t>
            </a:r>
          </a:p>
          <a:p>
            <a:pPr marL="0" indent="0">
              <a:buNone/>
            </a:pPr>
            <a:r>
              <a:rPr lang="en-GB" dirty="0"/>
              <a:t>Using sentiment analysis, I want to look at current trends in social media posts and find out where there related subject lies in a tier list of the happiest “things” to the saddest. This will be based on the amount of people that agree/disagree with said trend.</a:t>
            </a:r>
          </a:p>
          <a:p>
            <a:pPr marL="0" indent="0">
              <a:buNone/>
            </a:pPr>
            <a:r>
              <a:rPr lang="en-GB" dirty="0"/>
              <a:t>For example, after a football match you might see team “A”, who has just won, has a more positive sentiment analysis compared to team “B”. Here, we would see team A fans as the “happiest” and team “B” as the saddest</a:t>
            </a:r>
          </a:p>
        </p:txBody>
      </p:sp>
    </p:spTree>
    <p:extLst>
      <p:ext uri="{BB962C8B-B14F-4D97-AF65-F5344CB8AC3E}">
        <p14:creationId xmlns:p14="http://schemas.microsoft.com/office/powerpoint/2010/main" val="2542320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E5074-0402-D2BE-BD02-04540B99F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B5962-B77D-2AD9-9B93-13039579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1"/>
            <a:ext cx="10728325" cy="2809628"/>
          </a:xfrm>
        </p:spPr>
        <p:txBody>
          <a:bodyPr/>
          <a:lstStyle/>
          <a:p>
            <a:r>
              <a:rPr lang="en-GB" dirty="0"/>
              <a:t>Web scraping</a:t>
            </a:r>
          </a:p>
          <a:p>
            <a:r>
              <a:rPr lang="en-GB" dirty="0"/>
              <a:t>Social media APIs </a:t>
            </a:r>
          </a:p>
          <a:p>
            <a:r>
              <a:rPr lang="en-GB" dirty="0"/>
              <a:t>Sentiment analysis/Data processing</a:t>
            </a:r>
          </a:p>
          <a:p>
            <a:r>
              <a:rPr lang="en-GB" dirty="0"/>
              <a:t>Graphic interface (probably a website)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53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0B95-23DC-21CA-2842-B93275E8C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128F2-58F4-25CA-0C2D-453EEC9DD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sure how to scrape social media</a:t>
            </a:r>
          </a:p>
          <a:p>
            <a:r>
              <a:rPr lang="en-GB" dirty="0"/>
              <a:t>Sentiment analysis???</a:t>
            </a:r>
          </a:p>
          <a:p>
            <a:r>
              <a:rPr lang="en-GB" dirty="0"/>
              <a:t>How should the information be displayed?</a:t>
            </a:r>
          </a:p>
          <a:p>
            <a:r>
              <a:rPr lang="en-GB" dirty="0"/>
              <a:t>Ethical stuff</a:t>
            </a:r>
          </a:p>
        </p:txBody>
      </p:sp>
    </p:spTree>
    <p:extLst>
      <p:ext uri="{BB962C8B-B14F-4D97-AF65-F5344CB8AC3E}">
        <p14:creationId xmlns:p14="http://schemas.microsoft.com/office/powerpoint/2010/main" val="394917321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DarkSeedLeftStep">
      <a:dk1>
        <a:srgbClr val="000000"/>
      </a:dk1>
      <a:lt1>
        <a:srgbClr val="FFFFFF"/>
      </a:lt1>
      <a:dk2>
        <a:srgbClr val="2A301B"/>
      </a:dk2>
      <a:lt2>
        <a:srgbClr val="F0F3F2"/>
      </a:lt2>
      <a:accent1>
        <a:srgbClr val="C34D80"/>
      </a:accent1>
      <a:accent2>
        <a:srgbClr val="B13BA0"/>
      </a:accent2>
      <a:accent3>
        <a:srgbClr val="A34DC3"/>
      </a:accent3>
      <a:accent4>
        <a:srgbClr val="6A47B6"/>
      </a:accent4>
      <a:accent5>
        <a:srgbClr val="4D59C3"/>
      </a:accent5>
      <a:accent6>
        <a:srgbClr val="3B78B1"/>
      </a:accent6>
      <a:hlink>
        <a:srgbClr val="483FBF"/>
      </a:hlink>
      <a:folHlink>
        <a:srgbClr val="7F7F7F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0850a2-96d7-4ce9-9f22-a2ce54fd307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CD3C68608D604C87A5A0528EC593C7" ma:contentTypeVersion="9" ma:contentTypeDescription="Create a new document." ma:contentTypeScope="" ma:versionID="d54cb3511894321ab100a74b6dc83133">
  <xsd:schema xmlns:xsd="http://www.w3.org/2001/XMLSchema" xmlns:xs="http://www.w3.org/2001/XMLSchema" xmlns:p="http://schemas.microsoft.com/office/2006/metadata/properties" xmlns:ns3="c80850a2-96d7-4ce9-9f22-a2ce54fd3078" targetNamespace="http://schemas.microsoft.com/office/2006/metadata/properties" ma:root="true" ma:fieldsID="a0cefdf099529f7121db45350539773c" ns3:_="">
    <xsd:import namespace="c80850a2-96d7-4ce9-9f22-a2ce54fd307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850a2-96d7-4ce9-9f22-a2ce54fd30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7C6B3A-2691-40AE-9A95-54E4987180CD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c80850a2-96d7-4ce9-9f22-a2ce54fd3078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8FC864F-59D6-4EC3-8770-1435CB26E7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850a2-96d7-4ce9-9f22-a2ce54fd3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6B49DAD-689B-4466-AF13-EEFC5990EC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179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 LT Pro</vt:lpstr>
      <vt:lpstr>Sagona Book</vt:lpstr>
      <vt:lpstr>The Hand Extrablack</vt:lpstr>
      <vt:lpstr>BlobVTI</vt:lpstr>
      <vt:lpstr>BIG DATA</vt:lpstr>
      <vt:lpstr>IDEA</vt:lpstr>
      <vt:lpstr>TECHNOLOGIES</vt:lpstr>
      <vt:lpstr>ISSUES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</dc:title>
  <dc:creator>Jacob Stenton</dc:creator>
  <cp:lastModifiedBy>Jacob Stenton</cp:lastModifiedBy>
  <cp:revision>2</cp:revision>
  <dcterms:created xsi:type="dcterms:W3CDTF">2024-03-13T21:09:48Z</dcterms:created>
  <dcterms:modified xsi:type="dcterms:W3CDTF">2024-03-14T13:51:15Z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0x0101007FCD3C68608D604C87A5A0528EC593C7</vt:lpwstr>
  </property>
</Properties>
</file>