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Sheet1!$A$5:$A$16</c:f>
              <c:numCache>
                <c:formatCode>General</c:formatCode>
                <c:ptCount val="12"/>
                <c:pt idx="0">
                  <c:v>1993</c:v>
                </c:pt>
                <c:pt idx="1">
                  <c:v>1994</c:v>
                </c:pt>
                <c:pt idx="2">
                  <c:v>1995</c:v>
                </c:pt>
                <c:pt idx="3">
                  <c:v>1996</c:v>
                </c:pt>
                <c:pt idx="4">
                  <c:v>1997</c:v>
                </c:pt>
                <c:pt idx="5">
                  <c:v>1998</c:v>
                </c:pt>
                <c:pt idx="6">
                  <c:v>1999</c:v>
                </c:pt>
                <c:pt idx="7">
                  <c:v>2000</c:v>
                </c:pt>
                <c:pt idx="8">
                  <c:v>2001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0.8</c:v>
                </c:pt>
                <c:pt idx="1">
                  <c:v>1</c:v>
                </c:pt>
                <c:pt idx="2">
                  <c:v>1.4</c:v>
                </c:pt>
                <c:pt idx="3">
                  <c:v>1.2</c:v>
                </c:pt>
                <c:pt idx="4">
                  <c:v>1.1000000000000001</c:v>
                </c:pt>
                <c:pt idx="5">
                  <c:v>0.8</c:v>
                </c:pt>
                <c:pt idx="6">
                  <c:v>0.5</c:v>
                </c:pt>
                <c:pt idx="7">
                  <c:v>0.3</c:v>
                </c:pt>
                <c:pt idx="8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F23-4C02-BF26-BDCE0941F5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3249487"/>
        <c:axId val="1243249967"/>
      </c:scatterChart>
      <c:valAx>
        <c:axId val="1243249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249967"/>
        <c:crosses val="autoZero"/>
        <c:crossBetween val="midCat"/>
      </c:valAx>
      <c:valAx>
        <c:axId val="124324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Energy </a:t>
                </a:r>
              </a:p>
              <a:p>
                <a:pPr>
                  <a:defRPr/>
                </a:pPr>
                <a:r>
                  <a:rPr lang="en-GB"/>
                  <a:t>PJ (Million)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249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4">
  <a:schemeClr val="accent2"/>
  <a:schemeClr val="accent2"/>
  <a:schemeClr val="accent2"/>
  <a:schemeClr val="accent2"/>
  <a:schemeClr val="accent2"/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96176-9FF8-49B1-8452-47BF11971E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A323E-7FD3-49F4-8EE3-161D9ADB55DF}">
      <dgm:prSet/>
      <dgm:spPr/>
      <dgm:t>
        <a:bodyPr/>
        <a:lstStyle/>
        <a:p>
          <a:r>
            <a:rPr lang="en-GB"/>
            <a:t>United Kingdom GDP (£)</a:t>
          </a:r>
          <a:endParaRPr lang="en-US"/>
        </a:p>
      </dgm:t>
    </dgm:pt>
    <dgm:pt modelId="{429F747A-F5B1-46DA-B34D-56A96C59D991}" type="parTrans" cxnId="{D21DEE88-2F5D-4472-B319-E65EE6727764}">
      <dgm:prSet/>
      <dgm:spPr/>
      <dgm:t>
        <a:bodyPr/>
        <a:lstStyle/>
        <a:p>
          <a:endParaRPr lang="en-US"/>
        </a:p>
      </dgm:t>
    </dgm:pt>
    <dgm:pt modelId="{82D4B095-495B-42B9-923B-66EFC50A0F1E}" type="sibTrans" cxnId="{D21DEE88-2F5D-4472-B319-E65EE6727764}">
      <dgm:prSet/>
      <dgm:spPr/>
      <dgm:t>
        <a:bodyPr/>
        <a:lstStyle/>
        <a:p>
          <a:endParaRPr lang="en-US"/>
        </a:p>
      </dgm:t>
    </dgm:pt>
    <dgm:pt modelId="{A6B4A27C-F8D0-4AE0-9DD8-9E6AF4F3AF91}">
      <dgm:prSet/>
      <dgm:spPr/>
      <dgm:t>
        <a:bodyPr/>
        <a:lstStyle/>
        <a:p>
          <a:r>
            <a:rPr lang="en-GB" dirty="0"/>
            <a:t>United Kingdom Energy Usage (PJ)</a:t>
          </a:r>
          <a:endParaRPr lang="en-US" dirty="0"/>
        </a:p>
      </dgm:t>
    </dgm:pt>
    <dgm:pt modelId="{9B47E1D9-2922-4BDD-9CEF-0A296A9BE8FD}" type="parTrans" cxnId="{D60428E0-DAEA-47B9-91AB-C50E999203FC}">
      <dgm:prSet/>
      <dgm:spPr/>
      <dgm:t>
        <a:bodyPr/>
        <a:lstStyle/>
        <a:p>
          <a:endParaRPr lang="en-US"/>
        </a:p>
      </dgm:t>
    </dgm:pt>
    <dgm:pt modelId="{9DD0785D-C581-4544-AE4C-6B7ED63D751B}" type="sibTrans" cxnId="{D60428E0-DAEA-47B9-91AB-C50E999203FC}">
      <dgm:prSet/>
      <dgm:spPr/>
      <dgm:t>
        <a:bodyPr/>
        <a:lstStyle/>
        <a:p>
          <a:endParaRPr lang="en-US"/>
        </a:p>
      </dgm:t>
    </dgm:pt>
    <dgm:pt modelId="{5F3D3AFA-143A-458D-8965-157C85B9487F}" type="pres">
      <dgm:prSet presAssocID="{4D996176-9FF8-49B1-8452-47BF11971EE2}" presName="root" presStyleCnt="0">
        <dgm:presLayoutVars>
          <dgm:dir/>
          <dgm:resizeHandles val="exact"/>
        </dgm:presLayoutVars>
      </dgm:prSet>
      <dgm:spPr/>
    </dgm:pt>
    <dgm:pt modelId="{340068C8-0FA9-4990-AB60-4E5899F05650}" type="pres">
      <dgm:prSet presAssocID="{A09A323E-7FD3-49F4-8EE3-161D9ADB55DF}" presName="compNode" presStyleCnt="0"/>
      <dgm:spPr/>
    </dgm:pt>
    <dgm:pt modelId="{F7B45E67-0801-4173-A908-CD616C75A712}" type="pres">
      <dgm:prSet presAssocID="{A09A323E-7FD3-49F4-8EE3-161D9ADB55DF}" presName="bgRect" presStyleLbl="bgShp" presStyleIdx="0" presStyleCnt="2"/>
      <dgm:spPr/>
    </dgm:pt>
    <dgm:pt modelId="{D10964ED-3FA4-4247-BA6B-14F34C0A3428}" type="pres">
      <dgm:prSet presAssocID="{A09A323E-7FD3-49F4-8EE3-161D9ADB55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6D76011-B1E2-4A82-9D73-0A0CBEC97A43}" type="pres">
      <dgm:prSet presAssocID="{A09A323E-7FD3-49F4-8EE3-161D9ADB55DF}" presName="spaceRect" presStyleCnt="0"/>
      <dgm:spPr/>
    </dgm:pt>
    <dgm:pt modelId="{5FD98122-6CE8-4B1D-A9B4-EA1D99A4E66A}" type="pres">
      <dgm:prSet presAssocID="{A09A323E-7FD3-49F4-8EE3-161D9ADB55DF}" presName="parTx" presStyleLbl="revTx" presStyleIdx="0" presStyleCnt="2">
        <dgm:presLayoutVars>
          <dgm:chMax val="0"/>
          <dgm:chPref val="0"/>
        </dgm:presLayoutVars>
      </dgm:prSet>
      <dgm:spPr/>
    </dgm:pt>
    <dgm:pt modelId="{C7A7A324-318A-466D-92D5-E1C49B6A9400}" type="pres">
      <dgm:prSet presAssocID="{82D4B095-495B-42B9-923B-66EFC50A0F1E}" presName="sibTrans" presStyleCnt="0"/>
      <dgm:spPr/>
    </dgm:pt>
    <dgm:pt modelId="{67D6EBD7-82D3-4B7D-BE9C-6CD48E4936FB}" type="pres">
      <dgm:prSet presAssocID="{A6B4A27C-F8D0-4AE0-9DD8-9E6AF4F3AF91}" presName="compNode" presStyleCnt="0"/>
      <dgm:spPr/>
    </dgm:pt>
    <dgm:pt modelId="{2D52DB5F-CBEB-46AA-B47B-75E9F3EC6986}" type="pres">
      <dgm:prSet presAssocID="{A6B4A27C-F8D0-4AE0-9DD8-9E6AF4F3AF91}" presName="bgRect" presStyleLbl="bgShp" presStyleIdx="1" presStyleCnt="2"/>
      <dgm:spPr/>
    </dgm:pt>
    <dgm:pt modelId="{70039B47-B82E-46B5-B163-2C4B4EDAF9B2}" type="pres">
      <dgm:prSet presAssocID="{A6B4A27C-F8D0-4AE0-9DD8-9E6AF4F3AF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E57BE0B-E0D8-4077-97CD-F2222C8DA3B4}" type="pres">
      <dgm:prSet presAssocID="{A6B4A27C-F8D0-4AE0-9DD8-9E6AF4F3AF91}" presName="spaceRect" presStyleCnt="0"/>
      <dgm:spPr/>
    </dgm:pt>
    <dgm:pt modelId="{EC5EAD6D-D54D-48DC-AEF5-44C492BAC1A2}" type="pres">
      <dgm:prSet presAssocID="{A6B4A27C-F8D0-4AE0-9DD8-9E6AF4F3AF9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D0A468-CC46-458A-88B9-8B7C9F9B6422}" type="presOf" srcId="{4D996176-9FF8-49B1-8452-47BF11971EE2}" destId="{5F3D3AFA-143A-458D-8965-157C85B9487F}" srcOrd="0" destOrd="0" presId="urn:microsoft.com/office/officeart/2018/2/layout/IconVerticalSolidList"/>
    <dgm:cxn modelId="{0CF72157-BF42-4D01-BFEF-B81313CF5E4C}" type="presOf" srcId="{A09A323E-7FD3-49F4-8EE3-161D9ADB55DF}" destId="{5FD98122-6CE8-4B1D-A9B4-EA1D99A4E66A}" srcOrd="0" destOrd="0" presId="urn:microsoft.com/office/officeart/2018/2/layout/IconVerticalSolidList"/>
    <dgm:cxn modelId="{D21DEE88-2F5D-4472-B319-E65EE6727764}" srcId="{4D996176-9FF8-49B1-8452-47BF11971EE2}" destId="{A09A323E-7FD3-49F4-8EE3-161D9ADB55DF}" srcOrd="0" destOrd="0" parTransId="{429F747A-F5B1-46DA-B34D-56A96C59D991}" sibTransId="{82D4B095-495B-42B9-923B-66EFC50A0F1E}"/>
    <dgm:cxn modelId="{D60428E0-DAEA-47B9-91AB-C50E999203FC}" srcId="{4D996176-9FF8-49B1-8452-47BF11971EE2}" destId="{A6B4A27C-F8D0-4AE0-9DD8-9E6AF4F3AF91}" srcOrd="1" destOrd="0" parTransId="{9B47E1D9-2922-4BDD-9CEF-0A296A9BE8FD}" sibTransId="{9DD0785D-C581-4544-AE4C-6B7ED63D751B}"/>
    <dgm:cxn modelId="{5AB0F6E4-E7A1-4F9B-8480-57A9CDFC7EC9}" type="presOf" srcId="{A6B4A27C-F8D0-4AE0-9DD8-9E6AF4F3AF91}" destId="{EC5EAD6D-D54D-48DC-AEF5-44C492BAC1A2}" srcOrd="0" destOrd="0" presId="urn:microsoft.com/office/officeart/2018/2/layout/IconVerticalSolidList"/>
    <dgm:cxn modelId="{1972BE38-B759-4BD5-ABA0-B2D06BC27335}" type="presParOf" srcId="{5F3D3AFA-143A-458D-8965-157C85B9487F}" destId="{340068C8-0FA9-4990-AB60-4E5899F05650}" srcOrd="0" destOrd="0" presId="urn:microsoft.com/office/officeart/2018/2/layout/IconVerticalSolidList"/>
    <dgm:cxn modelId="{A37C51FE-0B3D-48A0-B71F-88318671ACFA}" type="presParOf" srcId="{340068C8-0FA9-4990-AB60-4E5899F05650}" destId="{F7B45E67-0801-4173-A908-CD616C75A712}" srcOrd="0" destOrd="0" presId="urn:microsoft.com/office/officeart/2018/2/layout/IconVerticalSolidList"/>
    <dgm:cxn modelId="{D103C96D-7E67-49E0-97F4-C164845CD47A}" type="presParOf" srcId="{340068C8-0FA9-4990-AB60-4E5899F05650}" destId="{D10964ED-3FA4-4247-BA6B-14F34C0A3428}" srcOrd="1" destOrd="0" presId="urn:microsoft.com/office/officeart/2018/2/layout/IconVerticalSolidList"/>
    <dgm:cxn modelId="{24F1F31B-F675-4E8A-BD9E-7A759EC7CFF2}" type="presParOf" srcId="{340068C8-0FA9-4990-AB60-4E5899F05650}" destId="{06D76011-B1E2-4A82-9D73-0A0CBEC97A43}" srcOrd="2" destOrd="0" presId="urn:microsoft.com/office/officeart/2018/2/layout/IconVerticalSolidList"/>
    <dgm:cxn modelId="{F99C4215-3A7D-448C-8551-7EAF3CF781E9}" type="presParOf" srcId="{340068C8-0FA9-4990-AB60-4E5899F05650}" destId="{5FD98122-6CE8-4B1D-A9B4-EA1D99A4E66A}" srcOrd="3" destOrd="0" presId="urn:microsoft.com/office/officeart/2018/2/layout/IconVerticalSolidList"/>
    <dgm:cxn modelId="{6FB43715-40E0-47E0-8AEE-F79188E6FB65}" type="presParOf" srcId="{5F3D3AFA-143A-458D-8965-157C85B9487F}" destId="{C7A7A324-318A-466D-92D5-E1C49B6A9400}" srcOrd="1" destOrd="0" presId="urn:microsoft.com/office/officeart/2018/2/layout/IconVerticalSolidList"/>
    <dgm:cxn modelId="{49EB28F6-0B4F-4359-81DF-F4726BA33F80}" type="presParOf" srcId="{5F3D3AFA-143A-458D-8965-157C85B9487F}" destId="{67D6EBD7-82D3-4B7D-BE9C-6CD48E4936FB}" srcOrd="2" destOrd="0" presId="urn:microsoft.com/office/officeart/2018/2/layout/IconVerticalSolidList"/>
    <dgm:cxn modelId="{2E8D0642-998B-4DA4-8379-CDE5D4EFD36C}" type="presParOf" srcId="{67D6EBD7-82D3-4B7D-BE9C-6CD48E4936FB}" destId="{2D52DB5F-CBEB-46AA-B47B-75E9F3EC6986}" srcOrd="0" destOrd="0" presId="urn:microsoft.com/office/officeart/2018/2/layout/IconVerticalSolidList"/>
    <dgm:cxn modelId="{51436E80-095C-4125-AF2D-BF5A2B9C997B}" type="presParOf" srcId="{67D6EBD7-82D3-4B7D-BE9C-6CD48E4936FB}" destId="{70039B47-B82E-46B5-B163-2C4B4EDAF9B2}" srcOrd="1" destOrd="0" presId="urn:microsoft.com/office/officeart/2018/2/layout/IconVerticalSolidList"/>
    <dgm:cxn modelId="{3A547B6B-B57F-49BE-AA7A-1DFC23651325}" type="presParOf" srcId="{67D6EBD7-82D3-4B7D-BE9C-6CD48E4936FB}" destId="{AE57BE0B-E0D8-4077-97CD-F2222C8DA3B4}" srcOrd="2" destOrd="0" presId="urn:microsoft.com/office/officeart/2018/2/layout/IconVerticalSolidList"/>
    <dgm:cxn modelId="{2BB1702F-BAC1-47C2-A5D1-BF9FD4127D91}" type="presParOf" srcId="{67D6EBD7-82D3-4B7D-BE9C-6CD48E4936FB}" destId="{EC5EAD6D-D54D-48DC-AEF5-44C492BAC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86F9D5-70F4-4AAC-A6E5-A41E234134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BC6BBD-81F6-4E23-9E2F-D7A5448D4DE7}">
      <dgm:prSet/>
      <dgm:spPr/>
      <dgm:t>
        <a:bodyPr/>
        <a:lstStyle/>
        <a:p>
          <a:r>
            <a:rPr lang="en-GB"/>
            <a:t>HTML, CSS, JavaScript, D3</a:t>
          </a:r>
          <a:endParaRPr lang="en-US"/>
        </a:p>
      </dgm:t>
    </dgm:pt>
    <dgm:pt modelId="{67222D83-2E84-481A-B448-C91C3E0EC559}" type="parTrans" cxnId="{756FE082-2493-4AE9-A1E8-C17DC7CB23FB}">
      <dgm:prSet/>
      <dgm:spPr/>
      <dgm:t>
        <a:bodyPr/>
        <a:lstStyle/>
        <a:p>
          <a:endParaRPr lang="en-US"/>
        </a:p>
      </dgm:t>
    </dgm:pt>
    <dgm:pt modelId="{F3CC7E61-B688-41F3-8B8A-5BF3F2706B85}" type="sibTrans" cxnId="{756FE082-2493-4AE9-A1E8-C17DC7CB23FB}">
      <dgm:prSet/>
      <dgm:spPr/>
      <dgm:t>
        <a:bodyPr/>
        <a:lstStyle/>
        <a:p>
          <a:endParaRPr lang="en-US"/>
        </a:p>
      </dgm:t>
    </dgm:pt>
    <dgm:pt modelId="{3CA1306A-762E-42FA-8186-FB55908A2C8B}">
      <dgm:prSet/>
      <dgm:spPr/>
      <dgm:t>
        <a:bodyPr/>
        <a:lstStyle/>
        <a:p>
          <a:r>
            <a:rPr lang="en-GB"/>
            <a:t>Two data sheets – GDP &amp; Energy</a:t>
          </a:r>
          <a:endParaRPr lang="en-US"/>
        </a:p>
      </dgm:t>
    </dgm:pt>
    <dgm:pt modelId="{F01A20FF-B373-46AB-B165-FD2F3A20C75F}" type="parTrans" cxnId="{CFF7301E-EE6C-4F78-B206-837038B4EFDB}">
      <dgm:prSet/>
      <dgm:spPr/>
      <dgm:t>
        <a:bodyPr/>
        <a:lstStyle/>
        <a:p>
          <a:endParaRPr lang="en-US"/>
        </a:p>
      </dgm:t>
    </dgm:pt>
    <dgm:pt modelId="{C4E6BD70-4ECA-4A0F-833A-02EB80B7E0EB}" type="sibTrans" cxnId="{CFF7301E-EE6C-4F78-B206-837038B4EFDB}">
      <dgm:prSet/>
      <dgm:spPr/>
      <dgm:t>
        <a:bodyPr/>
        <a:lstStyle/>
        <a:p>
          <a:endParaRPr lang="en-US"/>
        </a:p>
      </dgm:t>
    </dgm:pt>
    <dgm:pt modelId="{9A2B68EC-4DDE-4129-AA54-36EDD4C04923}">
      <dgm:prSet/>
      <dgm:spPr/>
      <dgm:t>
        <a:bodyPr/>
        <a:lstStyle/>
        <a:p>
          <a:r>
            <a:rPr lang="en-GB"/>
            <a:t>Data from XLSX spreadsheet converted to CSV file (manual)</a:t>
          </a:r>
          <a:endParaRPr lang="en-US"/>
        </a:p>
      </dgm:t>
    </dgm:pt>
    <dgm:pt modelId="{7A35E13F-0B64-404B-A205-A192721CD54B}" type="parTrans" cxnId="{A5C9B21F-37E5-4A90-9714-6334B1B5DBB1}">
      <dgm:prSet/>
      <dgm:spPr/>
      <dgm:t>
        <a:bodyPr/>
        <a:lstStyle/>
        <a:p>
          <a:endParaRPr lang="en-US"/>
        </a:p>
      </dgm:t>
    </dgm:pt>
    <dgm:pt modelId="{977C4211-539E-410E-B5A6-79E201D0B1FE}" type="sibTrans" cxnId="{A5C9B21F-37E5-4A90-9714-6334B1B5DBB1}">
      <dgm:prSet/>
      <dgm:spPr/>
      <dgm:t>
        <a:bodyPr/>
        <a:lstStyle/>
        <a:p>
          <a:endParaRPr lang="en-US"/>
        </a:p>
      </dgm:t>
    </dgm:pt>
    <dgm:pt modelId="{6AF11646-D854-4C70-AAA9-870644009A4A}">
      <dgm:prSet/>
      <dgm:spPr/>
      <dgm:t>
        <a:bodyPr/>
        <a:lstStyle/>
        <a:p>
          <a:r>
            <a:rPr lang="en-GB" dirty="0"/>
            <a:t>Data read from CSVs plotted in D3 graph</a:t>
          </a:r>
          <a:endParaRPr lang="en-US" dirty="0"/>
        </a:p>
      </dgm:t>
    </dgm:pt>
    <dgm:pt modelId="{EDA8CCED-BBF7-4B0B-AD50-250F65B558F6}" type="parTrans" cxnId="{50748EA0-4E45-466C-80D0-C42C4EA9E284}">
      <dgm:prSet/>
      <dgm:spPr/>
      <dgm:t>
        <a:bodyPr/>
        <a:lstStyle/>
        <a:p>
          <a:endParaRPr lang="en-US"/>
        </a:p>
      </dgm:t>
    </dgm:pt>
    <dgm:pt modelId="{1A72BB80-29E1-4F05-A779-D46C13FDE7E6}" type="sibTrans" cxnId="{50748EA0-4E45-466C-80D0-C42C4EA9E284}">
      <dgm:prSet/>
      <dgm:spPr/>
      <dgm:t>
        <a:bodyPr/>
        <a:lstStyle/>
        <a:p>
          <a:endParaRPr lang="en-US"/>
        </a:p>
      </dgm:t>
    </dgm:pt>
    <dgm:pt modelId="{6DE2DDD4-F9AE-421C-9DB7-162D924407C0}" type="pres">
      <dgm:prSet presAssocID="{C886F9D5-70F4-4AAC-A6E5-A41E234134B0}" presName="root" presStyleCnt="0">
        <dgm:presLayoutVars>
          <dgm:dir/>
          <dgm:resizeHandles val="exact"/>
        </dgm:presLayoutVars>
      </dgm:prSet>
      <dgm:spPr/>
    </dgm:pt>
    <dgm:pt modelId="{64262CB2-73CF-4C3A-8F16-A03B518FB99B}" type="pres">
      <dgm:prSet presAssocID="{85BC6BBD-81F6-4E23-9E2F-D7A5448D4DE7}" presName="compNode" presStyleCnt="0"/>
      <dgm:spPr/>
    </dgm:pt>
    <dgm:pt modelId="{4E73D551-EA26-44D4-B89F-6DFE52F29170}" type="pres">
      <dgm:prSet presAssocID="{85BC6BBD-81F6-4E23-9E2F-D7A5448D4DE7}" presName="bgRect" presStyleLbl="bgShp" presStyleIdx="0" presStyleCnt="4"/>
      <dgm:spPr/>
    </dgm:pt>
    <dgm:pt modelId="{ED58D605-62CB-4DB4-A9D9-1BAA1151B9F9}" type="pres">
      <dgm:prSet presAssocID="{85BC6BBD-81F6-4E23-9E2F-D7A5448D4D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F1046B5-0B02-4077-A018-99D631CA9B9C}" type="pres">
      <dgm:prSet presAssocID="{85BC6BBD-81F6-4E23-9E2F-D7A5448D4DE7}" presName="spaceRect" presStyleCnt="0"/>
      <dgm:spPr/>
    </dgm:pt>
    <dgm:pt modelId="{D853367F-413D-4060-BD50-4AB4805F6FCB}" type="pres">
      <dgm:prSet presAssocID="{85BC6BBD-81F6-4E23-9E2F-D7A5448D4DE7}" presName="parTx" presStyleLbl="revTx" presStyleIdx="0" presStyleCnt="4">
        <dgm:presLayoutVars>
          <dgm:chMax val="0"/>
          <dgm:chPref val="0"/>
        </dgm:presLayoutVars>
      </dgm:prSet>
      <dgm:spPr/>
    </dgm:pt>
    <dgm:pt modelId="{C5E93FFE-38FD-4492-A7FA-C183EA8E1785}" type="pres">
      <dgm:prSet presAssocID="{F3CC7E61-B688-41F3-8B8A-5BF3F2706B85}" presName="sibTrans" presStyleCnt="0"/>
      <dgm:spPr/>
    </dgm:pt>
    <dgm:pt modelId="{96AFC4C9-21DE-4485-9F80-A73C3155129F}" type="pres">
      <dgm:prSet presAssocID="{3CA1306A-762E-42FA-8186-FB55908A2C8B}" presName="compNode" presStyleCnt="0"/>
      <dgm:spPr/>
    </dgm:pt>
    <dgm:pt modelId="{F4DAD526-FFC2-4668-8C14-9AB23778A0A6}" type="pres">
      <dgm:prSet presAssocID="{3CA1306A-762E-42FA-8186-FB55908A2C8B}" presName="bgRect" presStyleLbl="bgShp" presStyleIdx="1" presStyleCnt="4"/>
      <dgm:spPr/>
    </dgm:pt>
    <dgm:pt modelId="{7E267A97-510B-4C4B-AFF1-9E3B3E96A12A}" type="pres">
      <dgm:prSet presAssocID="{3CA1306A-762E-42FA-8186-FB55908A2C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712DE60-9213-4D9E-A537-182D36D6F9E9}" type="pres">
      <dgm:prSet presAssocID="{3CA1306A-762E-42FA-8186-FB55908A2C8B}" presName="spaceRect" presStyleCnt="0"/>
      <dgm:spPr/>
    </dgm:pt>
    <dgm:pt modelId="{32A5C5A1-7610-4C08-B776-D006FA417790}" type="pres">
      <dgm:prSet presAssocID="{3CA1306A-762E-42FA-8186-FB55908A2C8B}" presName="parTx" presStyleLbl="revTx" presStyleIdx="1" presStyleCnt="4">
        <dgm:presLayoutVars>
          <dgm:chMax val="0"/>
          <dgm:chPref val="0"/>
        </dgm:presLayoutVars>
      </dgm:prSet>
      <dgm:spPr/>
    </dgm:pt>
    <dgm:pt modelId="{AB82F6A2-CCF1-4121-9E01-875A5943ABCF}" type="pres">
      <dgm:prSet presAssocID="{C4E6BD70-4ECA-4A0F-833A-02EB80B7E0EB}" presName="sibTrans" presStyleCnt="0"/>
      <dgm:spPr/>
    </dgm:pt>
    <dgm:pt modelId="{484C06A7-9712-4FA1-BF64-0DCA9B0E46C6}" type="pres">
      <dgm:prSet presAssocID="{9A2B68EC-4DDE-4129-AA54-36EDD4C04923}" presName="compNode" presStyleCnt="0"/>
      <dgm:spPr/>
    </dgm:pt>
    <dgm:pt modelId="{B83D51BF-A161-468E-A5E2-821D75747069}" type="pres">
      <dgm:prSet presAssocID="{9A2B68EC-4DDE-4129-AA54-36EDD4C04923}" presName="bgRect" presStyleLbl="bgShp" presStyleIdx="2" presStyleCnt="4"/>
      <dgm:spPr/>
    </dgm:pt>
    <dgm:pt modelId="{2A2EB0EA-6900-49BE-ABC7-D491B285DBF4}" type="pres">
      <dgm:prSet presAssocID="{9A2B68EC-4DDE-4129-AA54-36EDD4C049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35C7C75-8AA9-4EE9-B8C7-39A560811186}" type="pres">
      <dgm:prSet presAssocID="{9A2B68EC-4DDE-4129-AA54-36EDD4C04923}" presName="spaceRect" presStyleCnt="0"/>
      <dgm:spPr/>
    </dgm:pt>
    <dgm:pt modelId="{D48C28CD-52E7-49CA-A6B2-31C9EAF5CD30}" type="pres">
      <dgm:prSet presAssocID="{9A2B68EC-4DDE-4129-AA54-36EDD4C04923}" presName="parTx" presStyleLbl="revTx" presStyleIdx="2" presStyleCnt="4">
        <dgm:presLayoutVars>
          <dgm:chMax val="0"/>
          <dgm:chPref val="0"/>
        </dgm:presLayoutVars>
      </dgm:prSet>
      <dgm:spPr/>
    </dgm:pt>
    <dgm:pt modelId="{484A2A6B-00CC-4328-971E-50CD581E025E}" type="pres">
      <dgm:prSet presAssocID="{977C4211-539E-410E-B5A6-79E201D0B1FE}" presName="sibTrans" presStyleCnt="0"/>
      <dgm:spPr/>
    </dgm:pt>
    <dgm:pt modelId="{96A0A174-93A8-4358-8C2A-6A4D76E5CE58}" type="pres">
      <dgm:prSet presAssocID="{6AF11646-D854-4C70-AAA9-870644009A4A}" presName="compNode" presStyleCnt="0"/>
      <dgm:spPr/>
    </dgm:pt>
    <dgm:pt modelId="{80AA2C0D-1F34-45DA-961C-0E73B34C8ACC}" type="pres">
      <dgm:prSet presAssocID="{6AF11646-D854-4C70-AAA9-870644009A4A}" presName="bgRect" presStyleLbl="bgShp" presStyleIdx="3" presStyleCnt="4"/>
      <dgm:spPr/>
    </dgm:pt>
    <dgm:pt modelId="{334BE755-A3C6-4EEC-BED1-C39F37B3E173}" type="pres">
      <dgm:prSet presAssocID="{6AF11646-D854-4C70-AAA9-870644009A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4999402-BDC4-4EA3-87A8-40AC810F0473}" type="pres">
      <dgm:prSet presAssocID="{6AF11646-D854-4C70-AAA9-870644009A4A}" presName="spaceRect" presStyleCnt="0"/>
      <dgm:spPr/>
    </dgm:pt>
    <dgm:pt modelId="{7638BE16-235E-4BA3-B509-A0BC76DABA7F}" type="pres">
      <dgm:prSet presAssocID="{6AF11646-D854-4C70-AAA9-870644009A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3593D1D-B060-4E92-B8AC-76D615F87799}" type="presOf" srcId="{9A2B68EC-4DDE-4129-AA54-36EDD4C04923}" destId="{D48C28CD-52E7-49CA-A6B2-31C9EAF5CD30}" srcOrd="0" destOrd="0" presId="urn:microsoft.com/office/officeart/2018/2/layout/IconVerticalSolidList"/>
    <dgm:cxn modelId="{CFF7301E-EE6C-4F78-B206-837038B4EFDB}" srcId="{C886F9D5-70F4-4AAC-A6E5-A41E234134B0}" destId="{3CA1306A-762E-42FA-8186-FB55908A2C8B}" srcOrd="1" destOrd="0" parTransId="{F01A20FF-B373-46AB-B165-FD2F3A20C75F}" sibTransId="{C4E6BD70-4ECA-4A0F-833A-02EB80B7E0EB}"/>
    <dgm:cxn modelId="{A5C9B21F-37E5-4A90-9714-6334B1B5DBB1}" srcId="{C886F9D5-70F4-4AAC-A6E5-A41E234134B0}" destId="{9A2B68EC-4DDE-4129-AA54-36EDD4C04923}" srcOrd="2" destOrd="0" parTransId="{7A35E13F-0B64-404B-A205-A192721CD54B}" sibTransId="{977C4211-539E-410E-B5A6-79E201D0B1FE}"/>
    <dgm:cxn modelId="{ED6EA071-288A-4F6A-8BC7-B20DA859F591}" type="presOf" srcId="{3CA1306A-762E-42FA-8186-FB55908A2C8B}" destId="{32A5C5A1-7610-4C08-B776-D006FA417790}" srcOrd="0" destOrd="0" presId="urn:microsoft.com/office/officeart/2018/2/layout/IconVerticalSolidList"/>
    <dgm:cxn modelId="{E7715C77-C946-4F15-A4D5-B44F06138D1B}" type="presOf" srcId="{C886F9D5-70F4-4AAC-A6E5-A41E234134B0}" destId="{6DE2DDD4-F9AE-421C-9DB7-162D924407C0}" srcOrd="0" destOrd="0" presId="urn:microsoft.com/office/officeart/2018/2/layout/IconVerticalSolidList"/>
    <dgm:cxn modelId="{756FE082-2493-4AE9-A1E8-C17DC7CB23FB}" srcId="{C886F9D5-70F4-4AAC-A6E5-A41E234134B0}" destId="{85BC6BBD-81F6-4E23-9E2F-D7A5448D4DE7}" srcOrd="0" destOrd="0" parTransId="{67222D83-2E84-481A-B448-C91C3E0EC559}" sibTransId="{F3CC7E61-B688-41F3-8B8A-5BF3F2706B85}"/>
    <dgm:cxn modelId="{50748EA0-4E45-466C-80D0-C42C4EA9E284}" srcId="{C886F9D5-70F4-4AAC-A6E5-A41E234134B0}" destId="{6AF11646-D854-4C70-AAA9-870644009A4A}" srcOrd="3" destOrd="0" parTransId="{EDA8CCED-BBF7-4B0B-AD50-250F65B558F6}" sibTransId="{1A72BB80-29E1-4F05-A779-D46C13FDE7E6}"/>
    <dgm:cxn modelId="{DAA9C4B8-E5FA-4751-A983-0A1C6F33CD28}" type="presOf" srcId="{6AF11646-D854-4C70-AAA9-870644009A4A}" destId="{7638BE16-235E-4BA3-B509-A0BC76DABA7F}" srcOrd="0" destOrd="0" presId="urn:microsoft.com/office/officeart/2018/2/layout/IconVerticalSolidList"/>
    <dgm:cxn modelId="{373B21DE-9285-4CEC-A389-3C14F61FC726}" type="presOf" srcId="{85BC6BBD-81F6-4E23-9E2F-D7A5448D4DE7}" destId="{D853367F-413D-4060-BD50-4AB4805F6FCB}" srcOrd="0" destOrd="0" presId="urn:microsoft.com/office/officeart/2018/2/layout/IconVerticalSolidList"/>
    <dgm:cxn modelId="{52E8453F-96EB-456B-AC5A-7E80407E88FF}" type="presParOf" srcId="{6DE2DDD4-F9AE-421C-9DB7-162D924407C0}" destId="{64262CB2-73CF-4C3A-8F16-A03B518FB99B}" srcOrd="0" destOrd="0" presId="urn:microsoft.com/office/officeart/2018/2/layout/IconVerticalSolidList"/>
    <dgm:cxn modelId="{CF55248C-7D71-49C6-A91F-386938012EE4}" type="presParOf" srcId="{64262CB2-73CF-4C3A-8F16-A03B518FB99B}" destId="{4E73D551-EA26-44D4-B89F-6DFE52F29170}" srcOrd="0" destOrd="0" presId="urn:microsoft.com/office/officeart/2018/2/layout/IconVerticalSolidList"/>
    <dgm:cxn modelId="{02D11520-8A4A-40E6-B7B6-BC13B1035542}" type="presParOf" srcId="{64262CB2-73CF-4C3A-8F16-A03B518FB99B}" destId="{ED58D605-62CB-4DB4-A9D9-1BAA1151B9F9}" srcOrd="1" destOrd="0" presId="urn:microsoft.com/office/officeart/2018/2/layout/IconVerticalSolidList"/>
    <dgm:cxn modelId="{7F737C8A-CF39-4954-BDF5-0D22AD5B5DD0}" type="presParOf" srcId="{64262CB2-73CF-4C3A-8F16-A03B518FB99B}" destId="{EF1046B5-0B02-4077-A018-99D631CA9B9C}" srcOrd="2" destOrd="0" presId="urn:microsoft.com/office/officeart/2018/2/layout/IconVerticalSolidList"/>
    <dgm:cxn modelId="{11D97F0B-FBF3-419D-949D-73FA5B578040}" type="presParOf" srcId="{64262CB2-73CF-4C3A-8F16-A03B518FB99B}" destId="{D853367F-413D-4060-BD50-4AB4805F6FCB}" srcOrd="3" destOrd="0" presId="urn:microsoft.com/office/officeart/2018/2/layout/IconVerticalSolidList"/>
    <dgm:cxn modelId="{0EDC8F0E-460C-4C62-A930-D0DA110DDF23}" type="presParOf" srcId="{6DE2DDD4-F9AE-421C-9DB7-162D924407C0}" destId="{C5E93FFE-38FD-4492-A7FA-C183EA8E1785}" srcOrd="1" destOrd="0" presId="urn:microsoft.com/office/officeart/2018/2/layout/IconVerticalSolidList"/>
    <dgm:cxn modelId="{4A21D182-9422-42D9-9376-5170A4ECE95B}" type="presParOf" srcId="{6DE2DDD4-F9AE-421C-9DB7-162D924407C0}" destId="{96AFC4C9-21DE-4485-9F80-A73C3155129F}" srcOrd="2" destOrd="0" presId="urn:microsoft.com/office/officeart/2018/2/layout/IconVerticalSolidList"/>
    <dgm:cxn modelId="{96832547-E7D0-42D0-A619-2862A5A2F294}" type="presParOf" srcId="{96AFC4C9-21DE-4485-9F80-A73C3155129F}" destId="{F4DAD526-FFC2-4668-8C14-9AB23778A0A6}" srcOrd="0" destOrd="0" presId="urn:microsoft.com/office/officeart/2018/2/layout/IconVerticalSolidList"/>
    <dgm:cxn modelId="{07705CB0-5561-4308-8907-CA0F92E6837A}" type="presParOf" srcId="{96AFC4C9-21DE-4485-9F80-A73C3155129F}" destId="{7E267A97-510B-4C4B-AFF1-9E3B3E96A12A}" srcOrd="1" destOrd="0" presId="urn:microsoft.com/office/officeart/2018/2/layout/IconVerticalSolidList"/>
    <dgm:cxn modelId="{9C412576-010A-4988-A05B-BB5B4D7CAED5}" type="presParOf" srcId="{96AFC4C9-21DE-4485-9F80-A73C3155129F}" destId="{C712DE60-9213-4D9E-A537-182D36D6F9E9}" srcOrd="2" destOrd="0" presId="urn:microsoft.com/office/officeart/2018/2/layout/IconVerticalSolidList"/>
    <dgm:cxn modelId="{7BCF4140-AFB9-4887-B0B4-84610EF8953E}" type="presParOf" srcId="{96AFC4C9-21DE-4485-9F80-A73C3155129F}" destId="{32A5C5A1-7610-4C08-B776-D006FA417790}" srcOrd="3" destOrd="0" presId="urn:microsoft.com/office/officeart/2018/2/layout/IconVerticalSolidList"/>
    <dgm:cxn modelId="{86BF8EF2-6706-496E-9FBF-A8C93A3D1FC1}" type="presParOf" srcId="{6DE2DDD4-F9AE-421C-9DB7-162D924407C0}" destId="{AB82F6A2-CCF1-4121-9E01-875A5943ABCF}" srcOrd="3" destOrd="0" presId="urn:microsoft.com/office/officeart/2018/2/layout/IconVerticalSolidList"/>
    <dgm:cxn modelId="{7D5CB2C3-19B9-446F-96A6-A99A4295BA75}" type="presParOf" srcId="{6DE2DDD4-F9AE-421C-9DB7-162D924407C0}" destId="{484C06A7-9712-4FA1-BF64-0DCA9B0E46C6}" srcOrd="4" destOrd="0" presId="urn:microsoft.com/office/officeart/2018/2/layout/IconVerticalSolidList"/>
    <dgm:cxn modelId="{36CB8BB8-BCF0-4D36-89E2-33F1C6248F8B}" type="presParOf" srcId="{484C06A7-9712-4FA1-BF64-0DCA9B0E46C6}" destId="{B83D51BF-A161-468E-A5E2-821D75747069}" srcOrd="0" destOrd="0" presId="urn:microsoft.com/office/officeart/2018/2/layout/IconVerticalSolidList"/>
    <dgm:cxn modelId="{9FAC5D4D-EBD6-421D-8CEB-DB01CDBC0600}" type="presParOf" srcId="{484C06A7-9712-4FA1-BF64-0DCA9B0E46C6}" destId="{2A2EB0EA-6900-49BE-ABC7-D491B285DBF4}" srcOrd="1" destOrd="0" presId="urn:microsoft.com/office/officeart/2018/2/layout/IconVerticalSolidList"/>
    <dgm:cxn modelId="{19ECE51A-5FA4-4DF0-8C43-98B1161E6121}" type="presParOf" srcId="{484C06A7-9712-4FA1-BF64-0DCA9B0E46C6}" destId="{B35C7C75-8AA9-4EE9-B8C7-39A560811186}" srcOrd="2" destOrd="0" presId="urn:microsoft.com/office/officeart/2018/2/layout/IconVerticalSolidList"/>
    <dgm:cxn modelId="{4E892832-8640-4467-8727-E72EF69BC9D2}" type="presParOf" srcId="{484C06A7-9712-4FA1-BF64-0DCA9B0E46C6}" destId="{D48C28CD-52E7-49CA-A6B2-31C9EAF5CD30}" srcOrd="3" destOrd="0" presId="urn:microsoft.com/office/officeart/2018/2/layout/IconVerticalSolidList"/>
    <dgm:cxn modelId="{A536E137-5E62-4F1D-B793-26D24CD68DEB}" type="presParOf" srcId="{6DE2DDD4-F9AE-421C-9DB7-162D924407C0}" destId="{484A2A6B-00CC-4328-971E-50CD581E025E}" srcOrd="5" destOrd="0" presId="urn:microsoft.com/office/officeart/2018/2/layout/IconVerticalSolidList"/>
    <dgm:cxn modelId="{931A57DE-1E7C-4711-9953-33059D3B79D3}" type="presParOf" srcId="{6DE2DDD4-F9AE-421C-9DB7-162D924407C0}" destId="{96A0A174-93A8-4358-8C2A-6A4D76E5CE58}" srcOrd="6" destOrd="0" presId="urn:microsoft.com/office/officeart/2018/2/layout/IconVerticalSolidList"/>
    <dgm:cxn modelId="{4F664730-9F92-4854-A4CA-625C518CBCD5}" type="presParOf" srcId="{96A0A174-93A8-4358-8C2A-6A4D76E5CE58}" destId="{80AA2C0D-1F34-45DA-961C-0E73B34C8ACC}" srcOrd="0" destOrd="0" presId="urn:microsoft.com/office/officeart/2018/2/layout/IconVerticalSolidList"/>
    <dgm:cxn modelId="{74FB5F92-9089-42C0-9EA2-9BF277CCBA34}" type="presParOf" srcId="{96A0A174-93A8-4358-8C2A-6A4D76E5CE58}" destId="{334BE755-A3C6-4EEC-BED1-C39F37B3E173}" srcOrd="1" destOrd="0" presId="urn:microsoft.com/office/officeart/2018/2/layout/IconVerticalSolidList"/>
    <dgm:cxn modelId="{744E2168-2917-42A5-85AF-0921FA8AFDE4}" type="presParOf" srcId="{96A0A174-93A8-4358-8C2A-6A4D76E5CE58}" destId="{44999402-BDC4-4EA3-87A8-40AC810F0473}" srcOrd="2" destOrd="0" presId="urn:microsoft.com/office/officeart/2018/2/layout/IconVerticalSolidList"/>
    <dgm:cxn modelId="{7C267520-0306-4006-8F21-B357A2327F3A}" type="presParOf" srcId="{96A0A174-93A8-4358-8C2A-6A4D76E5CE58}" destId="{7638BE16-235E-4BA3-B509-A0BC76DABA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45E67-0801-4173-A908-CD616C75A712}">
      <dsp:nvSpPr>
        <dsp:cNvPr id="0" name=""/>
        <dsp:cNvSpPr/>
      </dsp:nvSpPr>
      <dsp:spPr>
        <a:xfrm>
          <a:off x="0" y="955306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964ED-3FA4-4247-BA6B-14F34C0A3428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8122-6CE8-4B1D-A9B4-EA1D99A4E66A}">
      <dsp:nvSpPr>
        <dsp:cNvPr id="0" name=""/>
        <dsp:cNvSpPr/>
      </dsp:nvSpPr>
      <dsp:spPr>
        <a:xfrm>
          <a:off x="2037007" y="955306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United Kingdom GDP (£)</a:t>
          </a:r>
          <a:endParaRPr lang="en-US" sz="2500" kern="1200"/>
        </a:p>
      </dsp:txBody>
      <dsp:txXfrm>
        <a:off x="2037007" y="955306"/>
        <a:ext cx="4264593" cy="1763642"/>
      </dsp:txXfrm>
    </dsp:sp>
    <dsp:sp modelId="{2D52DB5F-CBEB-46AA-B47B-75E9F3EC6986}">
      <dsp:nvSpPr>
        <dsp:cNvPr id="0" name=""/>
        <dsp:cNvSpPr/>
      </dsp:nvSpPr>
      <dsp:spPr>
        <a:xfrm>
          <a:off x="0" y="3159859"/>
          <a:ext cx="63016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39B47-B82E-46B5-B163-2C4B4EDAF9B2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EAD6D-D54D-48DC-AEF5-44C492BAC1A2}">
      <dsp:nvSpPr>
        <dsp:cNvPr id="0" name=""/>
        <dsp:cNvSpPr/>
      </dsp:nvSpPr>
      <dsp:spPr>
        <a:xfrm>
          <a:off x="2037007" y="3159859"/>
          <a:ext cx="42645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United Kingdom Energy Usage (PJ)</a:t>
          </a:r>
          <a:endParaRPr lang="en-US" sz="2500" kern="1200" dirty="0"/>
        </a:p>
      </dsp:txBody>
      <dsp:txXfrm>
        <a:off x="2037007" y="3159859"/>
        <a:ext cx="4264593" cy="1763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3D551-EA26-44D4-B89F-6DFE52F29170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8D605-62CB-4DB4-A9D9-1BAA1151B9F9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3367F-413D-4060-BD50-4AB4805F6FCB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HTML, CSS, JavaScript, D3</a:t>
          </a:r>
          <a:endParaRPr lang="en-US" sz="2200" kern="1200"/>
        </a:p>
      </dsp:txBody>
      <dsp:txXfrm>
        <a:off x="1428292" y="2439"/>
        <a:ext cx="4873308" cy="1236616"/>
      </dsp:txXfrm>
    </dsp:sp>
    <dsp:sp modelId="{F4DAD526-FFC2-4668-8C14-9AB23778A0A6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67A97-510B-4C4B-AFF1-9E3B3E96A12A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5C5A1-7610-4C08-B776-D006FA417790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Two data sheets – GDP &amp; Energy</a:t>
          </a:r>
          <a:endParaRPr lang="en-US" sz="2200" kern="1200"/>
        </a:p>
      </dsp:txBody>
      <dsp:txXfrm>
        <a:off x="1428292" y="1548210"/>
        <a:ext cx="4873308" cy="1236616"/>
      </dsp:txXfrm>
    </dsp:sp>
    <dsp:sp modelId="{B83D51BF-A161-468E-A5E2-821D75747069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EB0EA-6900-49BE-ABC7-D491B285DBF4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C28CD-52E7-49CA-A6B2-31C9EAF5CD30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from XLSX spreadsheet converted to CSV file (manual)</a:t>
          </a:r>
          <a:endParaRPr lang="en-US" sz="2200" kern="1200"/>
        </a:p>
      </dsp:txBody>
      <dsp:txXfrm>
        <a:off x="1428292" y="3093981"/>
        <a:ext cx="4873308" cy="1236616"/>
      </dsp:txXfrm>
    </dsp:sp>
    <dsp:sp modelId="{80AA2C0D-1F34-45DA-961C-0E73B34C8AC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BE755-A3C6-4EEC-BED1-C39F37B3E173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8BE16-235E-4BA3-B509-A0BC76DABA7F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Data read from CSVs plotted in D3 graph</a:t>
          </a:r>
          <a:endParaRPr lang="en-US" sz="2200" kern="1200" dirty="0"/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2A68-BF59-4DEF-4FB1-EBF142E1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AC22F-331C-F10B-30B2-8352936E6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239A3-E256-3848-4137-A5203011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6D9C-83FA-4881-7A9C-BEC810F3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9CF0-BC20-D34E-1E25-F9FD00EA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3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0144-CAFB-F557-CF6F-969B63CA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05F7F-DD52-EDEE-98D8-3F425F955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822C-B841-D19A-955F-B804C06C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57C5-0100-57EE-8827-5CD1F0E6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C0A9A-373D-A814-2E5B-C26E1A6C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23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DFB2E-753D-08C9-B4C1-DA867D231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4142F-D096-7544-FF8F-55586FF9C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CACB-2D84-CA50-0E5E-158B17E8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120E-6FC5-9EF6-509A-3191265B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A91F-9368-BD9C-4831-3C2DD269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0F3F-1316-E22E-936E-285672AF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C4CE-6AF4-9C23-99DC-F12DADAD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7EAF8-F9B0-A313-6DD0-C9C65B08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F6D43-4233-C7F3-E99F-16C467FD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4CA09-16BE-94F6-E670-968BE725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98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3F2B-805A-3EAB-3C19-46A62FA8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1D81-C840-9C86-D8C3-B65AADE88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81556-88DA-0944-976A-36E694A5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D833-DF3E-E615-BCC1-43C21D6C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E219-3248-8A12-DEAE-81004B9B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18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5CF3-3589-381A-EC56-A3450DF7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D9576-98EE-50C1-9461-DD3744FB5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63E4F-14D5-E1A8-EEB1-61FA1AAD3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1AEF4-729A-CB9E-EFE3-9B61713B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D1591-1E88-0E3E-043B-20020ACC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2A5BE-AEFC-410E-25E7-0D0B6115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6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B4D1-591E-E77A-8A8E-B530A5D3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4D75D-1979-EF73-5BD1-7629A5B00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70CE-FE3B-5CB4-CE62-436924AAE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BDD69-68DB-364B-1BE1-0D163C8A6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BCAB5-8D05-8D21-681F-9637287E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0468C0-5808-27C2-5927-C4697924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D5B09-A2FD-C76C-7209-89089AD6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68A7-8548-9CA7-46DE-EFFF488C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06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810E-BD59-6B6E-8CB5-42FDEB1A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28012-3924-6FAD-D091-D0A0270E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53933-C484-ABC5-9F44-50B645E7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91B7-8359-6F51-8650-9C2CFBC2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54E7-5ED3-2ADC-68FE-66D18859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32FDA-A711-742F-2633-B1682DB9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D7E06-66D0-B71B-202D-09EFA53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83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5619-E838-B885-7565-596E0481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1BF5-D0D5-84DC-9D03-508F97D9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B57CD-6C60-5DD4-E2D3-7E331D354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13482-4B9B-2E02-8015-FBF87F57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EFCA-5EE6-F63E-051C-E5B71382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F8911-FE1C-DC3A-38F3-7839AB90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24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5456-7651-39C0-C6DA-2106511B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020D7-0F17-A4EC-6C59-54685F4CA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EA9E8-568A-8ADF-8301-3AC8129CB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7E1B9-A4B9-EA18-DACA-EA1E631F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0FB5E-F762-A4A3-A32F-F729A4D3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C817-3EEB-6842-3A84-6BE37FB3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73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E4088-44C5-B2D8-A44D-B90F98F6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3BA4A-D01B-3BA0-32C7-E6316F83E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3D507-6D1A-6AAC-5174-2DBBCC31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91536-8569-4724-9D82-2FBA48BC6E38}" type="datetimeFigureOut">
              <a:rPr lang="en-GB" smtClean="0"/>
              <a:t>07/04/2024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55F7-7394-96F2-1E61-20F33AEDB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D8C0-56AD-ADB0-4550-2F99932A2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A4919-C0B7-47EE-B57D-A071380EF2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0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3DBDF-BE56-62A2-35A8-03BEAAFE9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D3 Data Visualisation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90B85-D699-DC29-0662-8E20C73FD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Jacob Stenton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092C5-34C6-F968-0525-3E2ED539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 Data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6613A0-7E20-EF39-536B-8D2AB5706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09983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14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CCB04-364D-B488-9704-C01D06C8D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Method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E84784-43FD-FB0D-9116-A68067BC2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81329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11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F3819-FA04-74ED-B626-E73C07A4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Graph plan</a:t>
            </a:r>
          </a:p>
        </p:txBody>
      </p:sp>
      <p:grpSp>
        <p:nvGrpSpPr>
          <p:cNvPr id="1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4D5FA4B-68EA-1FA0-68F5-CC6111E4C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99812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06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A7AB-1E2B-555F-DCAC-4D375FF0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97019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So far…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F4BCA-E0D1-5495-570D-D0AEB348C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043"/>
          <a:stretch/>
        </p:blipFill>
        <p:spPr>
          <a:xfrm>
            <a:off x="640080" y="1377498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FA2B07-C268-14AE-0A93-C49D88417BB8}"/>
              </a:ext>
            </a:extLst>
          </p:cNvPr>
          <p:cNvSpPr txBox="1"/>
          <p:nvPr/>
        </p:nvSpPr>
        <p:spPr>
          <a:xfrm>
            <a:off x="640080" y="63609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https://git.arts.ac.uk/21026540/Visualisation-Sensing</a:t>
            </a:r>
          </a:p>
        </p:txBody>
      </p:sp>
    </p:spTree>
    <p:extLst>
      <p:ext uri="{BB962C8B-B14F-4D97-AF65-F5344CB8AC3E}">
        <p14:creationId xmlns:p14="http://schemas.microsoft.com/office/powerpoint/2010/main" val="3105030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D3 Data Visualisation</vt:lpstr>
      <vt:lpstr>The Data</vt:lpstr>
      <vt:lpstr>Method</vt:lpstr>
      <vt:lpstr>Graph plan</vt:lpstr>
      <vt:lpstr>So far…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 Data Visualisation</dc:title>
  <dc:creator>Jacob Stenton</dc:creator>
  <cp:lastModifiedBy>Jacob Stenton</cp:lastModifiedBy>
  <cp:revision>1</cp:revision>
  <dcterms:created xsi:type="dcterms:W3CDTF">2024-04-07T20:27:26Z</dcterms:created>
  <dcterms:modified xsi:type="dcterms:W3CDTF">2024-04-07T21:04:43Z</dcterms:modified>
</cp:coreProperties>
</file>