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6F03E-8BEE-4FDC-AA36-435D3618B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8C5BD-CED9-4547-8D25-C2A7A8F7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863A-42E3-432F-A099-E557228E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28613-8B31-4478-872E-47E5ED23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F8ABC-4F65-4283-8EEF-0B84EF5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77B27-F7B1-406C-A802-CD0B4270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83B9A-0167-4A14-B7EF-037E74E0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294E-A523-4A43-995C-3D8BDBF6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1A62A-0B2C-41F8-8B46-082D1A1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57F29-FDA5-4529-B6B6-CA27EC7B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E26C2-A9F7-4505-9A3B-8BE26DC46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06E39-A6F0-44F9-ADC1-6715EBB0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C91B-EA75-4CC1-9D15-609EE4A7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188AD-BF54-4473-8D3A-B057B3AA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F7FD4-A14F-474C-AE10-AC3EE47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DB0CE-B6CC-4691-A7EA-BE1099ED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868C0-2454-45E4-837B-B6E8A5ED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4200-1643-4DE2-83F8-19BC6454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D7F3E-2CBD-4BB8-908F-C525FA7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BE3BB-5262-4DA3-A1EE-4D3472D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4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D7850-2D22-4ED1-8D90-CC5BB57C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DB13-84E8-46F9-81DB-8C077AC2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B1D37-AFF8-4201-ADEF-AE08DE82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6464F-30F0-429C-A68E-1ECD31E9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22F15-1D87-432A-8A53-7A2F257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919C1-E750-45CB-BBE3-A0D85760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20380-3122-4942-9135-0B6A83267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05B65-1EB3-4D4A-AA76-0881CCB5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C850E-8A5E-43A3-A0A0-2306EF07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22DC5-5D4F-4902-AB5A-4272B8FB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4E37A-A8A6-4B12-9EB6-EFA15AAF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69F1A-3516-4165-B438-24ABB9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377AC-9F32-46F1-A244-A66EB3C1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8F2D0-63DF-45F4-80C9-F1C82A112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BCE73-DCD3-4AE5-9258-9820BB314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31658-5568-43DF-AD5C-214432829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42307-DD48-4138-B739-B50344E5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2023F-F312-411B-85B5-C7BC3C18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73301-5649-4206-8554-4549DAB6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6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5EB8-02FC-4AFF-BA0B-DE41E2A4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FB35C-D97E-42A7-98FE-63D8FCC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00C34-0569-478F-AB09-6A7D2E2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CA1E8-52C6-45D2-AC6C-B4CCE4D7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18E271-3FA6-4D64-9D50-B763038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54D764-AE96-4BCA-97F1-8971191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ED81D-89C9-48EE-B860-0099102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2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B7F07-9CCB-4C2D-98E1-0847C180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AAA55-62A9-45D9-B022-A3E4D320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0C78C-FD71-4662-AB33-7D682E51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A238-51BE-4B8C-8333-ED5FBB3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4AE9E-557A-4DFA-91B2-F3D266B4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B8097-3828-434F-B410-F3390269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1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3758A-524C-4FA8-84DC-497ABCFE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83C28-CE62-4B09-A2BF-A7BED92EB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4081A-652B-4B4F-984D-21553BCA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195B6-49D9-4336-B7D8-1B0EC0EC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814C4-00B5-4115-909F-5A698AA4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410D3-7DD2-4CCD-8F86-FD941155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0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C9323C-256F-4437-9141-73480CE7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75F47-9DFA-4369-AAC2-C9DF3C28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664F9-A97B-4636-90DE-8598C765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83AB-D3F4-424E-B195-CF69F682912D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32659-2E30-4C9F-8D0D-2BB53B384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604B-21C8-43B0-A51B-03414026B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ACB7-BD57-4B4F-941F-10AB36A51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ECBD3C-440F-443A-A04B-0B8573BC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" y="551330"/>
            <a:ext cx="7949157" cy="61961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4B3265-3920-4968-8A5B-3ACD4653D453}"/>
              </a:ext>
            </a:extLst>
          </p:cNvPr>
          <p:cNvSpPr txBox="1"/>
          <p:nvPr/>
        </p:nvSpPr>
        <p:spPr>
          <a:xfrm>
            <a:off x="2294964" y="5280210"/>
            <a:ext cx="3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4AB0D-5045-4479-86F3-1D6910362071}"/>
              </a:ext>
            </a:extLst>
          </p:cNvPr>
          <p:cNvSpPr txBox="1"/>
          <p:nvPr/>
        </p:nvSpPr>
        <p:spPr>
          <a:xfrm>
            <a:off x="8077200" y="0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①：出生点</a:t>
            </a:r>
            <a:endParaRPr lang="en-US" altLang="zh-CN" sz="1600"/>
          </a:p>
          <a:p>
            <a:r>
              <a:rPr lang="zh-CN" altLang="en-US" sz="1600"/>
              <a:t>②：艾雷教堂，购买 </a:t>
            </a:r>
            <a:r>
              <a:rPr lang="en-US" altLang="zh-CN" sz="1600"/>
              <a:t>`</a:t>
            </a:r>
            <a:r>
              <a:rPr lang="zh-CN" altLang="en-US" sz="1600"/>
              <a:t>工具皮袋</a:t>
            </a:r>
            <a:r>
              <a:rPr lang="en-US" altLang="zh-CN" sz="1600"/>
              <a:t>`</a:t>
            </a:r>
          </a:p>
          <a:p>
            <a:r>
              <a:rPr lang="zh-CN" altLang="en-US" sz="1600"/>
              <a:t>③：遇到 </a:t>
            </a:r>
            <a:r>
              <a:rPr lang="en-US" altLang="zh-CN" sz="1600"/>
              <a:t>`</a:t>
            </a:r>
            <a:r>
              <a:rPr lang="zh-CN" altLang="en-US" sz="1600"/>
              <a:t>梅琳娜</a:t>
            </a:r>
            <a:r>
              <a:rPr lang="en-US" altLang="zh-CN" sz="1600"/>
              <a:t>`</a:t>
            </a:r>
            <a:r>
              <a:rPr lang="zh-CN" altLang="en-US" sz="1600"/>
              <a:t>，获得‘灵马’</a:t>
            </a:r>
            <a:endParaRPr lang="en-US" altLang="zh-CN" sz="1600"/>
          </a:p>
          <a:p>
            <a:r>
              <a:rPr lang="zh-CN" altLang="en-US" sz="1600"/>
              <a:t>④：进入关卡，拿黄金种子，前方点亮赐福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⑤：传送到③，拿地图碎片，废墟地窖拿‘砥石小刀’，开赐福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B22BFF-3D1A-4CAD-8C94-0A9AF35E67D9}"/>
              </a:ext>
            </a:extLst>
          </p:cNvPr>
          <p:cNvSpPr txBox="1"/>
          <p:nvPr/>
        </p:nvSpPr>
        <p:spPr>
          <a:xfrm>
            <a:off x="206187" y="1102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Step 1: </a:t>
            </a:r>
            <a:r>
              <a:rPr lang="zh-CN" altLang="en-US"/>
              <a:t>战前准备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AD53AD-6D37-4F86-BD38-2E807E31067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366682" y="4966447"/>
            <a:ext cx="107576" cy="313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4BC830-A033-43A0-BB19-DE05083706DF}"/>
              </a:ext>
            </a:extLst>
          </p:cNvPr>
          <p:cNvSpPr txBox="1"/>
          <p:nvPr/>
        </p:nvSpPr>
        <p:spPr>
          <a:xfrm>
            <a:off x="2061882" y="4680045"/>
            <a:ext cx="3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499134-2832-4AE4-A611-23FE0A898AB9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2420470" y="4088669"/>
            <a:ext cx="376516" cy="791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4B2823-21BF-43EA-B30A-D9D35D33695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972235" y="3669170"/>
            <a:ext cx="645457" cy="219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22558-3179-4B4B-B7A0-FDEDE15209A6}"/>
              </a:ext>
            </a:extLst>
          </p:cNvPr>
          <p:cNvSpPr txBox="1"/>
          <p:nvPr/>
        </p:nvSpPr>
        <p:spPr>
          <a:xfrm>
            <a:off x="1792941" y="3098226"/>
            <a:ext cx="3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9B6F3FC-CC53-4176-8823-6F280CE8F61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 flipV="1">
            <a:off x="1792941" y="3298281"/>
            <a:ext cx="179294" cy="370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AEC073-E7AB-487A-9745-804B367622DA}"/>
              </a:ext>
            </a:extLst>
          </p:cNvPr>
          <p:cNvSpPr/>
          <p:nvPr/>
        </p:nvSpPr>
        <p:spPr>
          <a:xfrm>
            <a:off x="1931894" y="3633312"/>
            <a:ext cx="80682" cy="10757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C234AA-EEF8-471D-9ACE-30AC8127B05C}"/>
              </a:ext>
            </a:extLst>
          </p:cNvPr>
          <p:cNvSpPr txBox="1"/>
          <p:nvPr/>
        </p:nvSpPr>
        <p:spPr>
          <a:xfrm>
            <a:off x="3155574" y="3868616"/>
            <a:ext cx="3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D48AAE-7C62-4998-AD26-6406EDE404C0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2151529" y="3298281"/>
            <a:ext cx="1004045" cy="770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C20C05-B302-4A57-9E61-9DABEADE7044}"/>
              </a:ext>
            </a:extLst>
          </p:cNvPr>
          <p:cNvSpPr txBox="1"/>
          <p:nvPr/>
        </p:nvSpPr>
        <p:spPr>
          <a:xfrm>
            <a:off x="2617692" y="3688559"/>
            <a:ext cx="3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E3B531D-88A9-4458-B359-460D5A8B7B8B}"/>
              </a:ext>
            </a:extLst>
          </p:cNvPr>
          <p:cNvSpPr/>
          <p:nvPr/>
        </p:nvSpPr>
        <p:spPr>
          <a:xfrm>
            <a:off x="2958347" y="3983157"/>
            <a:ext cx="80682" cy="107576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949782197@qq.com</dc:creator>
  <cp:lastModifiedBy>949782197@qq.com</cp:lastModifiedBy>
  <cp:revision>4</cp:revision>
  <dcterms:created xsi:type="dcterms:W3CDTF">2022-03-16T08:19:26Z</dcterms:created>
  <dcterms:modified xsi:type="dcterms:W3CDTF">2022-03-16T09:01:57Z</dcterms:modified>
</cp:coreProperties>
</file>