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#XIE YUAN#" initials="#Y" lastIdx="1" clrIdx="0">
    <p:extLst>
      <p:ext uri="{19B8F6BF-5375-455C-9EA6-DF929625EA0E}">
        <p15:presenceInfo xmlns:p15="http://schemas.microsoft.com/office/powerpoint/2012/main" userId="#XIE YUAN#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3" autoAdjust="0"/>
    <p:restoredTop sz="95148" autoAdjust="0"/>
  </p:normalViewPr>
  <p:slideViewPr>
    <p:cSldViewPr snapToGrid="0">
      <p:cViewPr>
        <p:scale>
          <a:sx n="66" d="100"/>
          <a:sy n="66" d="100"/>
        </p:scale>
        <p:origin x="1243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4AAD-9D65-4640-B696-88A86B3A7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87FC2-95CC-4760-B7E4-713BBCB6E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37C8E-C674-487E-BCFD-FB03E1DA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A09A-0917-427D-9F7B-54B1F9559B0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EE007-68A1-4C5E-8575-3E17E6D1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6BD54-5A5F-4760-9004-4F15EE31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77EC-484A-468A-9983-9788D214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6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44D6-2D74-4E45-A1D3-FDA339DD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C4965-F988-4AC3-AA00-87CC8B5A4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005EB-1F6B-4453-A5FA-D01AC49C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A09A-0917-427D-9F7B-54B1F9559B0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9B14E-5CFE-4F77-AC36-D509BDA3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6F1D4-77E1-4939-85E7-9B4B21F6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77EC-484A-468A-9983-9788D214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0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A60D1-4DFC-477A-B1EC-A8513CCB9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1BF8C-7B91-47AE-979E-0D15FB99E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C0FE-5100-4EED-9045-8BE8934D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A09A-0917-427D-9F7B-54B1F9559B0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C8A68-51FC-4203-B7D9-3CF34AF9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18D6C-737B-4ACD-8D96-3EF33688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77EC-484A-468A-9983-9788D214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2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999D-55B6-4DBC-A185-0FA8DD7D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9C4F-825F-48FB-B3C3-3734DC024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66361-5AE3-4922-94F1-77D8CBB8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A09A-0917-427D-9F7B-54B1F9559B0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B3B68-390E-4747-9F58-5F85FEDF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626CD-765B-47E0-95F2-BF5FF364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77EC-484A-468A-9983-9788D214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3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96B69-6568-4C92-B8A4-39CBEAF2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3148C-BB8F-4454-A972-BC6D580CF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65B72-D18C-499A-A3D2-C0E5A59A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A09A-0917-427D-9F7B-54B1F9559B0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06D1-36F3-4F28-B015-6ADF70D7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D9B7F-FC66-48CE-920E-448884D7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77EC-484A-468A-9983-9788D214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5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3746-771C-4F36-BB24-4A93ABD2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8DB8A-AB59-4106-A3D5-34768B326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5BCF4-9694-4D6F-8538-F0B50D75E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60A80-9947-47F0-9F18-15E09098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A09A-0917-427D-9F7B-54B1F9559B0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34245-814F-47B3-98A0-9D127BFC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5718A-B144-4C83-8787-F47CBDD1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77EC-484A-468A-9983-9788D214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4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DDE2-77EF-46C9-9E11-87844689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06081-8974-4842-B9F8-B858A54D8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98F47-F487-42F2-97DA-1786DA1B0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53BD1-A2EF-4561-9085-BE6F9ABB6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45850-9315-4491-89FF-9736C711D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39AAA-7595-46C4-A2C3-7E79781C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A09A-0917-427D-9F7B-54B1F9559B0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F3F110-2330-4678-B768-7FEB0689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75042-1914-44D5-AFA6-8C69A531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77EC-484A-468A-9983-9788D214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2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5CCB-AF6B-43B6-A242-1962FF0E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A3DFC-6883-4B65-8778-9B5FBD75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A09A-0917-427D-9F7B-54B1F9559B0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E6D09-711D-4AD4-B9F4-561DC3CE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D21A9-172B-4380-8D92-4A379715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77EC-484A-468A-9983-9788D214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3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89A47-BECC-4416-9D7E-6D48EF9E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A09A-0917-427D-9F7B-54B1F9559B0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F3E75-BC00-4FCD-B73D-8684E761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16A5F-2785-471B-B6B6-D0DEF5BC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77EC-484A-468A-9983-9788D214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2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45D5-6460-4E8B-A4BE-CAD17A11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931F9-A506-4814-82C6-08B77B6A4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FB260-8D7C-440D-9185-7CFB51E38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54F6D-A46D-4EB7-8CC1-2182ACA4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A09A-0917-427D-9F7B-54B1F9559B0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D676B-C99E-45F7-B863-7537D93E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6F82F-1BE1-4010-9AD2-1279DA27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77EC-484A-468A-9983-9788D214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1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9A96-433C-4038-BEBF-C87C7603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53C1D-BE0B-4AA9-AF44-5A8E4033F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CBCFF-AD3D-4252-B05C-D6882B22A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E5AD6-CE5E-4038-9E94-0B6DE6C1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A09A-0917-427D-9F7B-54B1F9559B0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2289E-BFE3-4742-AE52-2925E8E4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F63E6-E020-4841-B328-769EE385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77EC-484A-468A-9983-9788D214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7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2EB54-3419-46C9-98FB-550790CE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D0B46-88F7-4B67-BC4A-71091C89E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77635-E43C-4B64-981C-F0AF6101F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4A09A-0917-427D-9F7B-54B1F9559B0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69B03-DEB5-4550-94EA-77CE972B7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BA441-CE61-4766-8A18-C8A629FC6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F77EC-484A-468A-9983-9788D214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8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28" Type="http://schemas.openxmlformats.org/officeDocument/2006/relationships/image" Target="../media/image65.sv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Relationship Id="rId30" Type="http://schemas.openxmlformats.org/officeDocument/2006/relationships/image" Target="../media/image6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6D4CF6-2DF9-4D4F-A91F-6B097DB8CBCA}"/>
              </a:ext>
            </a:extLst>
          </p:cNvPr>
          <p:cNvCxnSpPr/>
          <p:nvPr/>
        </p:nvCxnSpPr>
        <p:spPr>
          <a:xfrm>
            <a:off x="4201886" y="3712029"/>
            <a:ext cx="44849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19BADC-8473-47BE-902B-C06102AF2535}"/>
              </a:ext>
            </a:extLst>
          </p:cNvPr>
          <p:cNvCxnSpPr/>
          <p:nvPr/>
        </p:nvCxnSpPr>
        <p:spPr>
          <a:xfrm>
            <a:off x="6444343" y="1741715"/>
            <a:ext cx="0" cy="3940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61CB58-D5E3-4144-A00E-5C6460FA0694}"/>
              </a:ext>
            </a:extLst>
          </p:cNvPr>
          <p:cNvSpPr txBox="1"/>
          <p:nvPr/>
        </p:nvSpPr>
        <p:spPr>
          <a:xfrm>
            <a:off x="5671480" y="1295399"/>
            <a:ext cx="1545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</a:t>
            </a:r>
            <a:r>
              <a:rPr lang="en-US" altLang="zh-CN" sz="2000" b="1" dirty="0"/>
              <a:t>igh arousal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BB743-6652-4AC4-88CC-56DCF77389EA}"/>
              </a:ext>
            </a:extLst>
          </p:cNvPr>
          <p:cNvSpPr txBox="1"/>
          <p:nvPr/>
        </p:nvSpPr>
        <p:spPr>
          <a:xfrm>
            <a:off x="2656160" y="3511974"/>
            <a:ext cx="1545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Low valence</a:t>
            </a:r>
            <a:endParaRPr 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B4F2F2-A017-432C-80AF-16ADC8C0ECED}"/>
              </a:ext>
            </a:extLst>
          </p:cNvPr>
          <p:cNvSpPr txBox="1"/>
          <p:nvPr/>
        </p:nvSpPr>
        <p:spPr>
          <a:xfrm>
            <a:off x="8762977" y="3511974"/>
            <a:ext cx="1545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</a:t>
            </a:r>
            <a:r>
              <a:rPr lang="en-US" altLang="zh-CN" sz="2000" b="1" dirty="0"/>
              <a:t>igh valence</a:t>
            </a:r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97C657-1DE3-40D6-B722-F84C55087D8A}"/>
              </a:ext>
            </a:extLst>
          </p:cNvPr>
          <p:cNvSpPr txBox="1"/>
          <p:nvPr/>
        </p:nvSpPr>
        <p:spPr>
          <a:xfrm>
            <a:off x="5671480" y="5742098"/>
            <a:ext cx="1545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Low arousal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98E8EC-8CAB-4854-B774-209D9FED673F}"/>
              </a:ext>
            </a:extLst>
          </p:cNvPr>
          <p:cNvSpPr txBox="1"/>
          <p:nvPr/>
        </p:nvSpPr>
        <p:spPr>
          <a:xfrm>
            <a:off x="4664545" y="2358480"/>
            <a:ext cx="108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anxious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9DB59E-FE20-4068-BC3B-66CA2ABC66E2}"/>
              </a:ext>
            </a:extLst>
          </p:cNvPr>
          <p:cNvSpPr txBox="1"/>
          <p:nvPr/>
        </p:nvSpPr>
        <p:spPr>
          <a:xfrm>
            <a:off x="8000999" y="3064877"/>
            <a:ext cx="103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540878-F53F-4C07-A35C-91B7DC3E4DEB}"/>
              </a:ext>
            </a:extLst>
          </p:cNvPr>
          <p:cNvSpPr txBox="1"/>
          <p:nvPr/>
        </p:nvSpPr>
        <p:spPr>
          <a:xfrm>
            <a:off x="4239991" y="3015734"/>
            <a:ext cx="85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7B0A9D-574A-40C9-9CBF-8EFCA702A893}"/>
              </a:ext>
            </a:extLst>
          </p:cNvPr>
          <p:cNvSpPr txBox="1"/>
          <p:nvPr/>
        </p:nvSpPr>
        <p:spPr>
          <a:xfrm>
            <a:off x="4239991" y="4030768"/>
            <a:ext cx="85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AF5042-2B1E-41FF-BB4C-EAAEDCAD6698}"/>
              </a:ext>
            </a:extLst>
          </p:cNvPr>
          <p:cNvSpPr txBox="1"/>
          <p:nvPr/>
        </p:nvSpPr>
        <p:spPr>
          <a:xfrm>
            <a:off x="4604668" y="4705960"/>
            <a:ext cx="129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depressed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0DB62F-66BE-4BFB-8770-E394B235C879}"/>
              </a:ext>
            </a:extLst>
          </p:cNvPr>
          <p:cNvSpPr txBox="1"/>
          <p:nvPr/>
        </p:nvSpPr>
        <p:spPr>
          <a:xfrm>
            <a:off x="5415627" y="5149727"/>
            <a:ext cx="85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1FDCE1-ED66-4171-A04B-DDBFD80D5745}"/>
              </a:ext>
            </a:extLst>
          </p:cNvPr>
          <p:cNvSpPr txBox="1"/>
          <p:nvPr/>
        </p:nvSpPr>
        <p:spPr>
          <a:xfrm>
            <a:off x="6770926" y="5149727"/>
            <a:ext cx="87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relaxed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42AE38-8A21-4720-9505-0A6E61441F47}"/>
              </a:ext>
            </a:extLst>
          </p:cNvPr>
          <p:cNvSpPr txBox="1"/>
          <p:nvPr/>
        </p:nvSpPr>
        <p:spPr>
          <a:xfrm>
            <a:off x="7630887" y="4702630"/>
            <a:ext cx="85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serene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34FFA0-437A-4023-805C-BF54890B5C20}"/>
              </a:ext>
            </a:extLst>
          </p:cNvPr>
          <p:cNvSpPr txBox="1"/>
          <p:nvPr/>
        </p:nvSpPr>
        <p:spPr>
          <a:xfrm>
            <a:off x="8001000" y="4018395"/>
            <a:ext cx="118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9670B7-63AD-42D0-B64A-BA3CBAB05E96}"/>
              </a:ext>
            </a:extLst>
          </p:cNvPr>
          <p:cNvSpPr txBox="1"/>
          <p:nvPr/>
        </p:nvSpPr>
        <p:spPr>
          <a:xfrm>
            <a:off x="5464628" y="1989539"/>
            <a:ext cx="85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B01EBA-37F4-488A-BEA8-1A1FBCFA2239}"/>
              </a:ext>
            </a:extLst>
          </p:cNvPr>
          <p:cNvSpPr txBox="1"/>
          <p:nvPr/>
        </p:nvSpPr>
        <p:spPr>
          <a:xfrm>
            <a:off x="6787225" y="1989539"/>
            <a:ext cx="85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76252E-54D8-4A2D-9DD5-BE511104D785}"/>
              </a:ext>
            </a:extLst>
          </p:cNvPr>
          <p:cNvSpPr txBox="1"/>
          <p:nvPr/>
        </p:nvSpPr>
        <p:spPr>
          <a:xfrm>
            <a:off x="7620000" y="2358480"/>
            <a:ext cx="85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excited</a:t>
            </a:r>
          </a:p>
        </p:txBody>
      </p:sp>
    </p:spTree>
    <p:extLst>
      <p:ext uri="{BB962C8B-B14F-4D97-AF65-F5344CB8AC3E}">
        <p14:creationId xmlns:p14="http://schemas.microsoft.com/office/powerpoint/2010/main" val="92992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EF96041-B983-4C0B-ACFB-80D0C2742E2C}"/>
                  </a:ext>
                </a:extLst>
              </p:cNvPr>
              <p:cNvSpPr/>
              <p:nvPr/>
            </p:nvSpPr>
            <p:spPr>
              <a:xfrm>
                <a:off x="4343034" y="794159"/>
                <a:ext cx="529037" cy="5340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EF96041-B983-4C0B-ACFB-80D0C2742E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034" y="794159"/>
                <a:ext cx="529037" cy="53402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C8C8980-711E-4581-A94D-607AF363B152}"/>
                  </a:ext>
                </a:extLst>
              </p:cNvPr>
              <p:cNvSpPr/>
              <p:nvPr/>
            </p:nvSpPr>
            <p:spPr>
              <a:xfrm>
                <a:off x="4343034" y="1503063"/>
                <a:ext cx="529037" cy="5340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C8C8980-711E-4581-A94D-607AF363B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034" y="1503063"/>
                <a:ext cx="529037" cy="53402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6A720EF-EBB9-4DB1-B5FD-93A2BCBA2F75}"/>
                  </a:ext>
                </a:extLst>
              </p:cNvPr>
              <p:cNvSpPr/>
              <p:nvPr/>
            </p:nvSpPr>
            <p:spPr>
              <a:xfrm>
                <a:off x="4343035" y="4338679"/>
                <a:ext cx="529037" cy="5340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6A720EF-EBB9-4DB1-B5FD-93A2BCBA2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035" y="4338679"/>
                <a:ext cx="529037" cy="53402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C76B640-63E3-4EB9-9B45-8DB5B071FC33}"/>
                  </a:ext>
                </a:extLst>
              </p:cNvPr>
              <p:cNvSpPr/>
              <p:nvPr/>
            </p:nvSpPr>
            <p:spPr>
              <a:xfrm>
                <a:off x="4343035" y="3629775"/>
                <a:ext cx="529037" cy="5340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C76B640-63E3-4EB9-9B45-8DB5B071FC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035" y="3629775"/>
                <a:ext cx="529037" cy="53402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5953960-687A-4580-9F70-2A62E8EBDD13}"/>
                  </a:ext>
                </a:extLst>
              </p:cNvPr>
              <p:cNvSpPr/>
              <p:nvPr/>
            </p:nvSpPr>
            <p:spPr>
              <a:xfrm>
                <a:off x="4343036" y="2920871"/>
                <a:ext cx="529037" cy="5340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5953960-687A-4580-9F70-2A62E8EBDD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036" y="2920871"/>
                <a:ext cx="529037" cy="53402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CD745EA-9660-42D8-9196-A02A24288528}"/>
                  </a:ext>
                </a:extLst>
              </p:cNvPr>
              <p:cNvSpPr/>
              <p:nvPr/>
            </p:nvSpPr>
            <p:spPr>
              <a:xfrm>
                <a:off x="4343036" y="2211967"/>
                <a:ext cx="529037" cy="5340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CD745EA-9660-42D8-9196-A02A24288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036" y="2211967"/>
                <a:ext cx="529037" cy="53402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C949837-B8A1-4648-A1FF-712ED7C9AB5C}"/>
                  </a:ext>
                </a:extLst>
              </p:cNvPr>
              <p:cNvSpPr/>
              <p:nvPr/>
            </p:nvSpPr>
            <p:spPr>
              <a:xfrm>
                <a:off x="3094473" y="1877737"/>
                <a:ext cx="529037" cy="5340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C949837-B8A1-4648-A1FF-712ED7C9A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473" y="1877737"/>
                <a:ext cx="529037" cy="53402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0455424-1947-4853-A7E5-509C53B9ED10}"/>
                  </a:ext>
                </a:extLst>
              </p:cNvPr>
              <p:cNvSpPr/>
              <p:nvPr/>
            </p:nvSpPr>
            <p:spPr>
              <a:xfrm>
                <a:off x="3094473" y="2586641"/>
                <a:ext cx="529037" cy="5340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0455424-1947-4853-A7E5-509C53B9E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473" y="2586641"/>
                <a:ext cx="529037" cy="53402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0D5E27F-C38C-415B-B55A-8F1F27A69B3C}"/>
                  </a:ext>
                </a:extLst>
              </p:cNvPr>
              <p:cNvSpPr/>
              <p:nvPr/>
            </p:nvSpPr>
            <p:spPr>
              <a:xfrm>
                <a:off x="3094475" y="3295545"/>
                <a:ext cx="529037" cy="5340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0D5E27F-C38C-415B-B55A-8F1F27A69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475" y="3295545"/>
                <a:ext cx="529037" cy="53402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BB5033-DD55-4461-AC99-679EB49D2A22}"/>
                  </a:ext>
                </a:extLst>
              </p:cNvPr>
              <p:cNvSpPr/>
              <p:nvPr/>
            </p:nvSpPr>
            <p:spPr>
              <a:xfrm>
                <a:off x="5591597" y="2211967"/>
                <a:ext cx="529037" cy="5340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BB5033-DD55-4461-AC99-679EB49D2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597" y="2211967"/>
                <a:ext cx="529037" cy="53402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0EEDB78-002B-45FC-A3C9-305D19B2EBDC}"/>
                  </a:ext>
                </a:extLst>
              </p:cNvPr>
              <p:cNvSpPr/>
              <p:nvPr/>
            </p:nvSpPr>
            <p:spPr>
              <a:xfrm>
                <a:off x="5591597" y="2920871"/>
                <a:ext cx="529037" cy="5340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0EEDB78-002B-45FC-A3C9-305D19B2E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597" y="2920871"/>
                <a:ext cx="529037" cy="53402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67E007C-9186-49BF-A2BD-1C02FDA391A1}"/>
                  </a:ext>
                </a:extLst>
              </p:cNvPr>
              <p:cNvSpPr/>
              <p:nvPr/>
            </p:nvSpPr>
            <p:spPr>
              <a:xfrm>
                <a:off x="8088715" y="1877737"/>
                <a:ext cx="529037" cy="5340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67E007C-9186-49BF-A2BD-1C02FDA391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715" y="1877737"/>
                <a:ext cx="529037" cy="53402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3BE2F80-7883-4FF6-A256-F5469D4CA4A5}"/>
                  </a:ext>
                </a:extLst>
              </p:cNvPr>
              <p:cNvSpPr/>
              <p:nvPr/>
            </p:nvSpPr>
            <p:spPr>
              <a:xfrm>
                <a:off x="8088715" y="2586641"/>
                <a:ext cx="529037" cy="5340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3BE2F80-7883-4FF6-A256-F5469D4CA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715" y="2586641"/>
                <a:ext cx="529037" cy="53402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0A2D49-5ADA-45C0-AB81-839A5050FC93}"/>
                  </a:ext>
                </a:extLst>
              </p:cNvPr>
              <p:cNvSpPr/>
              <p:nvPr/>
            </p:nvSpPr>
            <p:spPr>
              <a:xfrm>
                <a:off x="8088717" y="3295545"/>
                <a:ext cx="529037" cy="5340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0A2D49-5ADA-45C0-AB81-839A5050F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717" y="3295545"/>
                <a:ext cx="529037" cy="53402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D04F498-A390-42D1-8DBC-AED1069001D0}"/>
                  </a:ext>
                </a:extLst>
              </p:cNvPr>
              <p:cNvSpPr/>
              <p:nvPr/>
            </p:nvSpPr>
            <p:spPr>
              <a:xfrm>
                <a:off x="6840151" y="796651"/>
                <a:ext cx="529037" cy="5340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D04F498-A390-42D1-8DBC-AED106900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151" y="796651"/>
                <a:ext cx="529037" cy="53402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4F75604-8871-4990-B3C4-12F808C4E0CE}"/>
                  </a:ext>
                </a:extLst>
              </p:cNvPr>
              <p:cNvSpPr/>
              <p:nvPr/>
            </p:nvSpPr>
            <p:spPr>
              <a:xfrm>
                <a:off x="6840151" y="1505555"/>
                <a:ext cx="529037" cy="5340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4F75604-8871-4990-B3C4-12F808C4E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151" y="1505555"/>
                <a:ext cx="529037" cy="534029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8E0DB00-5538-4143-8B42-1056D8EB5DFD}"/>
                  </a:ext>
                </a:extLst>
              </p:cNvPr>
              <p:cNvSpPr/>
              <p:nvPr/>
            </p:nvSpPr>
            <p:spPr>
              <a:xfrm>
                <a:off x="6840152" y="4341171"/>
                <a:ext cx="529037" cy="5340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8E0DB00-5538-4143-8B42-1056D8EB5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152" y="4341171"/>
                <a:ext cx="529037" cy="534029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265EDE-1345-4B44-8893-3603DAB23FCF}"/>
                  </a:ext>
                </a:extLst>
              </p:cNvPr>
              <p:cNvSpPr/>
              <p:nvPr/>
            </p:nvSpPr>
            <p:spPr>
              <a:xfrm>
                <a:off x="6840152" y="3632267"/>
                <a:ext cx="529037" cy="5340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265EDE-1345-4B44-8893-3603DAB23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152" y="3632267"/>
                <a:ext cx="529037" cy="53402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8681518-C7B1-4A5A-864A-C1370ABB55F8}"/>
                  </a:ext>
                </a:extLst>
              </p:cNvPr>
              <p:cNvSpPr/>
              <p:nvPr/>
            </p:nvSpPr>
            <p:spPr>
              <a:xfrm>
                <a:off x="6840153" y="2923363"/>
                <a:ext cx="529037" cy="5340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8681518-C7B1-4A5A-864A-C1370ABB5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153" y="2923363"/>
                <a:ext cx="529037" cy="53402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E1E380F-1F2D-4100-810B-BB996001752C}"/>
                  </a:ext>
                </a:extLst>
              </p:cNvPr>
              <p:cNvSpPr/>
              <p:nvPr/>
            </p:nvSpPr>
            <p:spPr>
              <a:xfrm>
                <a:off x="6840153" y="2214459"/>
                <a:ext cx="529037" cy="5340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E1E380F-1F2D-4100-810B-BB9960017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153" y="2214459"/>
                <a:ext cx="529037" cy="53402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F7545F-3CA3-4494-88BB-015DD907F3FA}"/>
              </a:ext>
            </a:extLst>
          </p:cNvPr>
          <p:cNvCxnSpPr>
            <a:stCxn id="10" idx="6"/>
            <a:endCxn id="4" idx="2"/>
          </p:cNvCxnSpPr>
          <p:nvPr/>
        </p:nvCxnSpPr>
        <p:spPr>
          <a:xfrm flipV="1">
            <a:off x="3623510" y="1061174"/>
            <a:ext cx="719524" cy="1083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970E08D-E59E-43AA-8E2E-766A08B8684D}"/>
              </a:ext>
            </a:extLst>
          </p:cNvPr>
          <p:cNvCxnSpPr>
            <a:stCxn id="10" idx="6"/>
            <a:endCxn id="5" idx="2"/>
          </p:cNvCxnSpPr>
          <p:nvPr/>
        </p:nvCxnSpPr>
        <p:spPr>
          <a:xfrm flipV="1">
            <a:off x="3623510" y="1770078"/>
            <a:ext cx="719524" cy="374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826CD5-3D35-4E34-8EF5-0EA6DCE89B57}"/>
              </a:ext>
            </a:extLst>
          </p:cNvPr>
          <p:cNvCxnSpPr>
            <a:stCxn id="10" idx="6"/>
            <a:endCxn id="8" idx="2"/>
          </p:cNvCxnSpPr>
          <p:nvPr/>
        </p:nvCxnSpPr>
        <p:spPr>
          <a:xfrm>
            <a:off x="3623510" y="2144752"/>
            <a:ext cx="719526" cy="1043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DBE6335-303B-44CC-B686-C317620DB9CF}"/>
              </a:ext>
            </a:extLst>
          </p:cNvPr>
          <p:cNvCxnSpPr>
            <a:stCxn id="10" idx="6"/>
            <a:endCxn id="7" idx="2"/>
          </p:cNvCxnSpPr>
          <p:nvPr/>
        </p:nvCxnSpPr>
        <p:spPr>
          <a:xfrm>
            <a:off x="3623510" y="2144752"/>
            <a:ext cx="719525" cy="1752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50F467-E6C1-4DFD-99FC-03837FE8AA0A}"/>
              </a:ext>
            </a:extLst>
          </p:cNvPr>
          <p:cNvCxnSpPr>
            <a:stCxn id="11" idx="6"/>
            <a:endCxn id="5" idx="2"/>
          </p:cNvCxnSpPr>
          <p:nvPr/>
        </p:nvCxnSpPr>
        <p:spPr>
          <a:xfrm flipV="1">
            <a:off x="3623510" y="1770078"/>
            <a:ext cx="719524" cy="1083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DEAD2E4-061D-42A2-B1E5-C5936FC2F631}"/>
              </a:ext>
            </a:extLst>
          </p:cNvPr>
          <p:cNvCxnSpPr>
            <a:stCxn id="11" idx="6"/>
            <a:endCxn id="9" idx="2"/>
          </p:cNvCxnSpPr>
          <p:nvPr/>
        </p:nvCxnSpPr>
        <p:spPr>
          <a:xfrm flipV="1">
            <a:off x="3623510" y="2478982"/>
            <a:ext cx="719526" cy="374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085B86-DD7D-4D9E-962E-FB6A45CD6AE3}"/>
              </a:ext>
            </a:extLst>
          </p:cNvPr>
          <p:cNvCxnSpPr>
            <a:stCxn id="11" idx="6"/>
            <a:endCxn id="7" idx="2"/>
          </p:cNvCxnSpPr>
          <p:nvPr/>
        </p:nvCxnSpPr>
        <p:spPr>
          <a:xfrm>
            <a:off x="3623510" y="2853656"/>
            <a:ext cx="719525" cy="1043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0E5139A-2652-4D6D-BFA7-36B231BA5608}"/>
              </a:ext>
            </a:extLst>
          </p:cNvPr>
          <p:cNvCxnSpPr>
            <a:stCxn id="11" idx="6"/>
            <a:endCxn id="6" idx="2"/>
          </p:cNvCxnSpPr>
          <p:nvPr/>
        </p:nvCxnSpPr>
        <p:spPr>
          <a:xfrm>
            <a:off x="3623510" y="2853656"/>
            <a:ext cx="719525" cy="1752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A8D739-D4BD-4D22-9A3D-E09C44845967}"/>
              </a:ext>
            </a:extLst>
          </p:cNvPr>
          <p:cNvCxnSpPr>
            <a:stCxn id="12" idx="6"/>
            <a:endCxn id="6" idx="2"/>
          </p:cNvCxnSpPr>
          <p:nvPr/>
        </p:nvCxnSpPr>
        <p:spPr>
          <a:xfrm>
            <a:off x="3623512" y="3562560"/>
            <a:ext cx="719523" cy="1043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D90A996-1481-4C78-9C7B-CB46B76BF343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3623512" y="3562560"/>
            <a:ext cx="719523" cy="334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4B85887-DC19-4AC9-974B-AA0BBC3DCFFF}"/>
              </a:ext>
            </a:extLst>
          </p:cNvPr>
          <p:cNvCxnSpPr>
            <a:stCxn id="12" idx="6"/>
            <a:endCxn id="9" idx="2"/>
          </p:cNvCxnSpPr>
          <p:nvPr/>
        </p:nvCxnSpPr>
        <p:spPr>
          <a:xfrm flipV="1">
            <a:off x="3623512" y="2478982"/>
            <a:ext cx="719524" cy="1083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D5652FD-A92F-4B90-906E-826921837D1F}"/>
              </a:ext>
            </a:extLst>
          </p:cNvPr>
          <p:cNvCxnSpPr>
            <a:stCxn id="12" idx="6"/>
            <a:endCxn id="4" idx="2"/>
          </p:cNvCxnSpPr>
          <p:nvPr/>
        </p:nvCxnSpPr>
        <p:spPr>
          <a:xfrm flipV="1">
            <a:off x="3623512" y="1061174"/>
            <a:ext cx="719522" cy="2501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29E326C-66CB-4C9D-98C3-36B17CEC2A00}"/>
              </a:ext>
            </a:extLst>
          </p:cNvPr>
          <p:cNvCxnSpPr>
            <a:stCxn id="4" idx="6"/>
            <a:endCxn id="13" idx="2"/>
          </p:cNvCxnSpPr>
          <p:nvPr/>
        </p:nvCxnSpPr>
        <p:spPr>
          <a:xfrm>
            <a:off x="4872071" y="1061174"/>
            <a:ext cx="719526" cy="1417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786351C-BACE-429E-8758-47EE69E85156}"/>
              </a:ext>
            </a:extLst>
          </p:cNvPr>
          <p:cNvCxnSpPr>
            <a:stCxn id="4" idx="6"/>
            <a:endCxn id="14" idx="2"/>
          </p:cNvCxnSpPr>
          <p:nvPr/>
        </p:nvCxnSpPr>
        <p:spPr>
          <a:xfrm>
            <a:off x="4872071" y="1061174"/>
            <a:ext cx="719526" cy="2126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1B2C64A-1E1A-4AD0-A338-AE2892745DF1}"/>
              </a:ext>
            </a:extLst>
          </p:cNvPr>
          <p:cNvCxnSpPr>
            <a:stCxn id="5" idx="6"/>
            <a:endCxn id="13" idx="2"/>
          </p:cNvCxnSpPr>
          <p:nvPr/>
        </p:nvCxnSpPr>
        <p:spPr>
          <a:xfrm>
            <a:off x="4872071" y="1770078"/>
            <a:ext cx="719526" cy="708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7181FF-5692-423E-9459-27A4A06C227A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872071" y="1770078"/>
            <a:ext cx="719526" cy="1417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913070F-BEB8-4B9E-BE5D-C15D3EE43375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4872073" y="2478982"/>
            <a:ext cx="719524" cy="708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6032340-6D88-4E23-9012-4BFCA79160EF}"/>
              </a:ext>
            </a:extLst>
          </p:cNvPr>
          <p:cNvCxnSpPr>
            <a:stCxn id="8" idx="6"/>
            <a:endCxn id="13" idx="2"/>
          </p:cNvCxnSpPr>
          <p:nvPr/>
        </p:nvCxnSpPr>
        <p:spPr>
          <a:xfrm flipV="1">
            <a:off x="4872073" y="2478982"/>
            <a:ext cx="719524" cy="708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08F4C1C-E94F-423B-ABB8-9E227F72CF17}"/>
              </a:ext>
            </a:extLst>
          </p:cNvPr>
          <p:cNvCxnSpPr>
            <a:stCxn id="7" idx="6"/>
            <a:endCxn id="14" idx="2"/>
          </p:cNvCxnSpPr>
          <p:nvPr/>
        </p:nvCxnSpPr>
        <p:spPr>
          <a:xfrm flipV="1">
            <a:off x="4872072" y="3187886"/>
            <a:ext cx="719525" cy="708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EA9D535-0F1F-403B-854F-AE27157EA9A4}"/>
              </a:ext>
            </a:extLst>
          </p:cNvPr>
          <p:cNvCxnSpPr>
            <a:stCxn id="6" idx="6"/>
            <a:endCxn id="13" idx="2"/>
          </p:cNvCxnSpPr>
          <p:nvPr/>
        </p:nvCxnSpPr>
        <p:spPr>
          <a:xfrm flipV="1">
            <a:off x="4872072" y="2478982"/>
            <a:ext cx="719525" cy="2126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BD0C23C-E3A8-49B6-8A2C-896167ACEF9D}"/>
              </a:ext>
            </a:extLst>
          </p:cNvPr>
          <p:cNvCxnSpPr>
            <a:stCxn id="6" idx="6"/>
            <a:endCxn id="14" idx="2"/>
          </p:cNvCxnSpPr>
          <p:nvPr/>
        </p:nvCxnSpPr>
        <p:spPr>
          <a:xfrm flipV="1">
            <a:off x="4872072" y="3187886"/>
            <a:ext cx="719525" cy="1417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09FFB31-6D15-4A3B-A74C-60931F099A51}"/>
              </a:ext>
            </a:extLst>
          </p:cNvPr>
          <p:cNvCxnSpPr>
            <a:stCxn id="13" idx="6"/>
            <a:endCxn id="24" idx="2"/>
          </p:cNvCxnSpPr>
          <p:nvPr/>
        </p:nvCxnSpPr>
        <p:spPr>
          <a:xfrm flipV="1">
            <a:off x="6120634" y="1063666"/>
            <a:ext cx="719517" cy="141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A5B2F9E-9A39-4D16-8C5A-214FC5224CB7}"/>
              </a:ext>
            </a:extLst>
          </p:cNvPr>
          <p:cNvCxnSpPr>
            <a:stCxn id="13" idx="6"/>
            <a:endCxn id="25" idx="2"/>
          </p:cNvCxnSpPr>
          <p:nvPr/>
        </p:nvCxnSpPr>
        <p:spPr>
          <a:xfrm flipV="1">
            <a:off x="6120634" y="1772570"/>
            <a:ext cx="719517" cy="706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3603EF-5C1A-40F8-A261-52C2B4E52BAC}"/>
              </a:ext>
            </a:extLst>
          </p:cNvPr>
          <p:cNvCxnSpPr>
            <a:stCxn id="13" idx="6"/>
            <a:endCxn id="28" idx="2"/>
          </p:cNvCxnSpPr>
          <p:nvPr/>
        </p:nvCxnSpPr>
        <p:spPr>
          <a:xfrm>
            <a:off x="6120634" y="2478982"/>
            <a:ext cx="719519" cy="711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855EDA0-5554-47F7-B3D3-C1CD945914F9}"/>
              </a:ext>
            </a:extLst>
          </p:cNvPr>
          <p:cNvCxnSpPr>
            <a:stCxn id="13" idx="6"/>
            <a:endCxn id="27" idx="2"/>
          </p:cNvCxnSpPr>
          <p:nvPr/>
        </p:nvCxnSpPr>
        <p:spPr>
          <a:xfrm>
            <a:off x="6120634" y="2478982"/>
            <a:ext cx="719518" cy="1420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8B21536-1818-4EC7-9EB7-39148476A022}"/>
              </a:ext>
            </a:extLst>
          </p:cNvPr>
          <p:cNvCxnSpPr>
            <a:stCxn id="14" idx="6"/>
            <a:endCxn id="29" idx="2"/>
          </p:cNvCxnSpPr>
          <p:nvPr/>
        </p:nvCxnSpPr>
        <p:spPr>
          <a:xfrm flipV="1">
            <a:off x="6120634" y="2481474"/>
            <a:ext cx="719519" cy="706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5C4833D-98FA-4B32-B582-6D39609A86B2}"/>
              </a:ext>
            </a:extLst>
          </p:cNvPr>
          <p:cNvCxnSpPr>
            <a:stCxn id="14" idx="6"/>
            <a:endCxn id="25" idx="2"/>
          </p:cNvCxnSpPr>
          <p:nvPr/>
        </p:nvCxnSpPr>
        <p:spPr>
          <a:xfrm flipV="1">
            <a:off x="6120634" y="1772570"/>
            <a:ext cx="719517" cy="141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5AA7C3E-E64A-4B61-AD51-C4823656E172}"/>
              </a:ext>
            </a:extLst>
          </p:cNvPr>
          <p:cNvCxnSpPr>
            <a:stCxn id="14" idx="6"/>
            <a:endCxn id="27" idx="2"/>
          </p:cNvCxnSpPr>
          <p:nvPr/>
        </p:nvCxnSpPr>
        <p:spPr>
          <a:xfrm>
            <a:off x="6120634" y="3187886"/>
            <a:ext cx="719518" cy="711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A19621F-22B0-4235-AD6B-322FAB2E86DE}"/>
              </a:ext>
            </a:extLst>
          </p:cNvPr>
          <p:cNvCxnSpPr>
            <a:stCxn id="14" idx="6"/>
            <a:endCxn id="26" idx="2"/>
          </p:cNvCxnSpPr>
          <p:nvPr/>
        </p:nvCxnSpPr>
        <p:spPr>
          <a:xfrm>
            <a:off x="6120634" y="3187886"/>
            <a:ext cx="719518" cy="1420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C764BB9-1474-4F3D-813E-FAF2E15CE07F}"/>
              </a:ext>
            </a:extLst>
          </p:cNvPr>
          <p:cNvCxnSpPr>
            <a:stCxn id="14" idx="6"/>
            <a:endCxn id="24" idx="2"/>
          </p:cNvCxnSpPr>
          <p:nvPr/>
        </p:nvCxnSpPr>
        <p:spPr>
          <a:xfrm flipV="1">
            <a:off x="6120634" y="1063666"/>
            <a:ext cx="719517" cy="2124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4050D42-859D-44C5-B2AB-BA592D65E0F7}"/>
              </a:ext>
            </a:extLst>
          </p:cNvPr>
          <p:cNvCxnSpPr>
            <a:stCxn id="24" idx="6"/>
            <a:endCxn id="21" idx="2"/>
          </p:cNvCxnSpPr>
          <p:nvPr/>
        </p:nvCxnSpPr>
        <p:spPr>
          <a:xfrm>
            <a:off x="7369188" y="1063666"/>
            <a:ext cx="719527" cy="1081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5C7A940-668F-4C16-82CA-620555B3A8A2}"/>
              </a:ext>
            </a:extLst>
          </p:cNvPr>
          <p:cNvCxnSpPr>
            <a:stCxn id="25" idx="6"/>
            <a:endCxn id="22" idx="2"/>
          </p:cNvCxnSpPr>
          <p:nvPr/>
        </p:nvCxnSpPr>
        <p:spPr>
          <a:xfrm>
            <a:off x="7369188" y="1772570"/>
            <a:ext cx="719527" cy="1081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2D15C38-34DF-4A8F-92D4-D3687F9934F5}"/>
              </a:ext>
            </a:extLst>
          </p:cNvPr>
          <p:cNvCxnSpPr>
            <a:stCxn id="29" idx="6"/>
            <a:endCxn id="23" idx="2"/>
          </p:cNvCxnSpPr>
          <p:nvPr/>
        </p:nvCxnSpPr>
        <p:spPr>
          <a:xfrm>
            <a:off x="7369190" y="2481474"/>
            <a:ext cx="719527" cy="1081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A761C84-7E31-4DBD-9436-13F98A87E800}"/>
              </a:ext>
            </a:extLst>
          </p:cNvPr>
          <p:cNvCxnSpPr>
            <a:stCxn id="25" idx="6"/>
            <a:endCxn id="21" idx="2"/>
          </p:cNvCxnSpPr>
          <p:nvPr/>
        </p:nvCxnSpPr>
        <p:spPr>
          <a:xfrm>
            <a:off x="7369188" y="1772570"/>
            <a:ext cx="719527" cy="372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3AA845C-1676-48CD-AD3E-1C4B128C5840}"/>
              </a:ext>
            </a:extLst>
          </p:cNvPr>
          <p:cNvCxnSpPr>
            <a:stCxn id="29" idx="6"/>
            <a:endCxn id="21" idx="2"/>
          </p:cNvCxnSpPr>
          <p:nvPr/>
        </p:nvCxnSpPr>
        <p:spPr>
          <a:xfrm flipV="1">
            <a:off x="7369190" y="2144752"/>
            <a:ext cx="719525" cy="336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1231772-15D4-4742-A7DA-12F5B7AE56F8}"/>
              </a:ext>
            </a:extLst>
          </p:cNvPr>
          <p:cNvCxnSpPr>
            <a:stCxn id="24" idx="6"/>
            <a:endCxn id="23" idx="2"/>
          </p:cNvCxnSpPr>
          <p:nvPr/>
        </p:nvCxnSpPr>
        <p:spPr>
          <a:xfrm>
            <a:off x="7369188" y="1063666"/>
            <a:ext cx="719529" cy="2498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72BED3A-9FFD-4A2B-A8A1-9BAFDE7FF807}"/>
              </a:ext>
            </a:extLst>
          </p:cNvPr>
          <p:cNvCxnSpPr>
            <a:stCxn id="29" idx="6"/>
            <a:endCxn id="22" idx="2"/>
          </p:cNvCxnSpPr>
          <p:nvPr/>
        </p:nvCxnSpPr>
        <p:spPr>
          <a:xfrm>
            <a:off x="7369190" y="2481474"/>
            <a:ext cx="719525" cy="372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C685CDE-405B-4391-ABD1-C91F09231CAF}"/>
              </a:ext>
            </a:extLst>
          </p:cNvPr>
          <p:cNvCxnSpPr>
            <a:stCxn id="28" idx="6"/>
            <a:endCxn id="21" idx="2"/>
          </p:cNvCxnSpPr>
          <p:nvPr/>
        </p:nvCxnSpPr>
        <p:spPr>
          <a:xfrm flipV="1">
            <a:off x="7369190" y="2144752"/>
            <a:ext cx="719525" cy="1045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C119E0A-27B2-4888-8645-309556501897}"/>
              </a:ext>
            </a:extLst>
          </p:cNvPr>
          <p:cNvCxnSpPr>
            <a:stCxn id="27" idx="6"/>
            <a:endCxn id="22" idx="2"/>
          </p:cNvCxnSpPr>
          <p:nvPr/>
        </p:nvCxnSpPr>
        <p:spPr>
          <a:xfrm flipV="1">
            <a:off x="7369189" y="2853656"/>
            <a:ext cx="719526" cy="1045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5DF143B-1019-4B23-A865-D7B0DEB11258}"/>
              </a:ext>
            </a:extLst>
          </p:cNvPr>
          <p:cNvCxnSpPr>
            <a:stCxn id="28" idx="6"/>
            <a:endCxn id="23" idx="2"/>
          </p:cNvCxnSpPr>
          <p:nvPr/>
        </p:nvCxnSpPr>
        <p:spPr>
          <a:xfrm>
            <a:off x="7369190" y="3190378"/>
            <a:ext cx="719527" cy="372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3812FE5-6C45-4A27-A5A8-8B240FE78FED}"/>
              </a:ext>
            </a:extLst>
          </p:cNvPr>
          <p:cNvCxnSpPr>
            <a:stCxn id="27" idx="6"/>
            <a:endCxn id="23" idx="2"/>
          </p:cNvCxnSpPr>
          <p:nvPr/>
        </p:nvCxnSpPr>
        <p:spPr>
          <a:xfrm flipV="1">
            <a:off x="7369189" y="3562560"/>
            <a:ext cx="719528" cy="336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76ACE15-4792-42D0-A399-32C03F63E63E}"/>
              </a:ext>
            </a:extLst>
          </p:cNvPr>
          <p:cNvCxnSpPr>
            <a:stCxn id="26" idx="6"/>
            <a:endCxn id="21" idx="2"/>
          </p:cNvCxnSpPr>
          <p:nvPr/>
        </p:nvCxnSpPr>
        <p:spPr>
          <a:xfrm flipV="1">
            <a:off x="7369189" y="2144752"/>
            <a:ext cx="719526" cy="2463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A243AED-F8EA-436A-AA69-F0214689B890}"/>
              </a:ext>
            </a:extLst>
          </p:cNvPr>
          <p:cNvCxnSpPr>
            <a:stCxn id="26" idx="6"/>
            <a:endCxn id="23" idx="2"/>
          </p:cNvCxnSpPr>
          <p:nvPr/>
        </p:nvCxnSpPr>
        <p:spPr>
          <a:xfrm flipV="1">
            <a:off x="7369189" y="3562560"/>
            <a:ext cx="719528" cy="1045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Left Brace 118">
            <a:extLst>
              <a:ext uri="{FF2B5EF4-FFF2-40B4-BE49-F238E27FC236}">
                <a16:creationId xmlns:a16="http://schemas.microsoft.com/office/drawing/2014/main" id="{F9ED42FE-A4CF-4598-ABCA-25CBB5AB2F1E}"/>
              </a:ext>
            </a:extLst>
          </p:cNvPr>
          <p:cNvSpPr/>
          <p:nvPr/>
        </p:nvSpPr>
        <p:spPr>
          <a:xfrm rot="16200000">
            <a:off x="4459868" y="3893879"/>
            <a:ext cx="177325" cy="247974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5D2BD5-49AC-494E-A437-776444DB84EA}"/>
              </a:ext>
            </a:extLst>
          </p:cNvPr>
          <p:cNvSpPr txBox="1"/>
          <p:nvPr/>
        </p:nvSpPr>
        <p:spPr>
          <a:xfrm>
            <a:off x="4073885" y="5194653"/>
            <a:ext cx="96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121" name="Left Brace 120">
            <a:extLst>
              <a:ext uri="{FF2B5EF4-FFF2-40B4-BE49-F238E27FC236}">
                <a16:creationId xmlns:a16="http://schemas.microsoft.com/office/drawing/2014/main" id="{ADC6A12D-18A7-4DDD-8D8A-B308A1D4D79C}"/>
              </a:ext>
            </a:extLst>
          </p:cNvPr>
          <p:cNvSpPr/>
          <p:nvPr/>
        </p:nvSpPr>
        <p:spPr>
          <a:xfrm rot="16200000">
            <a:off x="7134294" y="3893880"/>
            <a:ext cx="177325" cy="247974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E08EE9A-76B7-47D6-AAF9-A3F8C26F7729}"/>
              </a:ext>
            </a:extLst>
          </p:cNvPr>
          <p:cNvSpPr txBox="1"/>
          <p:nvPr/>
        </p:nvSpPr>
        <p:spPr>
          <a:xfrm>
            <a:off x="6748310" y="5194654"/>
            <a:ext cx="104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sp>
        <p:nvSpPr>
          <p:cNvPr id="123" name="Left Brace 122">
            <a:extLst>
              <a:ext uri="{FF2B5EF4-FFF2-40B4-BE49-F238E27FC236}">
                <a16:creationId xmlns:a16="http://schemas.microsoft.com/office/drawing/2014/main" id="{94139329-C49F-41F8-87BF-A179B67F9CB7}"/>
              </a:ext>
            </a:extLst>
          </p:cNvPr>
          <p:cNvSpPr/>
          <p:nvPr/>
        </p:nvSpPr>
        <p:spPr>
          <a:xfrm rot="16200000">
            <a:off x="5755889" y="4356626"/>
            <a:ext cx="259674" cy="267439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D58B51A-EF47-46F0-8A67-ED3305571A3B}"/>
              </a:ext>
            </a:extLst>
          </p:cNvPr>
          <p:cNvSpPr txBox="1"/>
          <p:nvPr/>
        </p:nvSpPr>
        <p:spPr>
          <a:xfrm>
            <a:off x="5150840" y="5795895"/>
            <a:ext cx="145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Autoencoder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C5AD0E2-A654-4801-A2FC-A472C0A0E678}"/>
                  </a:ext>
                </a:extLst>
              </p:cNvPr>
              <p:cNvSpPr txBox="1"/>
              <p:nvPr/>
            </p:nvSpPr>
            <p:spPr>
              <a:xfrm rot="16200000">
                <a:off x="2214392" y="2668988"/>
                <a:ext cx="934009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C5AD0E2-A654-4801-A2FC-A472C0A0E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14392" y="2668988"/>
                <a:ext cx="934009" cy="369332"/>
              </a:xfrm>
              <a:prstGeom prst="rect">
                <a:avLst/>
              </a:prstGeom>
              <a:blipFill>
                <a:blip r:embed="rId22"/>
                <a:stretch>
                  <a:fillRect l="-6154" r="-20000" b="-316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6FA5320-C4C2-4637-8F85-F67DA0C846E2}"/>
                  </a:ext>
                </a:extLst>
              </p:cNvPr>
              <p:cNvSpPr txBox="1"/>
              <p:nvPr/>
            </p:nvSpPr>
            <p:spPr>
              <a:xfrm rot="5400000">
                <a:off x="8537452" y="2668988"/>
                <a:ext cx="1067463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6FA5320-C4C2-4637-8F85-F67DA0C84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537452" y="2668988"/>
                <a:ext cx="1067463" cy="369332"/>
              </a:xfrm>
              <a:prstGeom prst="rect">
                <a:avLst/>
              </a:prstGeom>
              <a:blipFill>
                <a:blip r:embed="rId23"/>
                <a:stretch>
                  <a:fillRect l="-21538" t="-3889" r="-461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126">
            <a:extLst>
              <a:ext uri="{FF2B5EF4-FFF2-40B4-BE49-F238E27FC236}">
                <a16:creationId xmlns:a16="http://schemas.microsoft.com/office/drawing/2014/main" id="{996FC4A1-3A13-443B-8CA7-EFA36A01833E}"/>
              </a:ext>
            </a:extLst>
          </p:cNvPr>
          <p:cNvSpPr txBox="1"/>
          <p:nvPr/>
        </p:nvSpPr>
        <p:spPr>
          <a:xfrm>
            <a:off x="5351849" y="3682770"/>
            <a:ext cx="1000881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Bottleneck</a:t>
            </a:r>
          </a:p>
        </p:txBody>
      </p:sp>
    </p:spTree>
    <p:extLst>
      <p:ext uri="{BB962C8B-B14F-4D97-AF65-F5344CB8AC3E}">
        <p14:creationId xmlns:p14="http://schemas.microsoft.com/office/powerpoint/2010/main" val="150412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1BBAD5-6FD3-4CF0-A3E4-68CE43446BAF}"/>
              </a:ext>
            </a:extLst>
          </p:cNvPr>
          <p:cNvSpPr/>
          <p:nvPr/>
        </p:nvSpPr>
        <p:spPr>
          <a:xfrm>
            <a:off x="2256772" y="1252597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5CA54C-2794-4D7D-8FF4-BBCAE8C227A8}"/>
              </a:ext>
            </a:extLst>
          </p:cNvPr>
          <p:cNvSpPr/>
          <p:nvPr/>
        </p:nvSpPr>
        <p:spPr>
          <a:xfrm>
            <a:off x="3148208" y="1252600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243A62-CCF1-41E1-B434-38C0BE641CD6}"/>
              </a:ext>
            </a:extLst>
          </p:cNvPr>
          <p:cNvSpPr/>
          <p:nvPr/>
        </p:nvSpPr>
        <p:spPr>
          <a:xfrm>
            <a:off x="4062608" y="1256775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D0DBE1-1B6B-4F50-891D-E17C51D27AA0}"/>
              </a:ext>
            </a:extLst>
          </p:cNvPr>
          <p:cNvSpPr/>
          <p:nvPr/>
        </p:nvSpPr>
        <p:spPr>
          <a:xfrm>
            <a:off x="9371556" y="1252596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5A3816-9EBE-4581-AD87-1BD3D95EEDCC}"/>
              </a:ext>
            </a:extLst>
          </p:cNvPr>
          <p:cNvSpPr/>
          <p:nvPr/>
        </p:nvSpPr>
        <p:spPr>
          <a:xfrm>
            <a:off x="1369512" y="1252596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C09FD92-507D-4676-AD0E-FBA21ED23320}"/>
              </a:ext>
            </a:extLst>
          </p:cNvPr>
          <p:cNvSpPr/>
          <p:nvPr/>
        </p:nvSpPr>
        <p:spPr>
          <a:xfrm>
            <a:off x="4937342" y="1252600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865E5DA-1636-429D-813E-73D5D39054C0}"/>
              </a:ext>
            </a:extLst>
          </p:cNvPr>
          <p:cNvSpPr/>
          <p:nvPr/>
        </p:nvSpPr>
        <p:spPr>
          <a:xfrm>
            <a:off x="5828778" y="1252601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3216B1-9BCF-4FCA-85F2-2C7F641E6D57}"/>
              </a:ext>
            </a:extLst>
          </p:cNvPr>
          <p:cNvSpPr/>
          <p:nvPr/>
        </p:nvSpPr>
        <p:spPr>
          <a:xfrm>
            <a:off x="6711863" y="1252602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77D84B-450E-459D-88D8-B3ECB004FE0E}"/>
              </a:ext>
            </a:extLst>
          </p:cNvPr>
          <p:cNvSpPr/>
          <p:nvPr/>
        </p:nvSpPr>
        <p:spPr>
          <a:xfrm>
            <a:off x="7594948" y="1252602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0E6306-BBB9-4E7F-A46E-339CEAA762B1}"/>
              </a:ext>
            </a:extLst>
          </p:cNvPr>
          <p:cNvSpPr/>
          <p:nvPr/>
        </p:nvSpPr>
        <p:spPr>
          <a:xfrm>
            <a:off x="8478033" y="1252603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CD57F-84F6-42DF-B4AC-5A642625D5E9}"/>
              </a:ext>
            </a:extLst>
          </p:cNvPr>
          <p:cNvSpPr txBox="1"/>
          <p:nvPr/>
        </p:nvSpPr>
        <p:spPr>
          <a:xfrm>
            <a:off x="679015" y="1334201"/>
            <a:ext cx="43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7B6E463-B58E-496C-98EA-D7A83B4C96EA}"/>
              </a:ext>
            </a:extLst>
          </p:cNvPr>
          <p:cNvSpPr/>
          <p:nvPr/>
        </p:nvSpPr>
        <p:spPr>
          <a:xfrm>
            <a:off x="2256772" y="2181610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27F8E7-F953-4FC6-9345-9DA20D579950}"/>
              </a:ext>
            </a:extLst>
          </p:cNvPr>
          <p:cNvSpPr/>
          <p:nvPr/>
        </p:nvSpPr>
        <p:spPr>
          <a:xfrm>
            <a:off x="3148208" y="2181614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BB3E882-30D3-474D-99E4-EEABAF2F0F29}"/>
              </a:ext>
            </a:extLst>
          </p:cNvPr>
          <p:cNvSpPr/>
          <p:nvPr/>
        </p:nvSpPr>
        <p:spPr>
          <a:xfrm>
            <a:off x="4062608" y="2185789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256EFC4-9C55-4D9A-A88A-98F7CDC2D019}"/>
              </a:ext>
            </a:extLst>
          </p:cNvPr>
          <p:cNvSpPr/>
          <p:nvPr/>
        </p:nvSpPr>
        <p:spPr>
          <a:xfrm>
            <a:off x="9371556" y="2181610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EE5DD44-FB47-497A-A361-F7DEBCA22326}"/>
              </a:ext>
            </a:extLst>
          </p:cNvPr>
          <p:cNvSpPr/>
          <p:nvPr/>
        </p:nvSpPr>
        <p:spPr>
          <a:xfrm>
            <a:off x="1369512" y="2181610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26EFDB-896F-4F75-BEAF-356A448A9D22}"/>
              </a:ext>
            </a:extLst>
          </p:cNvPr>
          <p:cNvSpPr/>
          <p:nvPr/>
        </p:nvSpPr>
        <p:spPr>
          <a:xfrm>
            <a:off x="4937342" y="2181614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FAFEA4E-7D0D-4D6B-88E0-134A7B27BB2F}"/>
              </a:ext>
            </a:extLst>
          </p:cNvPr>
          <p:cNvSpPr/>
          <p:nvPr/>
        </p:nvSpPr>
        <p:spPr>
          <a:xfrm>
            <a:off x="5828778" y="2181615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C0875D1-AEEF-4CA9-98FB-E3B2B494F064}"/>
              </a:ext>
            </a:extLst>
          </p:cNvPr>
          <p:cNvSpPr/>
          <p:nvPr/>
        </p:nvSpPr>
        <p:spPr>
          <a:xfrm>
            <a:off x="6711863" y="2181616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32CAFD4-600C-44D3-AE2B-24B875A01326}"/>
              </a:ext>
            </a:extLst>
          </p:cNvPr>
          <p:cNvSpPr/>
          <p:nvPr/>
        </p:nvSpPr>
        <p:spPr>
          <a:xfrm>
            <a:off x="7594948" y="2181616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7835B3A-DDA1-4991-AA2B-3233EA80104E}"/>
              </a:ext>
            </a:extLst>
          </p:cNvPr>
          <p:cNvSpPr/>
          <p:nvPr/>
        </p:nvSpPr>
        <p:spPr>
          <a:xfrm>
            <a:off x="8478033" y="2181617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36B3A9-F78C-455F-A7C3-3D3013866C0F}"/>
              </a:ext>
            </a:extLst>
          </p:cNvPr>
          <p:cNvSpPr txBox="1"/>
          <p:nvPr/>
        </p:nvSpPr>
        <p:spPr>
          <a:xfrm>
            <a:off x="679015" y="2263215"/>
            <a:ext cx="43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697F58D-23DA-47F4-AADD-A2362E720714}"/>
              </a:ext>
            </a:extLst>
          </p:cNvPr>
          <p:cNvSpPr/>
          <p:nvPr/>
        </p:nvSpPr>
        <p:spPr>
          <a:xfrm>
            <a:off x="2256772" y="3110990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2573F2C-8B5D-476A-9625-D554F515A260}"/>
              </a:ext>
            </a:extLst>
          </p:cNvPr>
          <p:cNvSpPr/>
          <p:nvPr/>
        </p:nvSpPr>
        <p:spPr>
          <a:xfrm>
            <a:off x="3148208" y="3110993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C0E04B9-44FB-4981-AB4A-81D31E9728C0}"/>
              </a:ext>
            </a:extLst>
          </p:cNvPr>
          <p:cNvSpPr/>
          <p:nvPr/>
        </p:nvSpPr>
        <p:spPr>
          <a:xfrm>
            <a:off x="4062608" y="3115168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C2425D7-4BD7-4DC7-98B1-476D92E1ECCC}"/>
              </a:ext>
            </a:extLst>
          </p:cNvPr>
          <p:cNvSpPr/>
          <p:nvPr/>
        </p:nvSpPr>
        <p:spPr>
          <a:xfrm>
            <a:off x="9371556" y="3110989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FBB4983-ACEE-450B-AECE-18934F88F0F9}"/>
              </a:ext>
            </a:extLst>
          </p:cNvPr>
          <p:cNvSpPr/>
          <p:nvPr/>
        </p:nvSpPr>
        <p:spPr>
          <a:xfrm>
            <a:off x="1369512" y="3110989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6D7E818-05D1-4C5B-9826-51FBBDD9A8D6}"/>
              </a:ext>
            </a:extLst>
          </p:cNvPr>
          <p:cNvSpPr/>
          <p:nvPr/>
        </p:nvSpPr>
        <p:spPr>
          <a:xfrm>
            <a:off x="4937342" y="3110993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3AAD852-3B04-49E1-A34C-13044CA1E68C}"/>
              </a:ext>
            </a:extLst>
          </p:cNvPr>
          <p:cNvSpPr/>
          <p:nvPr/>
        </p:nvSpPr>
        <p:spPr>
          <a:xfrm>
            <a:off x="5828778" y="3110994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82B0F85-8E56-48CC-90D4-768D3E7651D3}"/>
              </a:ext>
            </a:extLst>
          </p:cNvPr>
          <p:cNvSpPr/>
          <p:nvPr/>
        </p:nvSpPr>
        <p:spPr>
          <a:xfrm>
            <a:off x="6711863" y="3110995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E1D3B60-1687-4A8D-BBFB-C673BC273FA1}"/>
              </a:ext>
            </a:extLst>
          </p:cNvPr>
          <p:cNvSpPr/>
          <p:nvPr/>
        </p:nvSpPr>
        <p:spPr>
          <a:xfrm>
            <a:off x="7594948" y="3110995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A06D7D2-9017-4807-BD61-593B4332F288}"/>
              </a:ext>
            </a:extLst>
          </p:cNvPr>
          <p:cNvSpPr/>
          <p:nvPr/>
        </p:nvSpPr>
        <p:spPr>
          <a:xfrm>
            <a:off x="8478033" y="3110996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467688-34C3-4074-90D5-F3324943AF33}"/>
              </a:ext>
            </a:extLst>
          </p:cNvPr>
          <p:cNvSpPr txBox="1"/>
          <p:nvPr/>
        </p:nvSpPr>
        <p:spPr>
          <a:xfrm>
            <a:off x="679015" y="3192594"/>
            <a:ext cx="43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50A755F-8227-42DC-9475-2044C8CB4276}"/>
              </a:ext>
            </a:extLst>
          </p:cNvPr>
          <p:cNvSpPr/>
          <p:nvPr/>
        </p:nvSpPr>
        <p:spPr>
          <a:xfrm>
            <a:off x="2256772" y="5068684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4EF99B1-391B-44CF-B367-B9DB054D1301}"/>
              </a:ext>
            </a:extLst>
          </p:cNvPr>
          <p:cNvSpPr/>
          <p:nvPr/>
        </p:nvSpPr>
        <p:spPr>
          <a:xfrm>
            <a:off x="3148208" y="5068687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70373F6-FA5E-4DC7-9432-CA714E1E5851}"/>
              </a:ext>
            </a:extLst>
          </p:cNvPr>
          <p:cNvSpPr/>
          <p:nvPr/>
        </p:nvSpPr>
        <p:spPr>
          <a:xfrm>
            <a:off x="4062608" y="5072862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0C4B0E8-8800-4553-AF3B-87E4B7D227E9}"/>
              </a:ext>
            </a:extLst>
          </p:cNvPr>
          <p:cNvSpPr/>
          <p:nvPr/>
        </p:nvSpPr>
        <p:spPr>
          <a:xfrm>
            <a:off x="9371556" y="5068683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1CBEF7B-2A25-40F4-BE05-89F66A8C4A7A}"/>
              </a:ext>
            </a:extLst>
          </p:cNvPr>
          <p:cNvSpPr/>
          <p:nvPr/>
        </p:nvSpPr>
        <p:spPr>
          <a:xfrm>
            <a:off x="1369512" y="5068683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03C59CC-76D8-471A-8644-2E70614E38A6}"/>
              </a:ext>
            </a:extLst>
          </p:cNvPr>
          <p:cNvSpPr/>
          <p:nvPr/>
        </p:nvSpPr>
        <p:spPr>
          <a:xfrm>
            <a:off x="4937342" y="5068687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BA1567B-C654-4F37-922C-15E10E8CC306}"/>
              </a:ext>
            </a:extLst>
          </p:cNvPr>
          <p:cNvSpPr/>
          <p:nvPr/>
        </p:nvSpPr>
        <p:spPr>
          <a:xfrm>
            <a:off x="5828778" y="5068688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49A7371-8701-4BC2-9145-71F26221148E}"/>
              </a:ext>
            </a:extLst>
          </p:cNvPr>
          <p:cNvSpPr/>
          <p:nvPr/>
        </p:nvSpPr>
        <p:spPr>
          <a:xfrm>
            <a:off x="6711863" y="5068689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8781E57-A3F3-4405-8D00-0E89C9C3061E}"/>
              </a:ext>
            </a:extLst>
          </p:cNvPr>
          <p:cNvSpPr/>
          <p:nvPr/>
        </p:nvSpPr>
        <p:spPr>
          <a:xfrm>
            <a:off x="7594948" y="5068689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3C7673A-D17B-4338-A7B7-E016BFA17015}"/>
              </a:ext>
            </a:extLst>
          </p:cNvPr>
          <p:cNvSpPr/>
          <p:nvPr/>
        </p:nvSpPr>
        <p:spPr>
          <a:xfrm>
            <a:off x="8478033" y="5068690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CEB3EE-2DA8-43F6-AD5F-DF8D300A5A60}"/>
              </a:ext>
            </a:extLst>
          </p:cNvPr>
          <p:cNvSpPr txBox="1"/>
          <p:nvPr/>
        </p:nvSpPr>
        <p:spPr>
          <a:xfrm>
            <a:off x="679015" y="5150288"/>
            <a:ext cx="43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0905508-3978-46E7-9A38-C31DAD01DC93}"/>
              </a:ext>
            </a:extLst>
          </p:cNvPr>
          <p:cNvSpPr/>
          <p:nvPr/>
        </p:nvSpPr>
        <p:spPr>
          <a:xfrm>
            <a:off x="2256772" y="6002049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A997789-DDE4-4234-B4EB-98BAC4B579A3}"/>
              </a:ext>
            </a:extLst>
          </p:cNvPr>
          <p:cNvSpPr/>
          <p:nvPr/>
        </p:nvSpPr>
        <p:spPr>
          <a:xfrm>
            <a:off x="3148208" y="6002052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76F5955-9B2B-4BC5-9326-D3B56CF0D2DB}"/>
              </a:ext>
            </a:extLst>
          </p:cNvPr>
          <p:cNvSpPr/>
          <p:nvPr/>
        </p:nvSpPr>
        <p:spPr>
          <a:xfrm>
            <a:off x="4062608" y="6006227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15EB494-289D-4511-B973-6D951B658FD3}"/>
              </a:ext>
            </a:extLst>
          </p:cNvPr>
          <p:cNvSpPr/>
          <p:nvPr/>
        </p:nvSpPr>
        <p:spPr>
          <a:xfrm>
            <a:off x="9371556" y="6002048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F715B04-9FC5-4426-A778-7C1F4420DDE5}"/>
              </a:ext>
            </a:extLst>
          </p:cNvPr>
          <p:cNvSpPr/>
          <p:nvPr/>
        </p:nvSpPr>
        <p:spPr>
          <a:xfrm>
            <a:off x="1369512" y="6002048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F969D03-32CD-4326-887A-7BE63B8EB370}"/>
              </a:ext>
            </a:extLst>
          </p:cNvPr>
          <p:cNvSpPr/>
          <p:nvPr/>
        </p:nvSpPr>
        <p:spPr>
          <a:xfrm>
            <a:off x="4937342" y="6002052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A2A538A-00A3-4D1B-A8EC-07D03A5F0054}"/>
              </a:ext>
            </a:extLst>
          </p:cNvPr>
          <p:cNvSpPr/>
          <p:nvPr/>
        </p:nvSpPr>
        <p:spPr>
          <a:xfrm>
            <a:off x="5828778" y="6002053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E25314F-6689-4FFC-A6CD-5F2BFCD4D0C4}"/>
              </a:ext>
            </a:extLst>
          </p:cNvPr>
          <p:cNvSpPr/>
          <p:nvPr/>
        </p:nvSpPr>
        <p:spPr>
          <a:xfrm>
            <a:off x="6711863" y="6002054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2966AFE-56BB-4549-9DFF-56B1A68B0F62}"/>
              </a:ext>
            </a:extLst>
          </p:cNvPr>
          <p:cNvSpPr/>
          <p:nvPr/>
        </p:nvSpPr>
        <p:spPr>
          <a:xfrm>
            <a:off x="7594948" y="6002054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1E56DDB-85F4-479E-9292-9D5A2E1D1D1B}"/>
              </a:ext>
            </a:extLst>
          </p:cNvPr>
          <p:cNvSpPr/>
          <p:nvPr/>
        </p:nvSpPr>
        <p:spPr>
          <a:xfrm>
            <a:off x="8478033" y="6002055"/>
            <a:ext cx="851770" cy="4509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E32066-B4E6-4439-A3D8-E93FCAD6AFC6}"/>
              </a:ext>
            </a:extLst>
          </p:cNvPr>
          <p:cNvSpPr txBox="1"/>
          <p:nvPr/>
        </p:nvSpPr>
        <p:spPr>
          <a:xfrm>
            <a:off x="679015" y="6083653"/>
            <a:ext cx="62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610B29-9523-4DB3-A938-5CE895513027}"/>
              </a:ext>
            </a:extLst>
          </p:cNvPr>
          <p:cNvSpPr txBox="1"/>
          <p:nvPr/>
        </p:nvSpPr>
        <p:spPr>
          <a:xfrm>
            <a:off x="1242555" y="811235"/>
            <a:ext cx="110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DC4399-CBBA-45F1-A759-0A33BB5AAEA0}"/>
              </a:ext>
            </a:extLst>
          </p:cNvPr>
          <p:cNvSpPr txBox="1"/>
          <p:nvPr/>
        </p:nvSpPr>
        <p:spPr>
          <a:xfrm>
            <a:off x="2129815" y="1764161"/>
            <a:ext cx="110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1EEF55A-5447-489B-B2FF-8F81CFF76C58}"/>
              </a:ext>
            </a:extLst>
          </p:cNvPr>
          <p:cNvSpPr txBox="1"/>
          <p:nvPr/>
        </p:nvSpPr>
        <p:spPr>
          <a:xfrm>
            <a:off x="3021251" y="2702205"/>
            <a:ext cx="110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5158382-1978-4D34-A200-B713E4A0CCF8}"/>
              </a:ext>
            </a:extLst>
          </p:cNvPr>
          <p:cNvSpPr txBox="1"/>
          <p:nvPr/>
        </p:nvSpPr>
        <p:spPr>
          <a:xfrm>
            <a:off x="8351076" y="4630178"/>
            <a:ext cx="110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F39ECF-F78C-41C2-AF52-5484ACD50B6D}"/>
              </a:ext>
            </a:extLst>
          </p:cNvPr>
          <p:cNvSpPr txBox="1"/>
          <p:nvPr/>
        </p:nvSpPr>
        <p:spPr>
          <a:xfrm>
            <a:off x="9244599" y="5595039"/>
            <a:ext cx="110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D6155B6-48D2-4081-A2AB-2633D13A5238}"/>
              </a:ext>
            </a:extLst>
          </p:cNvPr>
          <p:cNvSpPr txBox="1"/>
          <p:nvPr/>
        </p:nvSpPr>
        <p:spPr>
          <a:xfrm>
            <a:off x="1302706" y="3755258"/>
            <a:ext cx="1486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……</a:t>
            </a:r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0786C13A-AB2E-42D5-AC0A-012A96E06361}"/>
              </a:ext>
            </a:extLst>
          </p:cNvPr>
          <p:cNvSpPr/>
          <p:nvPr/>
        </p:nvSpPr>
        <p:spPr>
          <a:xfrm>
            <a:off x="10487026" y="1467625"/>
            <a:ext cx="435279" cy="475989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B93EFD6-8962-4E0E-B498-8815755DEB38}"/>
              </a:ext>
            </a:extLst>
          </p:cNvPr>
          <p:cNvSpPr txBox="1"/>
          <p:nvPr/>
        </p:nvSpPr>
        <p:spPr>
          <a:xfrm rot="5400000">
            <a:off x="9541028" y="3737974"/>
            <a:ext cx="3516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Average 10 test accuracies</a:t>
            </a:r>
          </a:p>
        </p:txBody>
      </p:sp>
    </p:spTree>
    <p:extLst>
      <p:ext uri="{BB962C8B-B14F-4D97-AF65-F5344CB8AC3E}">
        <p14:creationId xmlns:p14="http://schemas.microsoft.com/office/powerpoint/2010/main" val="146856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BA64858-A1EB-40A2-B9B6-D2438732814A}"/>
                  </a:ext>
                </a:extLst>
              </p:cNvPr>
              <p:cNvSpPr/>
              <p:nvPr/>
            </p:nvSpPr>
            <p:spPr>
              <a:xfrm>
                <a:off x="2623040" y="4988612"/>
                <a:ext cx="529037" cy="5340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BA64858-A1EB-40A2-B9B6-D24387328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040" y="4988612"/>
                <a:ext cx="529037" cy="53402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A17D450-291A-4EAD-BC69-65C6CCE90D28}"/>
                  </a:ext>
                </a:extLst>
              </p:cNvPr>
              <p:cNvSpPr/>
              <p:nvPr/>
            </p:nvSpPr>
            <p:spPr>
              <a:xfrm>
                <a:off x="4080540" y="4988612"/>
                <a:ext cx="529037" cy="5340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A17D450-291A-4EAD-BC69-65C6CCE90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540" y="4988612"/>
                <a:ext cx="529037" cy="53402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FDE05AB-A001-4472-A71B-3B8F5E7AEA31}"/>
                  </a:ext>
                </a:extLst>
              </p:cNvPr>
              <p:cNvSpPr/>
              <p:nvPr/>
            </p:nvSpPr>
            <p:spPr>
              <a:xfrm>
                <a:off x="7000524" y="4988612"/>
                <a:ext cx="529037" cy="5340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FDE05AB-A001-4472-A71B-3B8F5E7AE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524" y="4988612"/>
                <a:ext cx="529037" cy="53402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E660BB9-39E8-4F66-A355-6763D5F44FC8}"/>
                  </a:ext>
                </a:extLst>
              </p:cNvPr>
              <p:cNvSpPr/>
              <p:nvPr/>
            </p:nvSpPr>
            <p:spPr>
              <a:xfrm>
                <a:off x="5540532" y="4988612"/>
                <a:ext cx="529037" cy="5340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E660BB9-39E8-4F66-A355-6763D5F44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532" y="4988612"/>
                <a:ext cx="529037" cy="53402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1B62B9F-3455-42E8-97F6-2FEC420CA737}"/>
              </a:ext>
            </a:extLst>
          </p:cNvPr>
          <p:cNvSpPr/>
          <p:nvPr/>
        </p:nvSpPr>
        <p:spPr>
          <a:xfrm>
            <a:off x="2330066" y="3911373"/>
            <a:ext cx="1089765" cy="5340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3123CA4-39BB-497D-9011-5130BA7F679D}"/>
                  </a:ext>
                </a:extLst>
              </p:cNvPr>
              <p:cNvSpPr/>
              <p:nvPr/>
            </p:nvSpPr>
            <p:spPr>
              <a:xfrm>
                <a:off x="2603325" y="2991924"/>
                <a:ext cx="529037" cy="5340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3123CA4-39BB-497D-9011-5130BA7F6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325" y="2991924"/>
                <a:ext cx="529037" cy="53402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F9E48E58-5A85-4228-ADFC-A27A87AD3159}"/>
              </a:ext>
            </a:extLst>
          </p:cNvPr>
          <p:cNvSpPr/>
          <p:nvPr/>
        </p:nvSpPr>
        <p:spPr>
          <a:xfrm>
            <a:off x="3764686" y="3911373"/>
            <a:ext cx="1089765" cy="5340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B978D10-75D0-4797-8479-BE2AC9CA7CC7}"/>
                  </a:ext>
                </a:extLst>
              </p:cNvPr>
              <p:cNvSpPr/>
              <p:nvPr/>
            </p:nvSpPr>
            <p:spPr>
              <a:xfrm>
                <a:off x="4008436" y="2972758"/>
                <a:ext cx="529037" cy="5340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B978D10-75D0-4797-8479-BE2AC9CA7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436" y="2972758"/>
                <a:ext cx="529037" cy="53402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598204B-4DBB-4B83-B893-DF452EB0CB3B}"/>
              </a:ext>
            </a:extLst>
          </p:cNvPr>
          <p:cNvSpPr/>
          <p:nvPr/>
        </p:nvSpPr>
        <p:spPr>
          <a:xfrm>
            <a:off x="5212516" y="3911372"/>
            <a:ext cx="1089765" cy="5340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345AAEC-BE4D-4AFF-9BA4-013D433B7EDA}"/>
                  </a:ext>
                </a:extLst>
              </p:cNvPr>
              <p:cNvSpPr/>
              <p:nvPr/>
            </p:nvSpPr>
            <p:spPr>
              <a:xfrm>
                <a:off x="5455701" y="2972758"/>
                <a:ext cx="529037" cy="5340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345AAEC-BE4D-4AFF-9BA4-013D433B7E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701" y="2972758"/>
                <a:ext cx="529037" cy="53402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E014F5-A15D-4279-8758-1EAD3CACE01E}"/>
              </a:ext>
            </a:extLst>
          </p:cNvPr>
          <p:cNvSpPr/>
          <p:nvPr/>
        </p:nvSpPr>
        <p:spPr>
          <a:xfrm>
            <a:off x="6650081" y="3911373"/>
            <a:ext cx="1089765" cy="5340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A8020FF-CACE-4558-B230-1BE58AF00B86}"/>
                  </a:ext>
                </a:extLst>
              </p:cNvPr>
              <p:cNvSpPr/>
              <p:nvPr/>
            </p:nvSpPr>
            <p:spPr>
              <a:xfrm>
                <a:off x="6898589" y="2972758"/>
                <a:ext cx="529037" cy="5340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A8020FF-CACE-4558-B230-1BE58AF00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589" y="2972758"/>
                <a:ext cx="529037" cy="53402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C93286-946F-47A7-8B51-62E1DD1BBFD1}"/>
              </a:ext>
            </a:extLst>
          </p:cNvPr>
          <p:cNvCxnSpPr>
            <a:cxnSpLocks/>
          </p:cNvCxnSpPr>
          <p:nvPr/>
        </p:nvCxnSpPr>
        <p:spPr>
          <a:xfrm>
            <a:off x="2677626" y="5887233"/>
            <a:ext cx="49304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F365D6-660B-4D4F-A52F-BAC8ADE3BE77}"/>
              </a:ext>
            </a:extLst>
          </p:cNvPr>
          <p:cNvSpPr txBox="1"/>
          <p:nvPr/>
        </p:nvSpPr>
        <p:spPr>
          <a:xfrm>
            <a:off x="7720515" y="5656400"/>
            <a:ext cx="1453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57B8A51-9289-4904-8AC4-AFCF86FA14E4}"/>
                  </a:ext>
                </a:extLst>
              </p:cNvPr>
              <p:cNvSpPr/>
              <p:nvPr/>
            </p:nvSpPr>
            <p:spPr>
              <a:xfrm>
                <a:off x="2623040" y="1923866"/>
                <a:ext cx="529037" cy="5340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57B8A51-9289-4904-8AC4-AFCF86FA1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040" y="1923866"/>
                <a:ext cx="529037" cy="53402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5C804EE-ACDE-4DC9-8011-622FC8AE9803}"/>
                  </a:ext>
                </a:extLst>
              </p:cNvPr>
              <p:cNvSpPr/>
              <p:nvPr/>
            </p:nvSpPr>
            <p:spPr>
              <a:xfrm>
                <a:off x="4003338" y="1919493"/>
                <a:ext cx="529037" cy="5340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5C804EE-ACDE-4DC9-8011-622FC8AE9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38" y="1919493"/>
                <a:ext cx="529037" cy="53402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3BC3A0E-64C2-45C3-A4DF-322807846C69}"/>
                  </a:ext>
                </a:extLst>
              </p:cNvPr>
              <p:cNvSpPr/>
              <p:nvPr/>
            </p:nvSpPr>
            <p:spPr>
              <a:xfrm>
                <a:off x="5489104" y="1919493"/>
                <a:ext cx="529037" cy="5340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3BC3A0E-64C2-45C3-A4DF-322807846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104" y="1919493"/>
                <a:ext cx="529037" cy="53402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5D1DE4-7AD0-4257-8B33-57F4755021AE}"/>
                  </a:ext>
                </a:extLst>
              </p:cNvPr>
              <p:cNvSpPr/>
              <p:nvPr/>
            </p:nvSpPr>
            <p:spPr>
              <a:xfrm>
                <a:off x="6931992" y="1919493"/>
                <a:ext cx="529037" cy="5340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5D1DE4-7AD0-4257-8B33-57F475502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92" y="1919493"/>
                <a:ext cx="529037" cy="53402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B2F75E8-4B10-4276-ADBD-A968B750B517}"/>
                  </a:ext>
                </a:extLst>
              </p:cNvPr>
              <p:cNvSpPr/>
              <p:nvPr/>
            </p:nvSpPr>
            <p:spPr>
              <a:xfrm>
                <a:off x="4683912" y="806764"/>
                <a:ext cx="529037" cy="5340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B2F75E8-4B10-4276-ADBD-A968B750B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912" y="806764"/>
                <a:ext cx="529037" cy="53402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E62BBB2A-F02B-47AA-9842-250521B56B1D}"/>
              </a:ext>
            </a:extLst>
          </p:cNvPr>
          <p:cNvSpPr/>
          <p:nvPr/>
        </p:nvSpPr>
        <p:spPr>
          <a:xfrm>
            <a:off x="1841326" y="2705622"/>
            <a:ext cx="6463430" cy="2104343"/>
          </a:xfrm>
          <a:prstGeom prst="flowChartAlternateProcess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AE5705-EA38-4640-A659-7B480EF5F489}"/>
              </a:ext>
            </a:extLst>
          </p:cNvPr>
          <p:cNvSpPr txBox="1"/>
          <p:nvPr/>
        </p:nvSpPr>
        <p:spPr>
          <a:xfrm>
            <a:off x="8599424" y="5024793"/>
            <a:ext cx="2110329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Input sequence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43F1E6-5A65-4C03-9049-100BABFD19F5}"/>
              </a:ext>
            </a:extLst>
          </p:cNvPr>
          <p:cNvSpPr txBox="1"/>
          <p:nvPr/>
        </p:nvSpPr>
        <p:spPr>
          <a:xfrm>
            <a:off x="8578855" y="3526960"/>
            <a:ext cx="1554702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LSTM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E20BFD-DE7D-4C78-BE9B-D6467335960F}"/>
              </a:ext>
            </a:extLst>
          </p:cNvPr>
          <p:cNvSpPr txBox="1"/>
          <p:nvPr/>
        </p:nvSpPr>
        <p:spPr>
          <a:xfrm>
            <a:off x="8578854" y="1957907"/>
            <a:ext cx="166743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Dense layer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1A1FFB-93C6-4457-AA0D-4D201A74A3D4}"/>
              </a:ext>
            </a:extLst>
          </p:cNvPr>
          <p:cNvSpPr txBox="1"/>
          <p:nvPr/>
        </p:nvSpPr>
        <p:spPr>
          <a:xfrm>
            <a:off x="8578853" y="842945"/>
            <a:ext cx="178017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Output layer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CBB9CA-165A-4AC3-8E1D-65E77517C4DF}"/>
              </a:ext>
            </a:extLst>
          </p:cNvPr>
          <p:cNvCxnSpPr/>
          <p:nvPr/>
        </p:nvCxnSpPr>
        <p:spPr>
          <a:xfrm flipH="1" flipV="1">
            <a:off x="4344752" y="4440933"/>
            <a:ext cx="1" cy="5432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38505A-4F79-4C99-80A6-E08FC75A2382}"/>
              </a:ext>
            </a:extLst>
          </p:cNvPr>
          <p:cNvCxnSpPr/>
          <p:nvPr/>
        </p:nvCxnSpPr>
        <p:spPr>
          <a:xfrm flipH="1" flipV="1">
            <a:off x="5805049" y="4469048"/>
            <a:ext cx="1" cy="5432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6B48DD-5EB5-4FDA-AACB-0CA855D9326A}"/>
              </a:ext>
            </a:extLst>
          </p:cNvPr>
          <p:cNvCxnSpPr/>
          <p:nvPr/>
        </p:nvCxnSpPr>
        <p:spPr>
          <a:xfrm flipH="1" flipV="1">
            <a:off x="7265042" y="4469048"/>
            <a:ext cx="1" cy="5432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04F7D8-AE09-48F0-B9F4-7232B3C53DEC}"/>
              </a:ext>
            </a:extLst>
          </p:cNvPr>
          <p:cNvCxnSpPr>
            <a:cxnSpLocks/>
            <a:endCxn id="9" idx="4"/>
          </p:cNvCxnSpPr>
          <p:nvPr/>
        </p:nvCxnSpPr>
        <p:spPr>
          <a:xfrm flipH="1" flipV="1">
            <a:off x="2867844" y="3525953"/>
            <a:ext cx="1082" cy="4045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9A00ABD-37EF-4AFC-87D8-0726D8D435DD}"/>
              </a:ext>
            </a:extLst>
          </p:cNvPr>
          <p:cNvCxnSpPr>
            <a:cxnSpLocks/>
          </p:cNvCxnSpPr>
          <p:nvPr/>
        </p:nvCxnSpPr>
        <p:spPr>
          <a:xfrm flipH="1" flipV="1">
            <a:off x="4297043" y="3506350"/>
            <a:ext cx="1082" cy="4045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C921469-2FBA-4A15-B058-E4E908376B73}"/>
              </a:ext>
            </a:extLst>
          </p:cNvPr>
          <p:cNvCxnSpPr>
            <a:cxnSpLocks/>
          </p:cNvCxnSpPr>
          <p:nvPr/>
        </p:nvCxnSpPr>
        <p:spPr>
          <a:xfrm flipH="1" flipV="1">
            <a:off x="5719137" y="3527280"/>
            <a:ext cx="1082" cy="4045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646A9B-52D8-4D04-94AF-7FD2326A0EBF}"/>
              </a:ext>
            </a:extLst>
          </p:cNvPr>
          <p:cNvCxnSpPr>
            <a:cxnSpLocks/>
          </p:cNvCxnSpPr>
          <p:nvPr/>
        </p:nvCxnSpPr>
        <p:spPr>
          <a:xfrm flipH="1" flipV="1">
            <a:off x="7178140" y="3502887"/>
            <a:ext cx="1082" cy="4045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D895FC3-CE20-4DE2-B8D1-69A314A34EF5}"/>
              </a:ext>
            </a:extLst>
          </p:cNvPr>
          <p:cNvCxnSpPr/>
          <p:nvPr/>
        </p:nvCxnSpPr>
        <p:spPr>
          <a:xfrm flipH="1" flipV="1">
            <a:off x="2888431" y="4440933"/>
            <a:ext cx="1" cy="5432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C8165E2-E034-49F5-9140-2BFC1C2D5465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419831" y="4178388"/>
            <a:ext cx="344855" cy="133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1B2BE38-FA14-4956-BC98-03402ACE1373}"/>
              </a:ext>
            </a:extLst>
          </p:cNvPr>
          <p:cNvCxnSpPr>
            <a:cxnSpLocks/>
          </p:cNvCxnSpPr>
          <p:nvPr/>
        </p:nvCxnSpPr>
        <p:spPr>
          <a:xfrm flipV="1">
            <a:off x="6315491" y="4178388"/>
            <a:ext cx="344855" cy="133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85078-9FD3-497A-AABC-1F41BD1956A4}"/>
              </a:ext>
            </a:extLst>
          </p:cNvPr>
          <p:cNvCxnSpPr>
            <a:cxnSpLocks/>
          </p:cNvCxnSpPr>
          <p:nvPr/>
        </p:nvCxnSpPr>
        <p:spPr>
          <a:xfrm flipV="1">
            <a:off x="4853675" y="4191786"/>
            <a:ext cx="344855" cy="133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AE60831-2F4C-4886-8BDA-A58196A290EC}"/>
              </a:ext>
            </a:extLst>
          </p:cNvPr>
          <p:cNvCxnSpPr>
            <a:stCxn id="20" idx="4"/>
            <a:endCxn id="9" idx="0"/>
          </p:cNvCxnSpPr>
          <p:nvPr/>
        </p:nvCxnSpPr>
        <p:spPr>
          <a:xfrm flipH="1">
            <a:off x="2867844" y="2457895"/>
            <a:ext cx="19715" cy="534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79B1DB6-EBC3-405A-964D-101DC61C7E8B}"/>
              </a:ext>
            </a:extLst>
          </p:cNvPr>
          <p:cNvCxnSpPr>
            <a:stCxn id="20" idx="4"/>
            <a:endCxn id="11" idx="0"/>
          </p:cNvCxnSpPr>
          <p:nvPr/>
        </p:nvCxnSpPr>
        <p:spPr>
          <a:xfrm>
            <a:off x="2887559" y="2457895"/>
            <a:ext cx="1385396" cy="514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160933B-570D-47B0-9F8E-B2D8967601F7}"/>
              </a:ext>
            </a:extLst>
          </p:cNvPr>
          <p:cNvCxnSpPr>
            <a:stCxn id="20" idx="4"/>
            <a:endCxn id="15" idx="0"/>
          </p:cNvCxnSpPr>
          <p:nvPr/>
        </p:nvCxnSpPr>
        <p:spPr>
          <a:xfrm>
            <a:off x="2887559" y="2457895"/>
            <a:ext cx="4275549" cy="514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E05356-A2C6-4B57-AB7B-670EF11BD577}"/>
              </a:ext>
            </a:extLst>
          </p:cNvPr>
          <p:cNvCxnSpPr>
            <a:stCxn id="21" idx="4"/>
            <a:endCxn id="9" idx="0"/>
          </p:cNvCxnSpPr>
          <p:nvPr/>
        </p:nvCxnSpPr>
        <p:spPr>
          <a:xfrm flipH="1">
            <a:off x="2867844" y="2453522"/>
            <a:ext cx="1400013" cy="538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2FE1633-5793-410C-BF72-0E7A77B9DD26}"/>
              </a:ext>
            </a:extLst>
          </p:cNvPr>
          <p:cNvCxnSpPr>
            <a:stCxn id="21" idx="4"/>
            <a:endCxn id="11" idx="0"/>
          </p:cNvCxnSpPr>
          <p:nvPr/>
        </p:nvCxnSpPr>
        <p:spPr>
          <a:xfrm>
            <a:off x="4267857" y="2453522"/>
            <a:ext cx="5098" cy="519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CDBCC1-1875-4C22-A0CD-BDBD523F9C27}"/>
              </a:ext>
            </a:extLst>
          </p:cNvPr>
          <p:cNvCxnSpPr>
            <a:stCxn id="21" idx="4"/>
            <a:endCxn id="13" idx="0"/>
          </p:cNvCxnSpPr>
          <p:nvPr/>
        </p:nvCxnSpPr>
        <p:spPr>
          <a:xfrm>
            <a:off x="4267857" y="2453522"/>
            <a:ext cx="1452363" cy="519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2D9F84-C823-4313-9E97-6E9AD311BD34}"/>
              </a:ext>
            </a:extLst>
          </p:cNvPr>
          <p:cNvCxnSpPr>
            <a:stCxn id="22" idx="4"/>
            <a:endCxn id="9" idx="0"/>
          </p:cNvCxnSpPr>
          <p:nvPr/>
        </p:nvCxnSpPr>
        <p:spPr>
          <a:xfrm flipH="1">
            <a:off x="2867844" y="2453522"/>
            <a:ext cx="2885779" cy="538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B3A2D34-BCE4-498C-B137-C1F6BA2036C4}"/>
              </a:ext>
            </a:extLst>
          </p:cNvPr>
          <p:cNvCxnSpPr>
            <a:stCxn id="22" idx="4"/>
            <a:endCxn id="13" idx="0"/>
          </p:cNvCxnSpPr>
          <p:nvPr/>
        </p:nvCxnSpPr>
        <p:spPr>
          <a:xfrm flipH="1">
            <a:off x="5720220" y="2453522"/>
            <a:ext cx="33403" cy="519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619C6AD-13EF-462A-A2C4-367ED4695EE7}"/>
              </a:ext>
            </a:extLst>
          </p:cNvPr>
          <p:cNvCxnSpPr>
            <a:stCxn id="22" idx="4"/>
            <a:endCxn id="15" idx="0"/>
          </p:cNvCxnSpPr>
          <p:nvPr/>
        </p:nvCxnSpPr>
        <p:spPr>
          <a:xfrm>
            <a:off x="5753623" y="2453522"/>
            <a:ext cx="1409485" cy="519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C7ED770-48C3-4046-BAC5-C881B90BB022}"/>
              </a:ext>
            </a:extLst>
          </p:cNvPr>
          <p:cNvCxnSpPr>
            <a:stCxn id="23" idx="4"/>
            <a:endCxn id="13" idx="0"/>
          </p:cNvCxnSpPr>
          <p:nvPr/>
        </p:nvCxnSpPr>
        <p:spPr>
          <a:xfrm flipH="1">
            <a:off x="5720220" y="2453522"/>
            <a:ext cx="1476291" cy="519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2898A6A-31EE-4A9D-AE37-383D665CD768}"/>
              </a:ext>
            </a:extLst>
          </p:cNvPr>
          <p:cNvCxnSpPr>
            <a:stCxn id="23" idx="4"/>
            <a:endCxn id="11" idx="0"/>
          </p:cNvCxnSpPr>
          <p:nvPr/>
        </p:nvCxnSpPr>
        <p:spPr>
          <a:xfrm flipH="1">
            <a:off x="4272955" y="2453522"/>
            <a:ext cx="2923556" cy="519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4AB1E68-2612-4B74-A5A5-D7715B109022}"/>
              </a:ext>
            </a:extLst>
          </p:cNvPr>
          <p:cNvCxnSpPr>
            <a:stCxn id="20" idx="0"/>
            <a:endCxn id="24" idx="4"/>
          </p:cNvCxnSpPr>
          <p:nvPr/>
        </p:nvCxnSpPr>
        <p:spPr>
          <a:xfrm flipV="1">
            <a:off x="2887559" y="1340793"/>
            <a:ext cx="2060872" cy="583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BED9CE8-0A54-4C2F-8EA1-5F7DC3928FE8}"/>
              </a:ext>
            </a:extLst>
          </p:cNvPr>
          <p:cNvCxnSpPr>
            <a:stCxn id="21" idx="0"/>
            <a:endCxn id="24" idx="4"/>
          </p:cNvCxnSpPr>
          <p:nvPr/>
        </p:nvCxnSpPr>
        <p:spPr>
          <a:xfrm flipV="1">
            <a:off x="4267857" y="1340793"/>
            <a:ext cx="680574" cy="57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84A64C-B6D2-4DD2-B9EC-5E0B6E3DFC42}"/>
              </a:ext>
            </a:extLst>
          </p:cNvPr>
          <p:cNvCxnSpPr>
            <a:stCxn id="22" idx="0"/>
            <a:endCxn id="24" idx="4"/>
          </p:cNvCxnSpPr>
          <p:nvPr/>
        </p:nvCxnSpPr>
        <p:spPr>
          <a:xfrm flipH="1" flipV="1">
            <a:off x="4948431" y="1340793"/>
            <a:ext cx="805192" cy="57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607F7A6-B520-4C3B-B237-7883CFBA3A67}"/>
              </a:ext>
            </a:extLst>
          </p:cNvPr>
          <p:cNvCxnSpPr>
            <a:stCxn id="23" idx="0"/>
            <a:endCxn id="24" idx="4"/>
          </p:cNvCxnSpPr>
          <p:nvPr/>
        </p:nvCxnSpPr>
        <p:spPr>
          <a:xfrm flipH="1" flipV="1">
            <a:off x="4948431" y="1340793"/>
            <a:ext cx="2248080" cy="57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61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1D28F93-39B4-4B34-90ED-56CFCB18750B}"/>
              </a:ext>
            </a:extLst>
          </p:cNvPr>
          <p:cNvSpPr/>
          <p:nvPr/>
        </p:nvSpPr>
        <p:spPr>
          <a:xfrm>
            <a:off x="4246323" y="2442575"/>
            <a:ext cx="3231715" cy="289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4CDB670-8A10-4684-9822-7489012E8DA8}"/>
              </a:ext>
            </a:extLst>
          </p:cNvPr>
          <p:cNvSpPr/>
          <p:nvPr/>
        </p:nvSpPr>
        <p:spPr>
          <a:xfrm>
            <a:off x="4534422" y="3429000"/>
            <a:ext cx="388307" cy="2035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352A443C-7714-45BA-8762-5F11C3E9CE85}"/>
              </a:ext>
            </a:extLst>
          </p:cNvPr>
          <p:cNvSpPr/>
          <p:nvPr/>
        </p:nvSpPr>
        <p:spPr>
          <a:xfrm rot="8868226">
            <a:off x="4384110" y="3980146"/>
            <a:ext cx="1265128" cy="58872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66FFFC-1C7B-4335-A3F4-9EA68B4AA408}"/>
              </a:ext>
            </a:extLst>
          </p:cNvPr>
          <p:cNvSpPr/>
          <p:nvPr/>
        </p:nvSpPr>
        <p:spPr>
          <a:xfrm>
            <a:off x="5016674" y="3169085"/>
            <a:ext cx="194154" cy="2035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BDA849-FB4A-433E-BA57-AF1BF90E0BAB}"/>
              </a:ext>
            </a:extLst>
          </p:cNvPr>
          <p:cNvSpPr/>
          <p:nvPr/>
        </p:nvSpPr>
        <p:spPr>
          <a:xfrm>
            <a:off x="6471780" y="3169085"/>
            <a:ext cx="194154" cy="2035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4173A1-6047-40A9-A15E-D07890F39EA6}"/>
              </a:ext>
            </a:extLst>
          </p:cNvPr>
          <p:cNvSpPr/>
          <p:nvPr/>
        </p:nvSpPr>
        <p:spPr>
          <a:xfrm>
            <a:off x="4804775" y="2958752"/>
            <a:ext cx="617951" cy="6242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4C0F6B-0BC6-429D-ABEF-55A08F2BF2E3}"/>
              </a:ext>
            </a:extLst>
          </p:cNvPr>
          <p:cNvSpPr/>
          <p:nvPr/>
        </p:nvSpPr>
        <p:spPr>
          <a:xfrm>
            <a:off x="6259881" y="2958752"/>
            <a:ext cx="617951" cy="6242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99E764-C1FF-4FFA-ADA2-34A860CB58A4}"/>
              </a:ext>
            </a:extLst>
          </p:cNvPr>
          <p:cNvSpPr/>
          <p:nvPr/>
        </p:nvSpPr>
        <p:spPr>
          <a:xfrm>
            <a:off x="4508179" y="2684718"/>
            <a:ext cx="1212488" cy="117228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1FE9DD-5EDB-4880-8E2C-2FD338DEDD45}"/>
              </a:ext>
            </a:extLst>
          </p:cNvPr>
          <p:cNvSpPr/>
          <p:nvPr/>
        </p:nvSpPr>
        <p:spPr>
          <a:xfrm>
            <a:off x="5951876" y="2679472"/>
            <a:ext cx="1212488" cy="117228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5AAE27-EF23-40FB-9BEB-30348649EA09}"/>
              </a:ext>
            </a:extLst>
          </p:cNvPr>
          <p:cNvSpPr/>
          <p:nvPr/>
        </p:nvSpPr>
        <p:spPr>
          <a:xfrm>
            <a:off x="3980963" y="2184972"/>
            <a:ext cx="2287269" cy="21471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C15CB6-5D9D-44C4-B15E-77763FFCD9A6}"/>
              </a:ext>
            </a:extLst>
          </p:cNvPr>
          <p:cNvSpPr/>
          <p:nvPr/>
        </p:nvSpPr>
        <p:spPr>
          <a:xfrm>
            <a:off x="5487365" y="2183130"/>
            <a:ext cx="2287269" cy="21471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0A5DBEB5-A63E-4FE3-BC30-70E2DEB2FDBD}"/>
              </a:ext>
            </a:extLst>
          </p:cNvPr>
          <p:cNvSpPr/>
          <p:nvPr/>
        </p:nvSpPr>
        <p:spPr>
          <a:xfrm>
            <a:off x="5720667" y="2292262"/>
            <a:ext cx="283923" cy="300625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14B80F-4ECE-4771-8AC0-60FA1AD4A489}"/>
              </a:ext>
            </a:extLst>
          </p:cNvPr>
          <p:cNvSpPr txBox="1"/>
          <p:nvPr/>
        </p:nvSpPr>
        <p:spPr>
          <a:xfrm>
            <a:off x="5064390" y="860349"/>
            <a:ext cx="15532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Collected EEG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D82CF3-57B5-4B9D-A4D6-13A798B90ACB}"/>
              </a:ext>
            </a:extLst>
          </p:cNvPr>
          <p:cNvCxnSpPr>
            <a:cxnSpLocks/>
          </p:cNvCxnSpPr>
          <p:nvPr/>
        </p:nvCxnSpPr>
        <p:spPr>
          <a:xfrm>
            <a:off x="3644588" y="2234330"/>
            <a:ext cx="1384126" cy="978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4D4B98-9881-4EA2-9E8E-9FBB381E6043}"/>
              </a:ext>
            </a:extLst>
          </p:cNvPr>
          <p:cNvCxnSpPr>
            <a:cxnSpLocks/>
          </p:cNvCxnSpPr>
          <p:nvPr/>
        </p:nvCxnSpPr>
        <p:spPr>
          <a:xfrm flipH="1">
            <a:off x="6609077" y="2063480"/>
            <a:ext cx="1517669" cy="115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617751-EF0E-4DAC-8EA5-1E9826CAE58D}"/>
                  </a:ext>
                </a:extLst>
              </p:cNvPr>
              <p:cNvSpPr txBox="1"/>
              <p:nvPr/>
            </p:nvSpPr>
            <p:spPr>
              <a:xfrm>
                <a:off x="3384413" y="1729055"/>
                <a:ext cx="52034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𝑠</m:t>
                      </m:r>
                      <m:r>
                        <a:rPr lang="en-US" i="1"/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617751-EF0E-4DAC-8EA5-1E9826CAE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413" y="1729055"/>
                <a:ext cx="52034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E5547B-AC38-4765-A386-9EC1A521A8C6}"/>
                  </a:ext>
                </a:extLst>
              </p:cNvPr>
              <p:cNvSpPr txBox="1"/>
              <p:nvPr/>
            </p:nvSpPr>
            <p:spPr>
              <a:xfrm>
                <a:off x="7860082" y="1694148"/>
                <a:ext cx="52034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/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E5547B-AC38-4765-A386-9EC1A521A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082" y="1694148"/>
                <a:ext cx="5203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166C3C-0CE5-44D5-B291-08A9219C7A49}"/>
                  </a:ext>
                </a:extLst>
              </p:cNvPr>
              <p:cNvSpPr txBox="1"/>
              <p:nvPr/>
            </p:nvSpPr>
            <p:spPr>
              <a:xfrm>
                <a:off x="4796866" y="1304837"/>
                <a:ext cx="213062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166C3C-0CE5-44D5-B291-08A9219C7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866" y="1304837"/>
                <a:ext cx="21306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AC64AD-7EFD-49FA-A2A7-D4815D9C92C3}"/>
              </a:ext>
            </a:extLst>
          </p:cNvPr>
          <p:cNvCxnSpPr>
            <a:endCxn id="16" idx="0"/>
          </p:cNvCxnSpPr>
          <p:nvPr/>
        </p:nvCxnSpPr>
        <p:spPr>
          <a:xfrm>
            <a:off x="5862179" y="1832899"/>
            <a:ext cx="450" cy="459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95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D6E01012-995C-471A-8AE6-3A2B9DA129BC}"/>
              </a:ext>
            </a:extLst>
          </p:cNvPr>
          <p:cNvGrpSpPr/>
          <p:nvPr/>
        </p:nvGrpSpPr>
        <p:grpSpPr>
          <a:xfrm>
            <a:off x="2543111" y="2718922"/>
            <a:ext cx="3664810" cy="4109614"/>
            <a:chOff x="2144959" y="2607438"/>
            <a:chExt cx="4204576" cy="47761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E3946FB2-29EF-4E89-8A9A-61D796DEC6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96884" y="2607438"/>
                  <a:ext cx="529037" cy="53402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E3946FB2-29EF-4E89-8A9A-61D796DEC6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84" y="2607438"/>
                  <a:ext cx="529037" cy="53402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08DCEFE-8B43-4236-9E76-4CD6BF1873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96884" y="3316342"/>
                  <a:ext cx="529037" cy="53402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08DCEFE-8B43-4236-9E76-4CD6BF1873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84" y="3316342"/>
                  <a:ext cx="529037" cy="53402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1C13A5B-F210-4F73-AFF1-E00058F12E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96885" y="6151958"/>
                  <a:ext cx="529037" cy="53402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1C13A5B-F210-4F73-AFF1-E00058F12E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85" y="6151958"/>
                  <a:ext cx="529037" cy="53402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6E8F281-6050-4B61-9189-8B9FB675D2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96885" y="5443054"/>
                  <a:ext cx="529037" cy="53402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6E8F281-6050-4B61-9189-8B9FB675D2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85" y="5443054"/>
                  <a:ext cx="529037" cy="53402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36A8576A-FA60-400B-962D-53B26F02D1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96886" y="4734150"/>
                  <a:ext cx="529037" cy="53402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36A8576A-FA60-400B-962D-53B26F02D1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86" y="4734150"/>
                  <a:ext cx="529037" cy="53402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77A6C95-F596-483A-AEAF-D727106ABC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96886" y="4025246"/>
                  <a:ext cx="529037" cy="53402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77A6C95-F596-483A-AEAF-D727106ABC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86" y="4025246"/>
                  <a:ext cx="529037" cy="534029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39E12AA-63CF-4E57-AD07-7DA8179844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8323" y="3691016"/>
                  <a:ext cx="529037" cy="53402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39E12AA-63CF-4E57-AD07-7DA8179844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323" y="3691016"/>
                  <a:ext cx="529037" cy="534029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3F4C7CB-C4AF-45D3-9B10-4C09B6A5FF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8323" y="4399920"/>
                  <a:ext cx="529037" cy="53402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3F4C7CB-C4AF-45D3-9B10-4C09B6A5F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323" y="4399920"/>
                  <a:ext cx="529037" cy="534029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DAC14C0-5918-443C-8078-928D9F6947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8325" y="5108824"/>
                  <a:ext cx="529037" cy="53402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DAC14C0-5918-443C-8078-928D9F6947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325" y="5108824"/>
                  <a:ext cx="529037" cy="534029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D2CCA1E-3221-4F86-84F1-691B916BB6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45447" y="4025246"/>
                  <a:ext cx="529037" cy="53402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D2CCA1E-3221-4F86-84F1-691B916BB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447" y="4025246"/>
                  <a:ext cx="529037" cy="534029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605CD90-81A5-4F6A-84E8-3F3199FA87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45447" y="4734150"/>
                  <a:ext cx="529037" cy="53402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605CD90-81A5-4F6A-84E8-3F3199FA87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447" y="4734150"/>
                  <a:ext cx="529037" cy="534029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D1DDCBF-FC23-4506-A9BD-3552D358AF55}"/>
                </a:ext>
              </a:extLst>
            </p:cNvPr>
            <p:cNvCxnSpPr>
              <a:cxnSpLocks noChangeAspect="1"/>
              <a:stCxn id="10" idx="6"/>
              <a:endCxn id="4" idx="2"/>
            </p:cNvCxnSpPr>
            <p:nvPr/>
          </p:nvCxnSpPr>
          <p:spPr>
            <a:xfrm flipV="1">
              <a:off x="3277360" y="2874453"/>
              <a:ext cx="719524" cy="10835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DB76DF7-6B6F-4BB5-BFC7-0E0152BC5F98}"/>
                </a:ext>
              </a:extLst>
            </p:cNvPr>
            <p:cNvCxnSpPr>
              <a:cxnSpLocks noChangeAspect="1"/>
              <a:stCxn id="10" idx="6"/>
              <a:endCxn id="5" idx="2"/>
            </p:cNvCxnSpPr>
            <p:nvPr/>
          </p:nvCxnSpPr>
          <p:spPr>
            <a:xfrm flipV="1">
              <a:off x="3277360" y="3583357"/>
              <a:ext cx="719524" cy="3746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FDB81D1-6A4A-49F6-9ECD-3265F4136986}"/>
                </a:ext>
              </a:extLst>
            </p:cNvPr>
            <p:cNvCxnSpPr>
              <a:cxnSpLocks noChangeAspect="1"/>
              <a:stCxn id="10" idx="6"/>
              <a:endCxn id="8" idx="2"/>
            </p:cNvCxnSpPr>
            <p:nvPr/>
          </p:nvCxnSpPr>
          <p:spPr>
            <a:xfrm>
              <a:off x="3277360" y="3958031"/>
              <a:ext cx="719526" cy="10431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61E224D-B3CA-43CA-90B7-C2EF18CD7389}"/>
                </a:ext>
              </a:extLst>
            </p:cNvPr>
            <p:cNvCxnSpPr>
              <a:cxnSpLocks noChangeAspect="1"/>
              <a:stCxn id="10" idx="6"/>
              <a:endCxn id="7" idx="2"/>
            </p:cNvCxnSpPr>
            <p:nvPr/>
          </p:nvCxnSpPr>
          <p:spPr>
            <a:xfrm>
              <a:off x="3277360" y="3958031"/>
              <a:ext cx="719525" cy="17520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8A3F799-0D43-4412-9564-1041A06B5656}"/>
                </a:ext>
              </a:extLst>
            </p:cNvPr>
            <p:cNvCxnSpPr>
              <a:cxnSpLocks noChangeAspect="1"/>
              <a:stCxn id="11" idx="6"/>
              <a:endCxn id="5" idx="2"/>
            </p:cNvCxnSpPr>
            <p:nvPr/>
          </p:nvCxnSpPr>
          <p:spPr>
            <a:xfrm flipV="1">
              <a:off x="3277360" y="3583357"/>
              <a:ext cx="719524" cy="10835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019C176-8EAF-4952-AA8F-F4DD9315CEB6}"/>
                </a:ext>
              </a:extLst>
            </p:cNvPr>
            <p:cNvCxnSpPr>
              <a:cxnSpLocks noChangeAspect="1"/>
              <a:stCxn id="11" idx="6"/>
              <a:endCxn id="9" idx="2"/>
            </p:cNvCxnSpPr>
            <p:nvPr/>
          </p:nvCxnSpPr>
          <p:spPr>
            <a:xfrm flipV="1">
              <a:off x="3277360" y="4292261"/>
              <a:ext cx="719526" cy="3746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F471FB-8398-42AA-AE40-96CDCAE5A59C}"/>
                </a:ext>
              </a:extLst>
            </p:cNvPr>
            <p:cNvCxnSpPr>
              <a:cxnSpLocks noChangeAspect="1"/>
              <a:stCxn id="11" idx="6"/>
              <a:endCxn id="7" idx="2"/>
            </p:cNvCxnSpPr>
            <p:nvPr/>
          </p:nvCxnSpPr>
          <p:spPr>
            <a:xfrm>
              <a:off x="3277360" y="4666935"/>
              <a:ext cx="719525" cy="10431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BBF6AB-E6D2-4EEA-A67F-2B9756763BCD}"/>
                </a:ext>
              </a:extLst>
            </p:cNvPr>
            <p:cNvCxnSpPr>
              <a:cxnSpLocks noChangeAspect="1"/>
              <a:stCxn id="11" idx="6"/>
              <a:endCxn id="6" idx="2"/>
            </p:cNvCxnSpPr>
            <p:nvPr/>
          </p:nvCxnSpPr>
          <p:spPr>
            <a:xfrm>
              <a:off x="3277360" y="4666935"/>
              <a:ext cx="719525" cy="17520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6DF12AE-C481-49BE-B82D-D23FCA01FE5B}"/>
                </a:ext>
              </a:extLst>
            </p:cNvPr>
            <p:cNvCxnSpPr>
              <a:cxnSpLocks noChangeAspect="1"/>
              <a:stCxn id="12" idx="6"/>
              <a:endCxn id="6" idx="2"/>
            </p:cNvCxnSpPr>
            <p:nvPr/>
          </p:nvCxnSpPr>
          <p:spPr>
            <a:xfrm>
              <a:off x="3277362" y="5375839"/>
              <a:ext cx="719523" cy="10431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9EC8FB0-6791-4329-9F9E-137D25D8059D}"/>
                </a:ext>
              </a:extLst>
            </p:cNvPr>
            <p:cNvCxnSpPr>
              <a:cxnSpLocks noChangeAspect="1"/>
              <a:stCxn id="12" idx="6"/>
              <a:endCxn id="7" idx="2"/>
            </p:cNvCxnSpPr>
            <p:nvPr/>
          </p:nvCxnSpPr>
          <p:spPr>
            <a:xfrm>
              <a:off x="3277362" y="5375839"/>
              <a:ext cx="719523" cy="3342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517503-A6EB-423E-94DB-257C9F771CC9}"/>
                </a:ext>
              </a:extLst>
            </p:cNvPr>
            <p:cNvCxnSpPr>
              <a:cxnSpLocks noChangeAspect="1"/>
              <a:stCxn id="12" idx="6"/>
              <a:endCxn id="9" idx="2"/>
            </p:cNvCxnSpPr>
            <p:nvPr/>
          </p:nvCxnSpPr>
          <p:spPr>
            <a:xfrm flipV="1">
              <a:off x="3277362" y="4292261"/>
              <a:ext cx="719524" cy="10835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F3E3468-A880-43AA-A60B-4B492A47FEEC}"/>
                </a:ext>
              </a:extLst>
            </p:cNvPr>
            <p:cNvCxnSpPr>
              <a:cxnSpLocks noChangeAspect="1"/>
              <a:stCxn id="12" idx="6"/>
              <a:endCxn id="4" idx="2"/>
            </p:cNvCxnSpPr>
            <p:nvPr/>
          </p:nvCxnSpPr>
          <p:spPr>
            <a:xfrm flipV="1">
              <a:off x="3277362" y="2874453"/>
              <a:ext cx="719522" cy="2501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DE41C9-940D-4FEB-9582-B585FD1499F3}"/>
                </a:ext>
              </a:extLst>
            </p:cNvPr>
            <p:cNvCxnSpPr>
              <a:cxnSpLocks noChangeAspect="1"/>
              <a:stCxn id="4" idx="6"/>
              <a:endCxn id="13" idx="2"/>
            </p:cNvCxnSpPr>
            <p:nvPr/>
          </p:nvCxnSpPr>
          <p:spPr>
            <a:xfrm>
              <a:off x="4525921" y="2874453"/>
              <a:ext cx="719526" cy="1417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BF0BA7C-3DC6-45C1-8E4D-5468FEDA3DF7}"/>
                </a:ext>
              </a:extLst>
            </p:cNvPr>
            <p:cNvCxnSpPr>
              <a:cxnSpLocks noChangeAspect="1"/>
              <a:stCxn id="4" idx="6"/>
              <a:endCxn id="14" idx="2"/>
            </p:cNvCxnSpPr>
            <p:nvPr/>
          </p:nvCxnSpPr>
          <p:spPr>
            <a:xfrm>
              <a:off x="4525921" y="2874453"/>
              <a:ext cx="719526" cy="21267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BB2DD72-F840-4FED-8858-74365E9B24E2}"/>
                </a:ext>
              </a:extLst>
            </p:cNvPr>
            <p:cNvCxnSpPr>
              <a:cxnSpLocks noChangeAspect="1"/>
              <a:stCxn id="5" idx="6"/>
              <a:endCxn id="13" idx="2"/>
            </p:cNvCxnSpPr>
            <p:nvPr/>
          </p:nvCxnSpPr>
          <p:spPr>
            <a:xfrm>
              <a:off x="4525921" y="3583357"/>
              <a:ext cx="719526" cy="7089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C2A28C5-251F-47B6-96C4-114CBB864B80}"/>
                </a:ext>
              </a:extLst>
            </p:cNvPr>
            <p:cNvCxnSpPr>
              <a:cxnSpLocks noChangeAspect="1"/>
              <a:stCxn id="5" idx="6"/>
              <a:endCxn id="14" idx="2"/>
            </p:cNvCxnSpPr>
            <p:nvPr/>
          </p:nvCxnSpPr>
          <p:spPr>
            <a:xfrm>
              <a:off x="4525921" y="3583357"/>
              <a:ext cx="719526" cy="1417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29482AF-19CD-4DA7-AB3A-AB9A2CE0F72D}"/>
                </a:ext>
              </a:extLst>
            </p:cNvPr>
            <p:cNvCxnSpPr>
              <a:cxnSpLocks noChangeAspect="1"/>
              <a:stCxn id="9" idx="6"/>
              <a:endCxn id="14" idx="2"/>
            </p:cNvCxnSpPr>
            <p:nvPr/>
          </p:nvCxnSpPr>
          <p:spPr>
            <a:xfrm>
              <a:off x="4525923" y="4292261"/>
              <a:ext cx="719524" cy="7089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FF68B89-1E6C-43B8-A744-3B062350EB0D}"/>
                </a:ext>
              </a:extLst>
            </p:cNvPr>
            <p:cNvCxnSpPr>
              <a:cxnSpLocks noChangeAspect="1"/>
              <a:stCxn id="8" idx="6"/>
              <a:endCxn id="13" idx="2"/>
            </p:cNvCxnSpPr>
            <p:nvPr/>
          </p:nvCxnSpPr>
          <p:spPr>
            <a:xfrm flipV="1">
              <a:off x="4525923" y="4292261"/>
              <a:ext cx="719524" cy="7089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ACFCEF-F752-4261-9DF1-2BFA3628D9F2}"/>
                </a:ext>
              </a:extLst>
            </p:cNvPr>
            <p:cNvCxnSpPr>
              <a:cxnSpLocks noChangeAspect="1"/>
              <a:stCxn id="7" idx="6"/>
              <a:endCxn id="14" idx="2"/>
            </p:cNvCxnSpPr>
            <p:nvPr/>
          </p:nvCxnSpPr>
          <p:spPr>
            <a:xfrm flipV="1">
              <a:off x="4525922" y="5001165"/>
              <a:ext cx="719525" cy="7089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03A1B0F-2C86-4247-8364-1F4E2C800AA6}"/>
                </a:ext>
              </a:extLst>
            </p:cNvPr>
            <p:cNvCxnSpPr>
              <a:cxnSpLocks noChangeAspect="1"/>
              <a:stCxn id="6" idx="6"/>
              <a:endCxn id="13" idx="2"/>
            </p:cNvCxnSpPr>
            <p:nvPr/>
          </p:nvCxnSpPr>
          <p:spPr>
            <a:xfrm flipV="1">
              <a:off x="4525922" y="4292261"/>
              <a:ext cx="719525" cy="21267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04BFD0A-0A71-4140-90CF-07A54778E9C8}"/>
                </a:ext>
              </a:extLst>
            </p:cNvPr>
            <p:cNvCxnSpPr>
              <a:cxnSpLocks noChangeAspect="1"/>
              <a:stCxn id="6" idx="6"/>
              <a:endCxn id="14" idx="2"/>
            </p:cNvCxnSpPr>
            <p:nvPr/>
          </p:nvCxnSpPr>
          <p:spPr>
            <a:xfrm flipV="1">
              <a:off x="4525922" y="5001165"/>
              <a:ext cx="719525" cy="1417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171776C-262E-4D8A-B3A6-80232443E45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 rot="16200000">
                  <a:off x="1835255" y="4400506"/>
                  <a:ext cx="1043135" cy="42372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Input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171776C-262E-4D8A-B3A6-80232443E4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835255" y="4400506"/>
                  <a:ext cx="1043135" cy="423728"/>
                </a:xfrm>
                <a:prstGeom prst="rect">
                  <a:avLst/>
                </a:prstGeom>
                <a:blipFill>
                  <a:blip r:embed="rId13"/>
                  <a:stretch>
                    <a:fillRect l="-4545" r="-18182" b="-3268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0C42F8-BE2F-4341-AE09-EB39D1F6D1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005699" y="5451589"/>
              <a:ext cx="1343836" cy="3576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Encoded data</a:t>
              </a:r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4FFA07FD-41A9-4D09-A941-8399D96F97C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251504" y="5585321"/>
              <a:ext cx="177325" cy="2479747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12E094-7D5F-48F8-9661-CF635F46C9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853078" y="6943210"/>
              <a:ext cx="1152621" cy="440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Encoder</a:t>
              </a:r>
            </a:p>
          </p:txBody>
        </p:sp>
      </p:grp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C07D8566-E1E9-4563-A2AB-2506F600B751}"/>
              </a:ext>
            </a:extLst>
          </p:cNvPr>
          <p:cNvSpPr>
            <a:spLocks noChangeAspect="1"/>
          </p:cNvSpPr>
          <p:nvPr/>
        </p:nvSpPr>
        <p:spPr>
          <a:xfrm>
            <a:off x="5882897" y="4115936"/>
            <a:ext cx="1946617" cy="65779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Feature extraction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65986E1-A06A-4B20-B0E6-2347B461D00F}"/>
              </a:ext>
            </a:extLst>
          </p:cNvPr>
          <p:cNvGrpSpPr/>
          <p:nvPr/>
        </p:nvGrpSpPr>
        <p:grpSpPr>
          <a:xfrm>
            <a:off x="6551271" y="164365"/>
            <a:ext cx="5116010" cy="3951571"/>
            <a:chOff x="5609458" y="-11475"/>
            <a:chExt cx="6463430" cy="51591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AC639E6B-8312-44A8-9A3F-9BCF24D459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91172" y="4170373"/>
                  <a:ext cx="529037" cy="53402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AC639E6B-8312-44A8-9A3F-9BCF24D459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172" y="4170373"/>
                  <a:ext cx="529037" cy="534029"/>
                </a:xfrm>
                <a:prstGeom prst="ellipse">
                  <a:avLst/>
                </a:prstGeom>
                <a:blipFill>
                  <a:blip r:embed="rId14"/>
                  <a:stretch>
                    <a:fillRect l="-1333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78F1C6D-82D5-42C7-AD2B-14CF2CC35B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48672" y="4170373"/>
                  <a:ext cx="529037" cy="53402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78F1C6D-82D5-42C7-AD2B-14CF2CC35B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672" y="4170373"/>
                  <a:ext cx="529037" cy="534029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05F887C0-36CB-4B62-8AF2-3891701946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68656" y="4170373"/>
                  <a:ext cx="529037" cy="53402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05F887C0-36CB-4B62-8AF2-3891701946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8656" y="4170373"/>
                  <a:ext cx="529037" cy="534029"/>
                </a:xfrm>
                <a:prstGeom prst="ellipse">
                  <a:avLst/>
                </a:prstGeom>
                <a:blipFill>
                  <a:blip r:embed="rId16"/>
                  <a:stretch>
                    <a:fillRect l="-1351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147423EF-76DB-463F-9E8D-0BEB32A7ED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08664" y="4170373"/>
                  <a:ext cx="529037" cy="53402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147423EF-76DB-463F-9E8D-0BEB32A7ED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8664" y="4170373"/>
                  <a:ext cx="529037" cy="534029"/>
                </a:xfrm>
                <a:prstGeom prst="ellipse">
                  <a:avLst/>
                </a:prstGeom>
                <a:blipFill>
                  <a:blip r:embed="rId17"/>
                  <a:stretch>
                    <a:fillRect l="-1333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86E4398-592E-49C1-BE92-ABB868CCE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8198" y="3093134"/>
              <a:ext cx="1089765" cy="53402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LSTM1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E370307C-21C0-475C-B078-BDA4200DC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71457" y="2173685"/>
                  <a:ext cx="529037" cy="53402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E370307C-21C0-475C-B078-BDA4200DC2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1457" y="2173685"/>
                  <a:ext cx="529037" cy="534029"/>
                </a:xfrm>
                <a:prstGeom prst="ellipse">
                  <a:avLst/>
                </a:prstGeom>
                <a:blipFill>
                  <a:blip r:embed="rId18"/>
                  <a:stretch>
                    <a:fillRect l="-1351"/>
                  </a:stretch>
                </a:blipFill>
                <a:ln w="38100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F044BB-82C2-44A1-ABAB-FE045B9B2F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2818" y="3093134"/>
              <a:ext cx="1089765" cy="53402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LSTM2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EC257B16-314B-4A7B-A935-404B10105A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76568" y="2154519"/>
                  <a:ext cx="529037" cy="53402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EC257B16-314B-4A7B-A935-404B10105A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6568" y="2154519"/>
                  <a:ext cx="529037" cy="534029"/>
                </a:xfrm>
                <a:prstGeom prst="ellipse">
                  <a:avLst/>
                </a:prstGeom>
                <a:blipFill>
                  <a:blip r:embed="rId19"/>
                  <a:stretch>
                    <a:fillRect l="-1333"/>
                  </a:stretch>
                </a:blipFill>
                <a:ln w="38100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BA9F6D2-B957-4651-BE87-CFBED52CC9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80648" y="3093133"/>
              <a:ext cx="1089765" cy="53402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LSTM3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D8C72C73-B413-462A-82DF-5139427DB7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23833" y="2154519"/>
                  <a:ext cx="529037" cy="53402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D8C72C73-B413-462A-82DF-5139427DB7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3833" y="2154519"/>
                  <a:ext cx="529037" cy="534029"/>
                </a:xfrm>
                <a:prstGeom prst="ellipse">
                  <a:avLst/>
                </a:prstGeom>
                <a:blipFill>
                  <a:blip r:embed="rId20"/>
                  <a:stretch>
                    <a:fillRect l="-1333"/>
                  </a:stretch>
                </a:blipFill>
                <a:ln w="38100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1697F3C-493F-40B6-83F7-75F4B0EB72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18213" y="3093134"/>
              <a:ext cx="1089765" cy="53402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LSTM4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B545DD70-F865-4681-A141-6C0D7A0A08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666721" y="2154519"/>
                  <a:ext cx="529037" cy="53402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B545DD70-F865-4681-A141-6C0D7A0A08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6721" y="2154519"/>
                  <a:ext cx="529037" cy="534029"/>
                </a:xfrm>
                <a:prstGeom prst="ellipse">
                  <a:avLst/>
                </a:prstGeom>
                <a:blipFill>
                  <a:blip r:embed="rId21"/>
                  <a:stretch>
                    <a:fillRect l="-1333"/>
                  </a:stretch>
                </a:blipFill>
                <a:ln w="38100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0B20926-3FC6-4AF2-8470-ECFEA9C7A3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91172" y="1105627"/>
                  <a:ext cx="529037" cy="53402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0B20926-3FC6-4AF2-8470-ECFEA9C7A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172" y="1105627"/>
                  <a:ext cx="529037" cy="534029"/>
                </a:xfrm>
                <a:prstGeom prst="ellipse">
                  <a:avLst/>
                </a:prstGeom>
                <a:blipFill>
                  <a:blip r:embed="rId22"/>
                  <a:stretch>
                    <a:fillRect l="-2667"/>
                  </a:stretch>
                </a:blipFill>
                <a:ln w="3810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03FFDD6C-1021-4F78-A994-C5A81D405F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71470" y="1101254"/>
                  <a:ext cx="529037" cy="53402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03FFDD6C-1021-4F78-A994-C5A81D405F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1470" y="1101254"/>
                  <a:ext cx="529037" cy="534029"/>
                </a:xfrm>
                <a:prstGeom prst="ellipse">
                  <a:avLst/>
                </a:prstGeom>
                <a:blipFill>
                  <a:blip r:embed="rId23"/>
                  <a:stretch>
                    <a:fillRect l="-2667"/>
                  </a:stretch>
                </a:blipFill>
                <a:ln w="3810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9992FEC4-F140-46B6-A233-190CEBA34C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57236" y="1101254"/>
                  <a:ext cx="529037" cy="53402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9992FEC4-F140-46B6-A233-190CEBA34C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7236" y="1101254"/>
                  <a:ext cx="529037" cy="534029"/>
                </a:xfrm>
                <a:prstGeom prst="ellipse">
                  <a:avLst/>
                </a:prstGeom>
                <a:blipFill>
                  <a:blip r:embed="rId24"/>
                  <a:stretch>
                    <a:fillRect l="-2667"/>
                  </a:stretch>
                </a:blipFill>
                <a:ln w="3810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1E6EC195-182F-4003-BCC3-B04DD772F6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00124" y="1101254"/>
                  <a:ext cx="529037" cy="53402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1E6EC195-182F-4003-BCC3-B04DD772F6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0124" y="1101254"/>
                  <a:ext cx="529037" cy="534029"/>
                </a:xfrm>
                <a:prstGeom prst="ellipse">
                  <a:avLst/>
                </a:prstGeom>
                <a:blipFill>
                  <a:blip r:embed="rId25"/>
                  <a:stretch>
                    <a:fillRect l="-4054"/>
                  </a:stretch>
                </a:blipFill>
                <a:ln w="3810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640EBD21-0962-4F97-9A77-27CECA176A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52044" y="-11475"/>
                  <a:ext cx="529037" cy="53402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640EBD21-0962-4F97-9A77-27CECA176A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2044" y="-11475"/>
                  <a:ext cx="529037" cy="534029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2EF02C86-5237-43F6-9E2A-53C36C1E71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9458" y="1887383"/>
              <a:ext cx="6463430" cy="2104343"/>
            </a:xfrm>
            <a:prstGeom prst="flowChartAlternateProcess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9EEE317-9A17-4779-B975-EF75AA3CCA04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8112884" y="3622694"/>
              <a:ext cx="1" cy="5432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EE510A8-0C46-4276-B78F-C27D4381E4AB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9573181" y="3650809"/>
              <a:ext cx="1" cy="5432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B31E277-33BE-4BDF-86B6-E8EA5541AF75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11033174" y="3650809"/>
              <a:ext cx="1" cy="5432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451A022-64D4-42BC-AD3F-4857A77E460F}"/>
                </a:ext>
              </a:extLst>
            </p:cNvPr>
            <p:cNvCxnSpPr>
              <a:cxnSpLocks noChangeAspect="1"/>
              <a:endCxn id="45" idx="4"/>
            </p:cNvCxnSpPr>
            <p:nvPr/>
          </p:nvCxnSpPr>
          <p:spPr>
            <a:xfrm flipH="1" flipV="1">
              <a:off x="6635976" y="2707714"/>
              <a:ext cx="1082" cy="4045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AC0F45-C646-428A-BA05-D64391A5D44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8065175" y="2688111"/>
              <a:ext cx="1082" cy="4045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36CF0F6-973E-456D-A7BF-1F183B0320F9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9487269" y="2709041"/>
              <a:ext cx="1082" cy="4045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311E809-EF9B-4D52-B98B-662BB6DA56CE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10946272" y="2684648"/>
              <a:ext cx="1082" cy="4045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7B9EF45-04A4-4B30-AB0F-3C2C3A6F24D4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6656563" y="3622694"/>
              <a:ext cx="1" cy="5432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EA889A0-B06A-438D-8FAE-50094F4E7092}"/>
                </a:ext>
              </a:extLst>
            </p:cNvPr>
            <p:cNvCxnSpPr>
              <a:cxnSpLocks noChangeAspect="1"/>
              <a:endCxn id="46" idx="1"/>
            </p:cNvCxnSpPr>
            <p:nvPr/>
          </p:nvCxnSpPr>
          <p:spPr>
            <a:xfrm flipV="1">
              <a:off x="7187963" y="3360149"/>
              <a:ext cx="344855" cy="133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6FABED4-CCA5-46F5-B841-1E4CC7EFAF29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10083623" y="3360149"/>
              <a:ext cx="344855" cy="133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4861A66-4847-4189-A0D5-1D4C496E3489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8621807" y="3373547"/>
              <a:ext cx="344855" cy="133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B45CC2B-5568-48C1-AEE3-39E7A1A3F5A8}"/>
                </a:ext>
              </a:extLst>
            </p:cNvPr>
            <p:cNvCxnSpPr>
              <a:cxnSpLocks noChangeAspect="1"/>
              <a:stCxn id="52" idx="4"/>
              <a:endCxn id="45" idx="0"/>
            </p:cNvCxnSpPr>
            <p:nvPr/>
          </p:nvCxnSpPr>
          <p:spPr>
            <a:xfrm flipH="1">
              <a:off x="6635976" y="1639656"/>
              <a:ext cx="19715" cy="534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1A6B4B9-C532-4B04-B47B-579247F0BF58}"/>
                </a:ext>
              </a:extLst>
            </p:cNvPr>
            <p:cNvCxnSpPr>
              <a:cxnSpLocks noChangeAspect="1"/>
              <a:stCxn id="52" idx="4"/>
              <a:endCxn id="47" idx="0"/>
            </p:cNvCxnSpPr>
            <p:nvPr/>
          </p:nvCxnSpPr>
          <p:spPr>
            <a:xfrm>
              <a:off x="6655691" y="1639656"/>
              <a:ext cx="1385396" cy="514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B2AD493-3CF4-4722-A81C-C4D5AB91EC42}"/>
                </a:ext>
              </a:extLst>
            </p:cNvPr>
            <p:cNvCxnSpPr>
              <a:cxnSpLocks noChangeAspect="1"/>
              <a:stCxn id="52" idx="4"/>
              <a:endCxn id="51" idx="0"/>
            </p:cNvCxnSpPr>
            <p:nvPr/>
          </p:nvCxnSpPr>
          <p:spPr>
            <a:xfrm>
              <a:off x="6655691" y="1639656"/>
              <a:ext cx="4275549" cy="514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9444B19-0495-4555-975C-D0C23A366EFE}"/>
                </a:ext>
              </a:extLst>
            </p:cNvPr>
            <p:cNvCxnSpPr>
              <a:cxnSpLocks noChangeAspect="1"/>
              <a:stCxn id="53" idx="4"/>
              <a:endCxn id="45" idx="0"/>
            </p:cNvCxnSpPr>
            <p:nvPr/>
          </p:nvCxnSpPr>
          <p:spPr>
            <a:xfrm flipH="1">
              <a:off x="6635976" y="1635283"/>
              <a:ext cx="1400013" cy="5384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907DD31-D2D0-4968-BDA1-6F37B2E99917}"/>
                </a:ext>
              </a:extLst>
            </p:cNvPr>
            <p:cNvCxnSpPr>
              <a:cxnSpLocks noChangeAspect="1"/>
              <a:stCxn id="53" idx="4"/>
              <a:endCxn id="47" idx="0"/>
            </p:cNvCxnSpPr>
            <p:nvPr/>
          </p:nvCxnSpPr>
          <p:spPr>
            <a:xfrm>
              <a:off x="8035989" y="1635283"/>
              <a:ext cx="5098" cy="519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7897834-8C40-4380-A73D-F273FD6191AE}"/>
                </a:ext>
              </a:extLst>
            </p:cNvPr>
            <p:cNvCxnSpPr>
              <a:cxnSpLocks noChangeAspect="1"/>
              <a:stCxn id="53" idx="4"/>
              <a:endCxn id="49" idx="0"/>
            </p:cNvCxnSpPr>
            <p:nvPr/>
          </p:nvCxnSpPr>
          <p:spPr>
            <a:xfrm>
              <a:off x="8035989" y="1635283"/>
              <a:ext cx="1452363" cy="519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94D29CB-C263-474C-9F68-EF0FDE9FCB9F}"/>
                </a:ext>
              </a:extLst>
            </p:cNvPr>
            <p:cNvCxnSpPr>
              <a:cxnSpLocks noChangeAspect="1"/>
              <a:stCxn id="54" idx="4"/>
              <a:endCxn id="45" idx="0"/>
            </p:cNvCxnSpPr>
            <p:nvPr/>
          </p:nvCxnSpPr>
          <p:spPr>
            <a:xfrm flipH="1">
              <a:off x="6635976" y="1635283"/>
              <a:ext cx="2885779" cy="5384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54BF596-DFE3-4BBB-8A4E-F14DF7DC040D}"/>
                </a:ext>
              </a:extLst>
            </p:cNvPr>
            <p:cNvCxnSpPr>
              <a:cxnSpLocks noChangeAspect="1"/>
              <a:stCxn id="54" idx="4"/>
              <a:endCxn id="49" idx="0"/>
            </p:cNvCxnSpPr>
            <p:nvPr/>
          </p:nvCxnSpPr>
          <p:spPr>
            <a:xfrm flipH="1">
              <a:off x="9488352" y="1635283"/>
              <a:ext cx="33403" cy="519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A07BFF3-BB14-4EBA-BB1B-AEDC738645A3}"/>
                </a:ext>
              </a:extLst>
            </p:cNvPr>
            <p:cNvCxnSpPr>
              <a:cxnSpLocks noChangeAspect="1"/>
              <a:stCxn id="54" idx="4"/>
              <a:endCxn id="51" idx="0"/>
            </p:cNvCxnSpPr>
            <p:nvPr/>
          </p:nvCxnSpPr>
          <p:spPr>
            <a:xfrm>
              <a:off x="9521755" y="1635283"/>
              <a:ext cx="1409485" cy="519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3FF40B6-84FB-439D-BF0A-B65B5FB58A5A}"/>
                </a:ext>
              </a:extLst>
            </p:cNvPr>
            <p:cNvCxnSpPr>
              <a:cxnSpLocks noChangeAspect="1"/>
              <a:stCxn id="55" idx="4"/>
              <a:endCxn id="49" idx="0"/>
            </p:cNvCxnSpPr>
            <p:nvPr/>
          </p:nvCxnSpPr>
          <p:spPr>
            <a:xfrm flipH="1">
              <a:off x="9488352" y="1635283"/>
              <a:ext cx="1476291" cy="519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F7E060A-7109-43C7-B72E-52846862E371}"/>
                </a:ext>
              </a:extLst>
            </p:cNvPr>
            <p:cNvCxnSpPr>
              <a:cxnSpLocks noChangeAspect="1"/>
              <a:stCxn id="55" idx="4"/>
              <a:endCxn id="47" idx="0"/>
            </p:cNvCxnSpPr>
            <p:nvPr/>
          </p:nvCxnSpPr>
          <p:spPr>
            <a:xfrm flipH="1">
              <a:off x="8041087" y="1635283"/>
              <a:ext cx="2923556" cy="519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293DFDE-27D2-4045-B126-3E8A00D64C84}"/>
                </a:ext>
              </a:extLst>
            </p:cNvPr>
            <p:cNvCxnSpPr>
              <a:cxnSpLocks noChangeAspect="1"/>
              <a:stCxn id="52" idx="0"/>
              <a:endCxn id="56" idx="4"/>
            </p:cNvCxnSpPr>
            <p:nvPr/>
          </p:nvCxnSpPr>
          <p:spPr>
            <a:xfrm flipV="1">
              <a:off x="6655691" y="522554"/>
              <a:ext cx="2060872" cy="5830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E185DE0-B67B-41C2-92AF-6FECA7EA7575}"/>
                </a:ext>
              </a:extLst>
            </p:cNvPr>
            <p:cNvCxnSpPr>
              <a:cxnSpLocks noChangeAspect="1"/>
              <a:stCxn id="53" idx="0"/>
              <a:endCxn id="56" idx="4"/>
            </p:cNvCxnSpPr>
            <p:nvPr/>
          </p:nvCxnSpPr>
          <p:spPr>
            <a:xfrm flipV="1">
              <a:off x="8035989" y="522554"/>
              <a:ext cx="680574" cy="578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5C09AD4-775E-4B55-B813-148D8F828047}"/>
                </a:ext>
              </a:extLst>
            </p:cNvPr>
            <p:cNvCxnSpPr>
              <a:cxnSpLocks noChangeAspect="1"/>
              <a:stCxn id="54" idx="0"/>
              <a:endCxn id="56" idx="4"/>
            </p:cNvCxnSpPr>
            <p:nvPr/>
          </p:nvCxnSpPr>
          <p:spPr>
            <a:xfrm flipH="1" flipV="1">
              <a:off x="8716563" y="522554"/>
              <a:ext cx="805192" cy="578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9715CBC-30C2-44E9-8D4F-5CC9AD1DCE08}"/>
                </a:ext>
              </a:extLst>
            </p:cNvPr>
            <p:cNvCxnSpPr>
              <a:cxnSpLocks noChangeAspect="1"/>
              <a:stCxn id="55" idx="0"/>
              <a:endCxn id="56" idx="4"/>
            </p:cNvCxnSpPr>
            <p:nvPr/>
          </p:nvCxnSpPr>
          <p:spPr>
            <a:xfrm flipH="1" flipV="1">
              <a:off x="8716563" y="522554"/>
              <a:ext cx="2248080" cy="578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Left Brace 86">
              <a:extLst>
                <a:ext uri="{FF2B5EF4-FFF2-40B4-BE49-F238E27FC236}">
                  <a16:creationId xmlns:a16="http://schemas.microsoft.com/office/drawing/2014/main" id="{178ED118-EA4F-4331-99BC-2A5CBFA8B97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8679736" y="2794246"/>
              <a:ext cx="309678" cy="4397199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3A88FFCB-8622-4648-AFEC-834E0A85C931}"/>
              </a:ext>
            </a:extLst>
          </p:cNvPr>
          <p:cNvSpPr txBox="1">
            <a:spLocks noChangeAspect="1"/>
          </p:cNvSpPr>
          <p:nvPr/>
        </p:nvSpPr>
        <p:spPr>
          <a:xfrm>
            <a:off x="8195021" y="4239937"/>
            <a:ext cx="18430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sequence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49197372-CD4C-4CF7-A5F1-6130BC9DF3F4}"/>
              </a:ext>
            </a:extLst>
          </p:cNvPr>
          <p:cNvSpPr/>
          <p:nvPr/>
        </p:nvSpPr>
        <p:spPr>
          <a:xfrm rot="10800000">
            <a:off x="4221157" y="166301"/>
            <a:ext cx="3180252" cy="836420"/>
          </a:xfrm>
          <a:prstGeom prst="bent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Graphic 92" descr="Grinning face with no fill">
            <a:extLst>
              <a:ext uri="{FF2B5EF4-FFF2-40B4-BE49-F238E27FC236}">
                <a16:creationId xmlns:a16="http://schemas.microsoft.com/office/drawing/2014/main" id="{EFC33DA0-E938-47B9-BDEA-D33379690B9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146907" y="1086005"/>
            <a:ext cx="914400" cy="914400"/>
          </a:xfrm>
          <a:prstGeom prst="rect">
            <a:avLst/>
          </a:prstGeom>
        </p:spPr>
      </p:pic>
      <p:pic>
        <p:nvPicPr>
          <p:cNvPr id="95" name="Graphic 94" descr="Sad face with no fill">
            <a:extLst>
              <a:ext uri="{FF2B5EF4-FFF2-40B4-BE49-F238E27FC236}">
                <a16:creationId xmlns:a16="http://schemas.microsoft.com/office/drawing/2014/main" id="{0A7F7BF8-ECB8-4F69-AE35-8073F4B24FB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749662" y="1128961"/>
            <a:ext cx="914400" cy="91440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8144DE83-4FB5-429D-9B8A-280293927F82}"/>
              </a:ext>
            </a:extLst>
          </p:cNvPr>
          <p:cNvSpPr txBox="1">
            <a:spLocks noChangeAspect="1"/>
          </p:cNvSpPr>
          <p:nvPr/>
        </p:nvSpPr>
        <p:spPr>
          <a:xfrm>
            <a:off x="3163747" y="2133409"/>
            <a:ext cx="9144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A3DE0F-50B0-4E68-97E0-D6D68DF68A60}"/>
              </a:ext>
            </a:extLst>
          </p:cNvPr>
          <p:cNvSpPr txBox="1">
            <a:spLocks noChangeAspect="1"/>
          </p:cNvSpPr>
          <p:nvPr/>
        </p:nvSpPr>
        <p:spPr>
          <a:xfrm>
            <a:off x="4801378" y="2139005"/>
            <a:ext cx="102308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22468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255</Words>
  <Application>Microsoft Office PowerPoint</Application>
  <PresentationFormat>Widescreen</PresentationFormat>
  <Paragraphs>165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#XIE YUAN#</dc:creator>
  <cp:lastModifiedBy>#XIE YUAN#</cp:lastModifiedBy>
  <cp:revision>20</cp:revision>
  <dcterms:created xsi:type="dcterms:W3CDTF">2021-03-25T04:14:17Z</dcterms:created>
  <dcterms:modified xsi:type="dcterms:W3CDTF">2021-03-25T13:50:05Z</dcterms:modified>
</cp:coreProperties>
</file>