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BA2"/>
    <a:srgbClr val="0070C0"/>
    <a:srgbClr val="3366CC"/>
    <a:srgbClr val="00B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5042A-7D86-014C-B932-A8FEF2AF0E17}" v="20" dt="2020-11-16T21:30:51.22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17" autoAdjust="0"/>
    <p:restoredTop sz="96827" autoAdjust="0"/>
  </p:normalViewPr>
  <p:slideViewPr>
    <p:cSldViewPr snapToGrid="0">
      <p:cViewPr>
        <p:scale>
          <a:sx n="24" d="100"/>
          <a:sy n="24" d="100"/>
        </p:scale>
        <p:origin x="2056"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123" d="100"/>
          <a:sy n="123" d="100"/>
        </p:scale>
        <p:origin x="49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665815af-b27a-437d-8049-49999e8278b7" providerId="ADAL" clId="{55013B2E-541A-44B0-A74E-148D70D199F8}"/>
    <pc:docChg chg="undo custSel addSld modSld modMainMaster">
      <pc:chgData name=" " userId="665815af-b27a-437d-8049-49999e8278b7" providerId="ADAL" clId="{55013B2E-541A-44B0-A74E-148D70D199F8}" dt="2018-12-18T18:11:30.723" v="704" actId="113"/>
      <pc:docMkLst>
        <pc:docMk/>
      </pc:docMkLst>
      <pc:sldChg chg="addSp delSp modSp setBg">
        <pc:chgData name=" " userId="665815af-b27a-437d-8049-49999e8278b7" providerId="ADAL" clId="{55013B2E-541A-44B0-A74E-148D70D199F8}" dt="2018-12-18T18:11:30.723" v="704" actId="113"/>
        <pc:sldMkLst>
          <pc:docMk/>
          <pc:sldMk cId="931198942" sldId="256"/>
        </pc:sldMkLst>
        <pc:spChg chg="del mod">
          <ac:chgData name=" " userId="665815af-b27a-437d-8049-49999e8278b7" providerId="ADAL" clId="{55013B2E-541A-44B0-A74E-148D70D199F8}" dt="2018-11-28T05:31:58.034" v="477" actId="478"/>
          <ac:spMkLst>
            <pc:docMk/>
            <pc:sldMk cId="931198942" sldId="256"/>
            <ac:spMk id="4" creationId="{00000000-0000-0000-0000-000000000000}"/>
          </ac:spMkLst>
        </pc:spChg>
        <pc:spChg chg="mod">
          <ac:chgData name=" " userId="665815af-b27a-437d-8049-49999e8278b7" providerId="ADAL" clId="{55013B2E-541A-44B0-A74E-148D70D199F8}" dt="2018-11-28T05:27:23.189" v="357" actId="1036"/>
          <ac:spMkLst>
            <pc:docMk/>
            <pc:sldMk cId="931198942" sldId="256"/>
            <ac:spMk id="7" creationId="{00000000-0000-0000-0000-000000000000}"/>
          </ac:spMkLst>
        </pc:spChg>
        <pc:spChg chg="mod">
          <ac:chgData name=" " userId="665815af-b27a-437d-8049-49999e8278b7" providerId="ADAL" clId="{55013B2E-541A-44B0-A74E-148D70D199F8}" dt="2018-11-28T05:27:37.276" v="433" actId="1037"/>
          <ac:spMkLst>
            <pc:docMk/>
            <pc:sldMk cId="931198942" sldId="256"/>
            <ac:spMk id="8" creationId="{00000000-0000-0000-0000-000000000000}"/>
          </ac:spMkLst>
        </pc:spChg>
        <pc:spChg chg="mod">
          <ac:chgData name=" " userId="665815af-b27a-437d-8049-49999e8278b7" providerId="ADAL" clId="{55013B2E-541A-44B0-A74E-148D70D199F8}" dt="2018-11-28T05:21:54.294" v="135" actId="20577"/>
          <ac:spMkLst>
            <pc:docMk/>
            <pc:sldMk cId="931198942" sldId="256"/>
            <ac:spMk id="9" creationId="{00000000-0000-0000-0000-000000000000}"/>
          </ac:spMkLst>
        </pc:spChg>
        <pc:spChg chg="add del mod">
          <ac:chgData name=" " userId="665815af-b27a-437d-8049-49999e8278b7" providerId="ADAL" clId="{55013B2E-541A-44B0-A74E-148D70D199F8}" dt="2018-11-28T05:21:45.070" v="128" actId="478"/>
          <ac:spMkLst>
            <pc:docMk/>
            <pc:sldMk cId="931198942" sldId="256"/>
            <ac:spMk id="10" creationId="{257ED799-2BB0-45EE-ABEB-81FA0A8E4A32}"/>
          </ac:spMkLst>
        </pc:spChg>
        <pc:spChg chg="del">
          <ac:chgData name=" " userId="665815af-b27a-437d-8049-49999e8278b7" providerId="ADAL" clId="{55013B2E-541A-44B0-A74E-148D70D199F8}" dt="2018-11-28T05:22:52.253" v="169" actId="478"/>
          <ac:spMkLst>
            <pc:docMk/>
            <pc:sldMk cId="931198942" sldId="256"/>
            <ac:spMk id="11" creationId="{00000000-0000-0000-0000-000000000000}"/>
          </ac:spMkLst>
        </pc:spChg>
        <pc:spChg chg="mod">
          <ac:chgData name=" " userId="665815af-b27a-437d-8049-49999e8278b7" providerId="ADAL" clId="{55013B2E-541A-44B0-A74E-148D70D199F8}" dt="2018-12-18T18:11:30.723" v="704" actId="113"/>
          <ac:spMkLst>
            <pc:docMk/>
            <pc:sldMk cId="931198942" sldId="256"/>
            <ac:spMk id="12" creationId="{00000000-0000-0000-0000-000000000000}"/>
          </ac:spMkLst>
        </pc:spChg>
        <pc:spChg chg="mod">
          <ac:chgData name=" " userId="665815af-b27a-437d-8049-49999e8278b7" providerId="ADAL" clId="{55013B2E-541A-44B0-A74E-148D70D199F8}" dt="2018-12-14T14:45:17.985" v="641" actId="1035"/>
          <ac:spMkLst>
            <pc:docMk/>
            <pc:sldMk cId="931198942" sldId="256"/>
            <ac:spMk id="15" creationId="{00000000-0000-0000-0000-000000000000}"/>
          </ac:spMkLst>
        </pc:spChg>
        <pc:spChg chg="del mod">
          <ac:chgData name=" " userId="665815af-b27a-437d-8049-49999e8278b7" providerId="ADAL" clId="{55013B2E-541A-44B0-A74E-148D70D199F8}" dt="2018-11-28T05:23:08.524" v="173" actId="478"/>
          <ac:spMkLst>
            <pc:docMk/>
            <pc:sldMk cId="931198942" sldId="256"/>
            <ac:spMk id="16" creationId="{00000000-0000-0000-0000-000000000000}"/>
          </ac:spMkLst>
        </pc:spChg>
        <pc:spChg chg="del">
          <ac:chgData name=" " userId="665815af-b27a-437d-8049-49999e8278b7" providerId="ADAL" clId="{55013B2E-541A-44B0-A74E-148D70D199F8}" dt="2018-11-28T05:23:15.849" v="175" actId="478"/>
          <ac:spMkLst>
            <pc:docMk/>
            <pc:sldMk cId="931198942" sldId="256"/>
            <ac:spMk id="17" creationId="{00000000-0000-0000-0000-000000000000}"/>
          </ac:spMkLst>
        </pc:spChg>
        <pc:spChg chg="mod">
          <ac:chgData name=" " userId="665815af-b27a-437d-8049-49999e8278b7" providerId="ADAL" clId="{55013B2E-541A-44B0-A74E-148D70D199F8}" dt="2018-11-28T05:22:13.304" v="157" actId="20577"/>
          <ac:spMkLst>
            <pc:docMk/>
            <pc:sldMk cId="931198942" sldId="256"/>
            <ac:spMk id="18" creationId="{00000000-0000-0000-0000-000000000000}"/>
          </ac:spMkLst>
        </pc:spChg>
        <pc:spChg chg="mod">
          <ac:chgData name=" " userId="665815af-b27a-437d-8049-49999e8278b7" providerId="ADAL" clId="{55013B2E-541A-44B0-A74E-148D70D199F8}" dt="2018-12-14T14:45:09.178" v="615" actId="1035"/>
          <ac:spMkLst>
            <pc:docMk/>
            <pc:sldMk cId="931198942" sldId="256"/>
            <ac:spMk id="21" creationId="{00000000-0000-0000-0000-000000000000}"/>
          </ac:spMkLst>
        </pc:spChg>
        <pc:spChg chg="mod">
          <ac:chgData name=" " userId="665815af-b27a-437d-8049-49999e8278b7" providerId="ADAL" clId="{55013B2E-541A-44B0-A74E-148D70D199F8}" dt="2018-12-14T14:45:09.178" v="615" actId="1035"/>
          <ac:spMkLst>
            <pc:docMk/>
            <pc:sldMk cId="931198942" sldId="256"/>
            <ac:spMk id="22" creationId="{00000000-0000-0000-0000-000000000000}"/>
          </ac:spMkLst>
        </pc:spChg>
        <pc:spChg chg="add del mod">
          <ac:chgData name=" " userId="665815af-b27a-437d-8049-49999e8278b7" providerId="ADAL" clId="{55013B2E-541A-44B0-A74E-148D70D199F8}" dt="2018-11-28T05:22:59.427" v="171" actId="478"/>
          <ac:spMkLst>
            <pc:docMk/>
            <pc:sldMk cId="931198942" sldId="256"/>
            <ac:spMk id="24" creationId="{9077DB15-C36E-48BE-89E3-B8FE0310C748}"/>
          </ac:spMkLst>
        </pc:spChg>
        <pc:spChg chg="add del mod">
          <ac:chgData name=" " userId="665815af-b27a-437d-8049-49999e8278b7" providerId="ADAL" clId="{55013B2E-541A-44B0-A74E-148D70D199F8}" dt="2018-11-28T05:22:55.905" v="170" actId="478"/>
          <ac:spMkLst>
            <pc:docMk/>
            <pc:sldMk cId="931198942" sldId="256"/>
            <ac:spMk id="26" creationId="{7D836C16-AB2C-4ADA-91FC-ED92577AE551}"/>
          </ac:spMkLst>
        </pc:spChg>
        <pc:spChg chg="add del mod">
          <ac:chgData name=" " userId="665815af-b27a-437d-8049-49999e8278b7" providerId="ADAL" clId="{55013B2E-541A-44B0-A74E-148D70D199F8}" dt="2018-11-28T05:23:11.835" v="174" actId="478"/>
          <ac:spMkLst>
            <pc:docMk/>
            <pc:sldMk cId="931198942" sldId="256"/>
            <ac:spMk id="28" creationId="{824286FD-3D10-4689-876F-C6F9C93A53F6}"/>
          </ac:spMkLst>
        </pc:spChg>
        <pc:spChg chg="add del mod">
          <ac:chgData name=" " userId="665815af-b27a-437d-8049-49999e8278b7" providerId="ADAL" clId="{55013B2E-541A-44B0-A74E-148D70D199F8}" dt="2018-11-28T05:23:17.863" v="176" actId="478"/>
          <ac:spMkLst>
            <pc:docMk/>
            <pc:sldMk cId="931198942" sldId="256"/>
            <ac:spMk id="30" creationId="{54DEEE3C-683C-48DD-A74E-AB44C23EC9DD}"/>
          </ac:spMkLst>
        </pc:spChg>
        <pc:spChg chg="add del mod">
          <ac:chgData name=" " userId="665815af-b27a-437d-8049-49999e8278b7" providerId="ADAL" clId="{55013B2E-541A-44B0-A74E-148D70D199F8}" dt="2018-11-28T05:32:05.410" v="478" actId="478"/>
          <ac:spMkLst>
            <pc:docMk/>
            <pc:sldMk cId="931198942" sldId="256"/>
            <ac:spMk id="32" creationId="{FDD5210C-2E8F-4A40-B2DF-B9EBD2EF2D47}"/>
          </ac:spMkLst>
        </pc:spChg>
        <pc:spChg chg="add del mod">
          <ac:chgData name=" " userId="665815af-b27a-437d-8049-49999e8278b7" providerId="ADAL" clId="{55013B2E-541A-44B0-A74E-148D70D199F8}" dt="2018-11-28T05:34:31.831" v="501" actId="478"/>
          <ac:spMkLst>
            <pc:docMk/>
            <pc:sldMk cId="931198942" sldId="256"/>
            <ac:spMk id="33" creationId="{CD2B17E3-5FDC-462D-9FCC-51AD5F150D51}"/>
          </ac:spMkLst>
        </pc:spChg>
        <pc:spChg chg="add del mod">
          <ac:chgData name=" " userId="665815af-b27a-437d-8049-49999e8278b7" providerId="ADAL" clId="{55013B2E-541A-44B0-A74E-148D70D199F8}" dt="2018-11-28T05:37:24.163" v="550" actId="478"/>
          <ac:spMkLst>
            <pc:docMk/>
            <pc:sldMk cId="931198942" sldId="256"/>
            <ac:spMk id="34" creationId="{D156E995-3068-4382-85EE-C11429403883}"/>
          </ac:spMkLst>
        </pc:spChg>
        <pc:spChg chg="add del mod">
          <ac:chgData name=" " userId="665815af-b27a-437d-8049-49999e8278b7" providerId="ADAL" clId="{55013B2E-541A-44B0-A74E-148D70D199F8}" dt="2018-11-28T05:34:28.365" v="500" actId="478"/>
          <ac:spMkLst>
            <pc:docMk/>
            <pc:sldMk cId="931198942" sldId="256"/>
            <ac:spMk id="38" creationId="{43DAD16D-E395-4C9A-989B-D053B835B2B6}"/>
          </ac:spMkLst>
        </pc:spChg>
        <pc:spChg chg="add del mod">
          <ac:chgData name=" " userId="665815af-b27a-437d-8049-49999e8278b7" providerId="ADAL" clId="{55013B2E-541A-44B0-A74E-148D70D199F8}" dt="2018-11-28T05:35:00.499" v="535" actId="478"/>
          <ac:spMkLst>
            <pc:docMk/>
            <pc:sldMk cId="931198942" sldId="256"/>
            <ac:spMk id="42" creationId="{2F546F87-5FE1-4DF6-87A3-B9F40AEC832E}"/>
          </ac:spMkLst>
        </pc:spChg>
        <pc:spChg chg="mod">
          <ac:chgData name=" " userId="665815af-b27a-437d-8049-49999e8278b7" providerId="ADAL" clId="{55013B2E-541A-44B0-A74E-148D70D199F8}" dt="2018-11-28T05:20:56.262" v="112" actId="122"/>
          <ac:spMkLst>
            <pc:docMk/>
            <pc:sldMk cId="931198942" sldId="256"/>
            <ac:spMk id="67" creationId="{00000000-0000-0000-0000-000000000000}"/>
          </ac:spMkLst>
        </pc:spChg>
        <pc:spChg chg="del">
          <ac:chgData name=" " userId="665815af-b27a-437d-8049-49999e8278b7" providerId="ADAL" clId="{55013B2E-541A-44B0-A74E-148D70D199F8}" dt="2018-11-28T05:22:52.253" v="169" actId="478"/>
          <ac:spMkLst>
            <pc:docMk/>
            <pc:sldMk cId="931198942" sldId="256"/>
            <ac:spMk id="68" creationId="{00000000-0000-0000-0000-000000000000}"/>
          </ac:spMkLst>
        </pc:spChg>
        <pc:spChg chg="mod">
          <ac:chgData name=" " userId="665815af-b27a-437d-8049-49999e8278b7" providerId="ADAL" clId="{55013B2E-541A-44B0-A74E-148D70D199F8}" dt="2018-12-18T18:11:14.359" v="703" actId="1076"/>
          <ac:spMkLst>
            <pc:docMk/>
            <pc:sldMk cId="931198942" sldId="256"/>
            <ac:spMk id="69" creationId="{00000000-0000-0000-0000-000000000000}"/>
          </ac:spMkLst>
        </pc:spChg>
        <pc:spChg chg="mod">
          <ac:chgData name=" " userId="665815af-b27a-437d-8049-49999e8278b7" providerId="ADAL" clId="{55013B2E-541A-44B0-A74E-148D70D199F8}" dt="2018-11-28T05:26:49.918" v="198" actId="1076"/>
          <ac:spMkLst>
            <pc:docMk/>
            <pc:sldMk cId="931198942" sldId="256"/>
            <ac:spMk id="70" creationId="{00000000-0000-0000-0000-000000000000}"/>
          </ac:spMkLst>
        </pc:spChg>
        <pc:spChg chg="mod">
          <ac:chgData name=" " userId="665815af-b27a-437d-8049-49999e8278b7" providerId="ADAL" clId="{55013B2E-541A-44B0-A74E-148D70D199F8}" dt="2018-12-14T14:45:17.985" v="641" actId="1035"/>
          <ac:spMkLst>
            <pc:docMk/>
            <pc:sldMk cId="931198942" sldId="256"/>
            <ac:spMk id="71" creationId="{00000000-0000-0000-0000-000000000000}"/>
          </ac:spMkLst>
        </pc:spChg>
        <pc:graphicFrameChg chg="mod modGraphic">
          <ac:chgData name=" " userId="665815af-b27a-437d-8049-49999e8278b7" providerId="ADAL" clId="{55013B2E-541A-44B0-A74E-148D70D199F8}" dt="2018-11-28T05:25:37.951" v="182" actId="478"/>
          <ac:graphicFrameMkLst>
            <pc:docMk/>
            <pc:sldMk cId="931198942" sldId="256"/>
            <ac:graphicFrameMk id="2" creationId="{00000000-0000-0000-0000-000000000000}"/>
          </ac:graphicFrameMkLst>
        </pc:graphicFrameChg>
        <pc:graphicFrameChg chg="mod">
          <ac:chgData name=" " userId="665815af-b27a-437d-8049-49999e8278b7" providerId="ADAL" clId="{55013B2E-541A-44B0-A74E-148D70D199F8}" dt="2018-11-28T05:26:49.291" v="197" actId="1076"/>
          <ac:graphicFrameMkLst>
            <pc:docMk/>
            <pc:sldMk cId="931198942" sldId="256"/>
            <ac:graphicFrameMk id="3" creationId="{00000000-0000-0000-0000-000000000000}"/>
          </ac:graphicFrameMkLst>
        </pc:graphicFrameChg>
        <pc:graphicFrameChg chg="mod">
          <ac:chgData name=" " userId="665815af-b27a-437d-8049-49999e8278b7" providerId="ADAL" clId="{55013B2E-541A-44B0-A74E-148D70D199F8}" dt="2018-11-28T05:25:37.951" v="182" actId="478"/>
          <ac:graphicFrameMkLst>
            <pc:docMk/>
            <pc:sldMk cId="931198942" sldId="256"/>
            <ac:graphicFrameMk id="19" creationId="{00000000-0000-0000-0000-000000000000}"/>
          </ac:graphicFrameMkLst>
        </pc:graphicFrameChg>
        <pc:graphicFrameChg chg="mod">
          <ac:chgData name=" " userId="665815af-b27a-437d-8049-49999e8278b7" providerId="ADAL" clId="{55013B2E-541A-44B0-A74E-148D70D199F8}" dt="2018-11-28T05:27:37.276" v="433" actId="1037"/>
          <ac:graphicFrameMkLst>
            <pc:docMk/>
            <pc:sldMk cId="931198942" sldId="256"/>
            <ac:graphicFrameMk id="72" creationId="{00000000-0000-0000-0000-000000000000}"/>
          </ac:graphicFrameMkLst>
        </pc:graphicFrameChg>
        <pc:picChg chg="add del mod">
          <ac:chgData name=" " userId="665815af-b27a-437d-8049-49999e8278b7" providerId="ADAL" clId="{55013B2E-541A-44B0-A74E-148D70D199F8}" dt="2018-12-07T14:10:10.749" v="557" actId="478"/>
          <ac:picMkLst>
            <pc:docMk/>
            <pc:sldMk cId="931198942" sldId="256"/>
            <ac:picMk id="5" creationId="{114FA6A0-C301-47B6-9945-A83A8EDEA50B}"/>
          </ac:picMkLst>
        </pc:picChg>
        <pc:picChg chg="mod">
          <ac:chgData name=" " userId="665815af-b27a-437d-8049-49999e8278b7" providerId="ADAL" clId="{55013B2E-541A-44B0-A74E-148D70D199F8}" dt="2018-12-14T14:44:54.822" v="573" actId="1076"/>
          <ac:picMkLst>
            <pc:docMk/>
            <pc:sldMk cId="931198942" sldId="256"/>
            <ac:picMk id="11" creationId="{00000000-0000-0000-0000-000000000000}"/>
          </ac:picMkLst>
        </pc:picChg>
        <pc:picChg chg="add del mod">
          <ac:chgData name=" " userId="665815af-b27a-437d-8049-49999e8278b7" providerId="ADAL" clId="{55013B2E-541A-44B0-A74E-148D70D199F8}" dt="2018-12-07T14:10:26.689" v="562" actId="478"/>
          <ac:picMkLst>
            <pc:docMk/>
            <pc:sldMk cId="931198942" sldId="256"/>
            <ac:picMk id="13" creationId="{76F95B01-47E3-45A4-9DB3-7E98D0BFB082}"/>
          </ac:picMkLst>
        </pc:picChg>
        <pc:picChg chg="add del mod">
          <ac:chgData name=" " userId="665815af-b27a-437d-8049-49999e8278b7" providerId="ADAL" clId="{55013B2E-541A-44B0-A74E-148D70D199F8}" dt="2018-11-28T05:21:39.220" v="127" actId="931"/>
          <ac:picMkLst>
            <pc:docMk/>
            <pc:sldMk cId="931198942" sldId="256"/>
            <ac:picMk id="14" creationId="{BB68C0EC-4E06-4FE7-8200-122B526999D0}"/>
          </ac:picMkLst>
        </pc:picChg>
        <pc:picChg chg="add mod modCrop">
          <ac:chgData name=" " userId="665815af-b27a-437d-8049-49999e8278b7" providerId="ADAL" clId="{55013B2E-541A-44B0-A74E-148D70D199F8}" dt="2018-12-17T15:55:50.157" v="642" actId="1076"/>
          <ac:picMkLst>
            <pc:docMk/>
            <pc:sldMk cId="931198942" sldId="256"/>
            <ac:picMk id="16" creationId="{560DA3D0-F0AD-4113-9134-36AD384E4B72}"/>
          </ac:picMkLst>
        </pc:picChg>
        <pc:picChg chg="del mod">
          <ac:chgData name=" " userId="665815af-b27a-437d-8049-49999e8278b7" providerId="ADAL" clId="{55013B2E-541A-44B0-A74E-148D70D199F8}" dt="2018-11-28T05:21:12.465" v="115" actId="478"/>
          <ac:picMkLst>
            <pc:docMk/>
            <pc:sldMk cId="931198942" sldId="256"/>
            <ac:picMk id="105" creationId="{00000000-0000-0000-0000-000000000000}"/>
          </ac:picMkLst>
        </pc:picChg>
      </pc:sldChg>
      <pc:sldMasterChg chg="modSp modSldLayout">
        <pc:chgData name=" " userId="665815af-b27a-437d-8049-49999e8278b7" providerId="ADAL" clId="{55013B2E-541A-44B0-A74E-148D70D199F8}" dt="2018-11-28T05:25:37.951" v="182" actId="478"/>
        <pc:sldMasterMkLst>
          <pc:docMk/>
          <pc:sldMasterMk cId="2508807471" sldId="2147483660"/>
        </pc:sldMasterMkLst>
        <pc:spChg chg="mod">
          <ac:chgData name=" " userId="665815af-b27a-437d-8049-49999e8278b7" providerId="ADAL" clId="{55013B2E-541A-44B0-A74E-148D70D199F8}" dt="2018-11-28T05:25:37.951" v="182" actId="478"/>
          <ac:spMkLst>
            <pc:docMk/>
            <pc:sldMasterMk cId="2508807471" sldId="2147483660"/>
            <ac:spMk id="2"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3"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4"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5"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6"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8" creationId="{00000000-0000-0000-0000-000000000000}"/>
          </ac:spMkLst>
        </pc:spChg>
        <pc:cxnChg chg="mod">
          <ac:chgData name=" " userId="665815af-b27a-437d-8049-49999e8278b7" providerId="ADAL" clId="{55013B2E-541A-44B0-A74E-148D70D199F8}" dt="2018-11-28T05:25:37.951" v="182" actId="478"/>
          <ac:cxnSpMkLst>
            <pc:docMk/>
            <pc:sldMasterMk cId="2508807471" sldId="2147483660"/>
            <ac:cxnSpMk id="9" creationId="{00000000-0000-0000-0000-000000000000}"/>
          </ac:cxnSpMkLst>
        </pc:cxnChg>
        <pc:sldLayoutChg chg="modSp">
          <pc:chgData name=" " userId="665815af-b27a-437d-8049-49999e8278b7" providerId="ADAL" clId="{55013B2E-541A-44B0-A74E-148D70D199F8}" dt="2018-11-28T05:25:37.951" v="182" actId="478"/>
          <pc:sldLayoutMkLst>
            <pc:docMk/>
            <pc:sldMasterMk cId="2508807471" sldId="2147483660"/>
            <pc:sldLayoutMk cId="145907722" sldId="2147483672"/>
          </pc:sldLayoutMkLst>
          <pc:spChg chg="mod">
            <ac:chgData name=" " userId="665815af-b27a-437d-8049-49999e8278b7" providerId="ADAL" clId="{55013B2E-541A-44B0-A74E-148D70D199F8}" dt="2018-11-28T05:25:37.951" v="182" actId="478"/>
            <ac:spMkLst>
              <pc:docMk/>
              <pc:sldMasterMk cId="2508807471" sldId="2147483660"/>
              <pc:sldLayoutMk cId="145907722" sldId="2147483672"/>
              <ac:spMk id="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9"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1"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3"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5"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0"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1"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2"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4"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5"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6"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9"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0"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1"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6"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9"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40" creationId="{00000000-0000-0000-0000-000000000000}"/>
            </ac:spMkLst>
          </pc:spChg>
        </pc:sldLayoutChg>
      </pc:sldMasterChg>
    </pc:docChg>
  </pc:docChgLst>
  <pc:docChgLst>
    <pc:chgData name="Liu, Shijie" userId="665815af-b27a-437d-8049-49999e8278b7" providerId="ADAL" clId="{56B5042A-7D86-014C-B932-A8FEF2AF0E17}"/>
    <pc:docChg chg="undo custSel modSld modMainMaster">
      <pc:chgData name="Liu, Shijie" userId="665815af-b27a-437d-8049-49999e8278b7" providerId="ADAL" clId="{56B5042A-7D86-014C-B932-A8FEF2AF0E17}" dt="2020-11-16T21:30:51.221" v="306" actId="478"/>
      <pc:docMkLst>
        <pc:docMk/>
      </pc:docMkLst>
      <pc:sldChg chg="addSp delSp modSp mod">
        <pc:chgData name="Liu, Shijie" userId="665815af-b27a-437d-8049-49999e8278b7" providerId="ADAL" clId="{56B5042A-7D86-014C-B932-A8FEF2AF0E17}" dt="2020-11-16T21:30:51.221" v="306" actId="478"/>
        <pc:sldMkLst>
          <pc:docMk/>
          <pc:sldMk cId="931198942" sldId="256"/>
        </pc:sldMkLst>
        <pc:spChg chg="del mod">
          <ac:chgData name="Liu, Shijie" userId="665815af-b27a-437d-8049-49999e8278b7" providerId="ADAL" clId="{56B5042A-7D86-014C-B932-A8FEF2AF0E17}" dt="2020-11-16T21:17:16.243" v="162" actId="478"/>
          <ac:spMkLst>
            <pc:docMk/>
            <pc:sldMk cId="931198942" sldId="256"/>
            <ac:spMk id="6" creationId="{00000000-0000-0000-0000-000000000000}"/>
          </ac:spMkLst>
        </pc:spChg>
        <pc:spChg chg="mod">
          <ac:chgData name="Liu, Shijie" userId="665815af-b27a-437d-8049-49999e8278b7" providerId="ADAL" clId="{56B5042A-7D86-014C-B932-A8FEF2AF0E17}" dt="2020-11-16T21:27:18.019" v="296" actId="207"/>
          <ac:spMkLst>
            <pc:docMk/>
            <pc:sldMk cId="931198942" sldId="256"/>
            <ac:spMk id="9" creationId="{00000000-0000-0000-0000-000000000000}"/>
          </ac:spMkLst>
        </pc:spChg>
        <pc:spChg chg="del mod">
          <ac:chgData name="Liu, Shijie" userId="665815af-b27a-437d-8049-49999e8278b7" providerId="ADAL" clId="{56B5042A-7D86-014C-B932-A8FEF2AF0E17}" dt="2020-11-16T21:30:35.739" v="303" actId="478"/>
          <ac:spMkLst>
            <pc:docMk/>
            <pc:sldMk cId="931198942" sldId="256"/>
            <ac:spMk id="15" creationId="{00000000-0000-0000-0000-000000000000}"/>
          </ac:spMkLst>
        </pc:spChg>
        <pc:spChg chg="del">
          <ac:chgData name="Liu, Shijie" userId="665815af-b27a-437d-8049-49999e8278b7" providerId="ADAL" clId="{56B5042A-7D86-014C-B932-A8FEF2AF0E17}" dt="2020-11-16T21:17:13.941" v="161" actId="478"/>
          <ac:spMkLst>
            <pc:docMk/>
            <pc:sldMk cId="931198942" sldId="256"/>
            <ac:spMk id="17" creationId="{00000000-0000-0000-0000-000000000000}"/>
          </ac:spMkLst>
        </pc:spChg>
        <pc:spChg chg="mod">
          <ac:chgData name="Liu, Shijie" userId="665815af-b27a-437d-8049-49999e8278b7" providerId="ADAL" clId="{56B5042A-7D86-014C-B932-A8FEF2AF0E17}" dt="2020-11-16T21:27:20.030" v="298" actId="120"/>
          <ac:spMkLst>
            <pc:docMk/>
            <pc:sldMk cId="931198942" sldId="256"/>
            <ac:spMk id="18" creationId="{00000000-0000-0000-0000-000000000000}"/>
          </ac:spMkLst>
        </pc:spChg>
        <pc:spChg chg="add del mod">
          <ac:chgData name="Liu, Shijie" userId="665815af-b27a-437d-8049-49999e8278b7" providerId="ADAL" clId="{56B5042A-7D86-014C-B932-A8FEF2AF0E17}" dt="2020-11-16T21:17:37.337" v="166" actId="478"/>
          <ac:spMkLst>
            <pc:docMk/>
            <pc:sldMk cId="931198942" sldId="256"/>
            <ac:spMk id="20" creationId="{DBC454A3-C8F7-5D41-8237-2859708C0901}"/>
          </ac:spMkLst>
        </pc:spChg>
        <pc:spChg chg="mod">
          <ac:chgData name="Liu, Shijie" userId="665815af-b27a-437d-8049-49999e8278b7" providerId="ADAL" clId="{56B5042A-7D86-014C-B932-A8FEF2AF0E17}" dt="2020-11-16T21:23:15.703" v="264" actId="947"/>
          <ac:spMkLst>
            <pc:docMk/>
            <pc:sldMk cId="931198942" sldId="256"/>
            <ac:spMk id="21" creationId="{00000000-0000-0000-0000-000000000000}"/>
          </ac:spMkLst>
        </pc:spChg>
        <pc:spChg chg="del mod">
          <ac:chgData name="Liu, Shijie" userId="665815af-b27a-437d-8049-49999e8278b7" providerId="ADAL" clId="{56B5042A-7D86-014C-B932-A8FEF2AF0E17}" dt="2020-11-16T21:30:42.669" v="305" actId="478"/>
          <ac:spMkLst>
            <pc:docMk/>
            <pc:sldMk cId="931198942" sldId="256"/>
            <ac:spMk id="22" creationId="{00000000-0000-0000-0000-000000000000}"/>
          </ac:spMkLst>
        </pc:spChg>
        <pc:spChg chg="mod">
          <ac:chgData name="Liu, Shijie" userId="665815af-b27a-437d-8049-49999e8278b7" providerId="ADAL" clId="{56B5042A-7D86-014C-B932-A8FEF2AF0E17}" dt="2020-11-16T21:15:00.873" v="147" actId="20577"/>
          <ac:spMkLst>
            <pc:docMk/>
            <pc:sldMk cId="931198942" sldId="256"/>
            <ac:spMk id="23" creationId="{00000000-0000-0000-0000-000000000000}"/>
          </ac:spMkLst>
        </pc:spChg>
        <pc:spChg chg="del mod">
          <ac:chgData name="Liu, Shijie" userId="665815af-b27a-437d-8049-49999e8278b7" providerId="ADAL" clId="{56B5042A-7D86-014C-B932-A8FEF2AF0E17}" dt="2020-11-16T21:17:10.847" v="160" actId="478"/>
          <ac:spMkLst>
            <pc:docMk/>
            <pc:sldMk cId="931198942" sldId="256"/>
            <ac:spMk id="24" creationId="{00000000-0000-0000-0000-000000000000}"/>
          </ac:spMkLst>
        </pc:spChg>
        <pc:spChg chg="mod">
          <ac:chgData name="Liu, Shijie" userId="665815af-b27a-437d-8049-49999e8278b7" providerId="ADAL" clId="{56B5042A-7D86-014C-B932-A8FEF2AF0E17}" dt="2020-11-16T21:27:16.729" v="294" actId="1035"/>
          <ac:spMkLst>
            <pc:docMk/>
            <pc:sldMk cId="931198942" sldId="256"/>
            <ac:spMk id="28" creationId="{294BD2AC-5A48-463C-8D14-71D39AB3C1FD}"/>
          </ac:spMkLst>
        </pc:spChg>
        <pc:spChg chg="del">
          <ac:chgData name="Liu, Shijie" userId="665815af-b27a-437d-8049-49999e8278b7" providerId="ADAL" clId="{56B5042A-7D86-014C-B932-A8FEF2AF0E17}" dt="2020-11-16T21:17:58.059" v="171" actId="478"/>
          <ac:spMkLst>
            <pc:docMk/>
            <pc:sldMk cId="931198942" sldId="256"/>
            <ac:spMk id="29" creationId="{5B804E9F-B6B5-41F9-9B63-9AF435FDC2B7}"/>
          </ac:spMkLst>
        </pc:spChg>
        <pc:spChg chg="del">
          <ac:chgData name="Liu, Shijie" userId="665815af-b27a-437d-8049-49999e8278b7" providerId="ADAL" clId="{56B5042A-7D86-014C-B932-A8FEF2AF0E17}" dt="2020-11-16T21:18:00.546" v="172" actId="478"/>
          <ac:spMkLst>
            <pc:docMk/>
            <pc:sldMk cId="931198942" sldId="256"/>
            <ac:spMk id="30" creationId="{0092C447-C8E1-4B12-B012-E6D21CBB1FBE}"/>
          </ac:spMkLst>
        </pc:spChg>
        <pc:spChg chg="del">
          <ac:chgData name="Liu, Shijie" userId="665815af-b27a-437d-8049-49999e8278b7" providerId="ADAL" clId="{56B5042A-7D86-014C-B932-A8FEF2AF0E17}" dt="2020-11-16T21:18:02.311" v="173" actId="478"/>
          <ac:spMkLst>
            <pc:docMk/>
            <pc:sldMk cId="931198942" sldId="256"/>
            <ac:spMk id="31" creationId="{7E139379-1914-4446-8D6D-984A47041A54}"/>
          </ac:spMkLst>
        </pc:spChg>
        <pc:spChg chg="del">
          <ac:chgData name="Liu, Shijie" userId="665815af-b27a-437d-8049-49999e8278b7" providerId="ADAL" clId="{56B5042A-7D86-014C-B932-A8FEF2AF0E17}" dt="2020-11-16T21:18:03.947" v="174" actId="478"/>
          <ac:spMkLst>
            <pc:docMk/>
            <pc:sldMk cId="931198942" sldId="256"/>
            <ac:spMk id="32" creationId="{F79B51BB-1B30-4ED8-B26D-21EE8BC675B2}"/>
          </ac:spMkLst>
        </pc:spChg>
        <pc:spChg chg="del">
          <ac:chgData name="Liu, Shijie" userId="665815af-b27a-437d-8049-49999e8278b7" providerId="ADAL" clId="{56B5042A-7D86-014C-B932-A8FEF2AF0E17}" dt="2020-11-16T21:18:05.664" v="175" actId="478"/>
          <ac:spMkLst>
            <pc:docMk/>
            <pc:sldMk cId="931198942" sldId="256"/>
            <ac:spMk id="33" creationId="{89DA262E-0502-4E65-8ABA-E063880EAC4C}"/>
          </ac:spMkLst>
        </pc:spChg>
        <pc:spChg chg="del">
          <ac:chgData name="Liu, Shijie" userId="665815af-b27a-437d-8049-49999e8278b7" providerId="ADAL" clId="{56B5042A-7D86-014C-B932-A8FEF2AF0E17}" dt="2020-11-16T21:18:17.846" v="177" actId="478"/>
          <ac:spMkLst>
            <pc:docMk/>
            <pc:sldMk cId="931198942" sldId="256"/>
            <ac:spMk id="35" creationId="{1751D31D-3535-411D-8BAC-95CCC90AB185}"/>
          </ac:spMkLst>
        </pc:spChg>
        <pc:spChg chg="del">
          <ac:chgData name="Liu, Shijie" userId="665815af-b27a-437d-8049-49999e8278b7" providerId="ADAL" clId="{56B5042A-7D86-014C-B932-A8FEF2AF0E17}" dt="2020-11-16T21:18:13.158" v="176" actId="478"/>
          <ac:spMkLst>
            <pc:docMk/>
            <pc:sldMk cId="931198942" sldId="256"/>
            <ac:spMk id="39" creationId="{8AA18108-5B8B-4147-84A7-D30A16BEC4EA}"/>
          </ac:spMkLst>
        </pc:spChg>
        <pc:spChg chg="del">
          <ac:chgData name="Liu, Shijie" userId="665815af-b27a-437d-8049-49999e8278b7" providerId="ADAL" clId="{56B5042A-7D86-014C-B932-A8FEF2AF0E17}" dt="2020-11-16T21:18:20.812" v="178" actId="478"/>
          <ac:spMkLst>
            <pc:docMk/>
            <pc:sldMk cId="931198942" sldId="256"/>
            <ac:spMk id="40" creationId="{A8534162-B6E2-4579-9DAD-AD8DE07459BC}"/>
          </ac:spMkLst>
        </pc:spChg>
        <pc:spChg chg="del mod">
          <ac:chgData name="Liu, Shijie" userId="665815af-b27a-437d-8049-49999e8278b7" providerId="ADAL" clId="{56B5042A-7D86-014C-B932-A8FEF2AF0E17}" dt="2020-11-16T21:30:51.221" v="306" actId="478"/>
          <ac:spMkLst>
            <pc:docMk/>
            <pc:sldMk cId="931198942" sldId="256"/>
            <ac:spMk id="56" creationId="{00000000-0000-0000-0000-000000000000}"/>
          </ac:spMkLst>
        </pc:spChg>
        <pc:spChg chg="del mod">
          <ac:chgData name="Liu, Shijie" userId="665815af-b27a-437d-8049-49999e8278b7" providerId="ADAL" clId="{56B5042A-7D86-014C-B932-A8FEF2AF0E17}" dt="2020-11-16T21:16:54.874" v="158" actId="478"/>
          <ac:spMkLst>
            <pc:docMk/>
            <pc:sldMk cId="931198942" sldId="256"/>
            <ac:spMk id="58" creationId="{00000000-0000-0000-0000-000000000000}"/>
          </ac:spMkLst>
        </pc:spChg>
        <pc:spChg chg="del mod">
          <ac:chgData name="Liu, Shijie" userId="665815af-b27a-437d-8049-49999e8278b7" providerId="ADAL" clId="{56B5042A-7D86-014C-B932-A8FEF2AF0E17}" dt="2020-11-16T21:16:45.237" v="156" actId="478"/>
          <ac:spMkLst>
            <pc:docMk/>
            <pc:sldMk cId="931198942" sldId="256"/>
            <ac:spMk id="59" creationId="{00000000-0000-0000-0000-000000000000}"/>
          </ac:spMkLst>
        </pc:spChg>
        <pc:spChg chg="del">
          <ac:chgData name="Liu, Shijie" userId="665815af-b27a-437d-8049-49999e8278b7" providerId="ADAL" clId="{56B5042A-7D86-014C-B932-A8FEF2AF0E17}" dt="2020-11-16T21:19:47.657" v="203" actId="478"/>
          <ac:spMkLst>
            <pc:docMk/>
            <pc:sldMk cId="931198942" sldId="256"/>
            <ac:spMk id="60" creationId="{00000000-0000-0000-0000-000000000000}"/>
          </ac:spMkLst>
        </pc:spChg>
        <pc:spChg chg="del">
          <ac:chgData name="Liu, Shijie" userId="665815af-b27a-437d-8049-49999e8278b7" providerId="ADAL" clId="{56B5042A-7D86-014C-B932-A8FEF2AF0E17}" dt="2020-11-16T21:19:36.716" v="200" actId="478"/>
          <ac:spMkLst>
            <pc:docMk/>
            <pc:sldMk cId="931198942" sldId="256"/>
            <ac:spMk id="61" creationId="{00000000-0000-0000-0000-000000000000}"/>
          </ac:spMkLst>
        </pc:spChg>
        <pc:spChg chg="mod">
          <ac:chgData name="Liu, Shijie" userId="665815af-b27a-437d-8049-49999e8278b7" providerId="ADAL" clId="{56B5042A-7D86-014C-B932-A8FEF2AF0E17}" dt="2020-11-16T21:22:10.371" v="231" actId="20577"/>
          <ac:spMkLst>
            <pc:docMk/>
            <pc:sldMk cId="931198942" sldId="256"/>
            <ac:spMk id="62" creationId="{00000000-0000-0000-0000-000000000000}"/>
          </ac:spMkLst>
        </pc:spChg>
        <pc:spChg chg="add del mod">
          <ac:chgData name="Liu, Shijie" userId="665815af-b27a-437d-8049-49999e8278b7" providerId="ADAL" clId="{56B5042A-7D86-014C-B932-A8FEF2AF0E17}" dt="2020-11-16T21:20:00.019" v="206" actId="478"/>
          <ac:spMkLst>
            <pc:docMk/>
            <pc:sldMk cId="931198942" sldId="256"/>
            <ac:spMk id="65" creationId="{CCA3718E-FF9A-9F42-9473-B25FC5E354F4}"/>
          </ac:spMkLst>
        </pc:spChg>
        <pc:spChg chg="mod">
          <ac:chgData name="Liu, Shijie" userId="665815af-b27a-437d-8049-49999e8278b7" providerId="ADAL" clId="{56B5042A-7D86-014C-B932-A8FEF2AF0E17}" dt="2020-11-16T21:27:22.308" v="301" actId="207"/>
          <ac:spMkLst>
            <pc:docMk/>
            <pc:sldMk cId="931198942" sldId="256"/>
            <ac:spMk id="67" creationId="{00000000-0000-0000-0000-000000000000}"/>
          </ac:spMkLst>
        </pc:spChg>
        <pc:spChg chg="add mod">
          <ac:chgData name="Liu, Shijie" userId="665815af-b27a-437d-8049-49999e8278b7" providerId="ADAL" clId="{56B5042A-7D86-014C-B932-A8FEF2AF0E17}" dt="2020-11-16T21:19:54.586" v="205" actId="1076"/>
          <ac:spMkLst>
            <pc:docMk/>
            <pc:sldMk cId="931198942" sldId="256"/>
            <ac:spMk id="68" creationId="{91F62040-AFA0-8A4E-BFCF-92567BEBE62E}"/>
          </ac:spMkLst>
        </pc:spChg>
        <pc:spChg chg="del mod">
          <ac:chgData name="Liu, Shijie" userId="665815af-b27a-437d-8049-49999e8278b7" providerId="ADAL" clId="{56B5042A-7D86-014C-B932-A8FEF2AF0E17}" dt="2020-11-16T21:19:17.389" v="195" actId="478"/>
          <ac:spMkLst>
            <pc:docMk/>
            <pc:sldMk cId="931198942" sldId="256"/>
            <ac:spMk id="69" creationId="{00000000-0000-0000-0000-000000000000}"/>
          </ac:spMkLst>
        </pc:spChg>
        <pc:spChg chg="mod">
          <ac:chgData name="Liu, Shijie" userId="665815af-b27a-437d-8049-49999e8278b7" providerId="ADAL" clId="{56B5042A-7D86-014C-B932-A8FEF2AF0E17}" dt="2020-11-16T21:23:08.167" v="263" actId="947"/>
          <ac:spMkLst>
            <pc:docMk/>
            <pc:sldMk cId="931198942" sldId="256"/>
            <ac:spMk id="71" creationId="{00000000-0000-0000-0000-000000000000}"/>
          </ac:spMkLst>
        </pc:spChg>
        <pc:spChg chg="del">
          <ac:chgData name="Liu, Shijie" userId="665815af-b27a-437d-8049-49999e8278b7" providerId="ADAL" clId="{56B5042A-7D86-014C-B932-A8FEF2AF0E17}" dt="2020-11-16T21:18:38.638" v="186" actId="478"/>
          <ac:spMkLst>
            <pc:docMk/>
            <pc:sldMk cId="931198942" sldId="256"/>
            <ac:spMk id="73" creationId="{00000000-0000-0000-0000-000000000000}"/>
          </ac:spMkLst>
        </pc:spChg>
        <pc:spChg chg="del">
          <ac:chgData name="Liu, Shijie" userId="665815af-b27a-437d-8049-49999e8278b7" providerId="ADAL" clId="{56B5042A-7D86-014C-B932-A8FEF2AF0E17}" dt="2020-11-16T21:18:30.956" v="182" actId="478"/>
          <ac:spMkLst>
            <pc:docMk/>
            <pc:sldMk cId="931198942" sldId="256"/>
            <ac:spMk id="74" creationId="{00000000-0000-0000-0000-000000000000}"/>
          </ac:spMkLst>
        </pc:spChg>
        <pc:spChg chg="del">
          <ac:chgData name="Liu, Shijie" userId="665815af-b27a-437d-8049-49999e8278b7" providerId="ADAL" clId="{56B5042A-7D86-014C-B932-A8FEF2AF0E17}" dt="2020-11-16T21:18:34.414" v="184" actId="478"/>
          <ac:spMkLst>
            <pc:docMk/>
            <pc:sldMk cId="931198942" sldId="256"/>
            <ac:spMk id="75" creationId="{00000000-0000-0000-0000-000000000000}"/>
          </ac:spMkLst>
        </pc:spChg>
        <pc:spChg chg="del mod">
          <ac:chgData name="Liu, Shijie" userId="665815af-b27a-437d-8049-49999e8278b7" providerId="ADAL" clId="{56B5042A-7D86-014C-B932-A8FEF2AF0E17}" dt="2020-11-16T21:18:25.086" v="179" actId="478"/>
          <ac:spMkLst>
            <pc:docMk/>
            <pc:sldMk cId="931198942" sldId="256"/>
            <ac:spMk id="76" creationId="{00000000-0000-0000-0000-000000000000}"/>
          </ac:spMkLst>
        </pc:spChg>
        <pc:spChg chg="del mod">
          <ac:chgData name="Liu, Shijie" userId="665815af-b27a-437d-8049-49999e8278b7" providerId="ADAL" clId="{56B5042A-7D86-014C-B932-A8FEF2AF0E17}" dt="2020-11-16T21:16:43.511" v="155" actId="478"/>
          <ac:spMkLst>
            <pc:docMk/>
            <pc:sldMk cId="931198942" sldId="256"/>
            <ac:spMk id="77" creationId="{00000000-0000-0000-0000-000000000000}"/>
          </ac:spMkLst>
        </pc:spChg>
        <pc:spChg chg="del mod">
          <ac:chgData name="Liu, Shijie" userId="665815af-b27a-437d-8049-49999e8278b7" providerId="ADAL" clId="{56B5042A-7D86-014C-B932-A8FEF2AF0E17}" dt="2020-11-16T21:16:40.509" v="154" actId="478"/>
          <ac:spMkLst>
            <pc:docMk/>
            <pc:sldMk cId="931198942" sldId="256"/>
            <ac:spMk id="78" creationId="{00000000-0000-0000-0000-000000000000}"/>
          </ac:spMkLst>
        </pc:spChg>
        <pc:spChg chg="del">
          <ac:chgData name="Liu, Shijie" userId="665815af-b27a-437d-8049-49999e8278b7" providerId="ADAL" clId="{56B5042A-7D86-014C-B932-A8FEF2AF0E17}" dt="2020-11-16T21:17:19.838" v="163" actId="478"/>
          <ac:spMkLst>
            <pc:docMk/>
            <pc:sldMk cId="931198942" sldId="256"/>
            <ac:spMk id="79" creationId="{00000000-0000-0000-0000-000000000000}"/>
          </ac:spMkLst>
        </pc:spChg>
        <pc:spChg chg="del mod">
          <ac:chgData name="Liu, Shijie" userId="665815af-b27a-437d-8049-49999e8278b7" providerId="ADAL" clId="{56B5042A-7D86-014C-B932-A8FEF2AF0E17}" dt="2020-11-16T21:18:45.592" v="187" actId="478"/>
          <ac:spMkLst>
            <pc:docMk/>
            <pc:sldMk cId="931198942" sldId="256"/>
            <ac:spMk id="81" creationId="{00000000-0000-0000-0000-000000000000}"/>
          </ac:spMkLst>
        </pc:spChg>
        <pc:spChg chg="del mod">
          <ac:chgData name="Liu, Shijie" userId="665815af-b27a-437d-8049-49999e8278b7" providerId="ADAL" clId="{56B5042A-7D86-014C-B932-A8FEF2AF0E17}" dt="2020-11-16T21:18:48.043" v="188" actId="478"/>
          <ac:spMkLst>
            <pc:docMk/>
            <pc:sldMk cId="931198942" sldId="256"/>
            <ac:spMk id="82" creationId="{00000000-0000-0000-0000-000000000000}"/>
          </ac:spMkLst>
        </pc:spChg>
        <pc:spChg chg="del mod">
          <ac:chgData name="Liu, Shijie" userId="665815af-b27a-437d-8049-49999e8278b7" providerId="ADAL" clId="{56B5042A-7D86-014C-B932-A8FEF2AF0E17}" dt="2020-11-16T21:20:21.344" v="213" actId="478"/>
          <ac:spMkLst>
            <pc:docMk/>
            <pc:sldMk cId="931198942" sldId="256"/>
            <ac:spMk id="84" creationId="{00000000-0000-0000-0000-000000000000}"/>
          </ac:spMkLst>
        </pc:spChg>
        <pc:spChg chg="del mod">
          <ac:chgData name="Liu, Shijie" userId="665815af-b27a-437d-8049-49999e8278b7" providerId="ADAL" clId="{56B5042A-7D86-014C-B932-A8FEF2AF0E17}" dt="2020-11-16T21:20:17.994" v="212" actId="478"/>
          <ac:spMkLst>
            <pc:docMk/>
            <pc:sldMk cId="931198942" sldId="256"/>
            <ac:spMk id="85" creationId="{00000000-0000-0000-0000-000000000000}"/>
          </ac:spMkLst>
        </pc:spChg>
        <pc:spChg chg="del mod">
          <ac:chgData name="Liu, Shijie" userId="665815af-b27a-437d-8049-49999e8278b7" providerId="ADAL" clId="{56B5042A-7D86-014C-B932-A8FEF2AF0E17}" dt="2020-11-16T21:20:06.082" v="208" actId="478"/>
          <ac:spMkLst>
            <pc:docMk/>
            <pc:sldMk cId="931198942" sldId="256"/>
            <ac:spMk id="86" creationId="{00000000-0000-0000-0000-000000000000}"/>
          </ac:spMkLst>
        </pc:spChg>
        <pc:spChg chg="add del mod">
          <ac:chgData name="Liu, Shijie" userId="665815af-b27a-437d-8049-49999e8278b7" providerId="ADAL" clId="{56B5042A-7D86-014C-B932-A8FEF2AF0E17}" dt="2020-11-16T21:17:42.616" v="168" actId="478"/>
          <ac:spMkLst>
            <pc:docMk/>
            <pc:sldMk cId="931198942" sldId="256"/>
            <ac:spMk id="88" creationId="{BD78705C-8B7D-0847-8E99-182B8A3DB2D8}"/>
          </ac:spMkLst>
        </pc:spChg>
        <pc:spChg chg="add del mod">
          <ac:chgData name="Liu, Shijie" userId="665815af-b27a-437d-8049-49999e8278b7" providerId="ADAL" clId="{56B5042A-7D86-014C-B932-A8FEF2AF0E17}" dt="2020-11-16T21:17:40.323" v="167" actId="478"/>
          <ac:spMkLst>
            <pc:docMk/>
            <pc:sldMk cId="931198942" sldId="256"/>
            <ac:spMk id="90" creationId="{F2584076-395E-E14D-BDE1-7B497C19F485}"/>
          </ac:spMkLst>
        </pc:spChg>
        <pc:spChg chg="add mod">
          <ac:chgData name="Liu, Shijie" userId="665815af-b27a-437d-8049-49999e8278b7" providerId="ADAL" clId="{56B5042A-7D86-014C-B932-A8FEF2AF0E17}" dt="2020-11-16T21:17:46.031" v="169" actId="14100"/>
          <ac:spMkLst>
            <pc:docMk/>
            <pc:sldMk cId="931198942" sldId="256"/>
            <ac:spMk id="92" creationId="{785DC050-4A82-D04C-8E72-09C84CA41338}"/>
          </ac:spMkLst>
        </pc:spChg>
        <pc:spChg chg="add mod">
          <ac:chgData name="Liu, Shijie" userId="665815af-b27a-437d-8049-49999e8278b7" providerId="ADAL" clId="{56B5042A-7D86-014C-B932-A8FEF2AF0E17}" dt="2020-11-16T21:17:31.483" v="164" actId="1076"/>
          <ac:spMkLst>
            <pc:docMk/>
            <pc:sldMk cId="931198942" sldId="256"/>
            <ac:spMk id="94" creationId="{1FAC64A1-5E37-5941-BB01-B9075E1E2D6F}"/>
          </ac:spMkLst>
        </pc:spChg>
        <pc:spChg chg="add del mod">
          <ac:chgData name="Liu, Shijie" userId="665815af-b27a-437d-8049-49999e8278b7" providerId="ADAL" clId="{56B5042A-7D86-014C-B932-A8FEF2AF0E17}" dt="2020-11-16T21:19:29.078" v="198" actId="478"/>
          <ac:spMkLst>
            <pc:docMk/>
            <pc:sldMk cId="931198942" sldId="256"/>
            <ac:spMk id="96" creationId="{1B61487E-D2BB-DA43-8E8F-B174088F08EA}"/>
          </ac:spMkLst>
        </pc:spChg>
        <pc:spChg chg="add mod">
          <ac:chgData name="Liu, Shijie" userId="665815af-b27a-437d-8049-49999e8278b7" providerId="ADAL" clId="{56B5042A-7D86-014C-B932-A8FEF2AF0E17}" dt="2020-11-16T21:17:53.845" v="170" actId="478"/>
          <ac:spMkLst>
            <pc:docMk/>
            <pc:sldMk cId="931198942" sldId="256"/>
            <ac:spMk id="98" creationId="{E4D49E49-CF1E-2F41-BCEB-FC242412C967}"/>
          </ac:spMkLst>
        </pc:spChg>
        <pc:spChg chg="add mod">
          <ac:chgData name="Liu, Shijie" userId="665815af-b27a-437d-8049-49999e8278b7" providerId="ADAL" clId="{56B5042A-7D86-014C-B932-A8FEF2AF0E17}" dt="2020-11-16T21:27:30.467" v="302" actId="1076"/>
          <ac:spMkLst>
            <pc:docMk/>
            <pc:sldMk cId="931198942" sldId="256"/>
            <ac:spMk id="100" creationId="{CED18BA0-4E29-C144-AF9A-9870596E55D4}"/>
          </ac:spMkLst>
        </pc:spChg>
        <pc:spChg chg="add mod">
          <ac:chgData name="Liu, Shijie" userId="665815af-b27a-437d-8049-49999e8278b7" providerId="ADAL" clId="{56B5042A-7D86-014C-B932-A8FEF2AF0E17}" dt="2020-11-16T21:19:11.716" v="194" actId="1076"/>
          <ac:spMkLst>
            <pc:docMk/>
            <pc:sldMk cId="931198942" sldId="256"/>
            <ac:spMk id="102" creationId="{F9D89D75-637D-CC4E-B94C-7DEC9BC7D952}"/>
          </ac:spMkLst>
        </pc:spChg>
        <pc:spChg chg="add mod">
          <ac:chgData name="Liu, Shijie" userId="665815af-b27a-437d-8049-49999e8278b7" providerId="ADAL" clId="{56B5042A-7D86-014C-B932-A8FEF2AF0E17}" dt="2020-11-16T21:21:39.223" v="221" actId="1076"/>
          <ac:spMkLst>
            <pc:docMk/>
            <pc:sldMk cId="931198942" sldId="256"/>
            <ac:spMk id="104" creationId="{E42E1062-0B8D-BF46-B488-EC85BC81BFA5}"/>
          </ac:spMkLst>
        </pc:spChg>
        <pc:spChg chg="add del mod">
          <ac:chgData name="Liu, Shijie" userId="665815af-b27a-437d-8049-49999e8278b7" providerId="ADAL" clId="{56B5042A-7D86-014C-B932-A8FEF2AF0E17}" dt="2020-11-16T21:19:01.348" v="192" actId="478"/>
          <ac:spMkLst>
            <pc:docMk/>
            <pc:sldMk cId="931198942" sldId="256"/>
            <ac:spMk id="106" creationId="{E78D27C1-4233-0148-8CD9-42A8C94C2F80}"/>
          </ac:spMkLst>
        </pc:spChg>
        <pc:spChg chg="add del mod">
          <ac:chgData name="Liu, Shijie" userId="665815af-b27a-437d-8049-49999e8278b7" providerId="ADAL" clId="{56B5042A-7D86-014C-B932-A8FEF2AF0E17}" dt="2020-11-16T21:18:59.523" v="191" actId="478"/>
          <ac:spMkLst>
            <pc:docMk/>
            <pc:sldMk cId="931198942" sldId="256"/>
            <ac:spMk id="108" creationId="{4A2BC155-C3B9-2A43-93FB-575096396EE9}"/>
          </ac:spMkLst>
        </pc:spChg>
        <pc:spChg chg="add del mod">
          <ac:chgData name="Liu, Shijie" userId="665815af-b27a-437d-8049-49999e8278b7" providerId="ADAL" clId="{56B5042A-7D86-014C-B932-A8FEF2AF0E17}" dt="2020-11-16T21:18:55.666" v="190" actId="478"/>
          <ac:spMkLst>
            <pc:docMk/>
            <pc:sldMk cId="931198942" sldId="256"/>
            <ac:spMk id="110" creationId="{0EA1E1AB-8F2D-EE46-97AD-EB79AB6B60E0}"/>
          </ac:spMkLst>
        </pc:spChg>
        <pc:spChg chg="add del mod">
          <ac:chgData name="Liu, Shijie" userId="665815af-b27a-437d-8049-49999e8278b7" providerId="ADAL" clId="{56B5042A-7D86-014C-B932-A8FEF2AF0E17}" dt="2020-11-16T21:20:36.584" v="217" actId="478"/>
          <ac:spMkLst>
            <pc:docMk/>
            <pc:sldMk cId="931198942" sldId="256"/>
            <ac:spMk id="112" creationId="{D666D166-D0E7-4241-9CD2-4F462C5520A8}"/>
          </ac:spMkLst>
        </pc:spChg>
        <pc:spChg chg="add del mod">
          <ac:chgData name="Liu, Shijie" userId="665815af-b27a-437d-8049-49999e8278b7" providerId="ADAL" clId="{56B5042A-7D86-014C-B932-A8FEF2AF0E17}" dt="2020-11-16T21:20:25.396" v="214" actId="478"/>
          <ac:spMkLst>
            <pc:docMk/>
            <pc:sldMk cId="931198942" sldId="256"/>
            <ac:spMk id="114" creationId="{E4CE44C5-66FB-A848-80EE-EB000015B59F}"/>
          </ac:spMkLst>
        </pc:spChg>
        <pc:spChg chg="add mod">
          <ac:chgData name="Liu, Shijie" userId="665815af-b27a-437d-8049-49999e8278b7" providerId="ADAL" clId="{56B5042A-7D86-014C-B932-A8FEF2AF0E17}" dt="2020-11-16T21:20:45.655" v="219" actId="1076"/>
          <ac:spMkLst>
            <pc:docMk/>
            <pc:sldMk cId="931198942" sldId="256"/>
            <ac:spMk id="116" creationId="{789E0975-9E2E-5942-AA82-5EB297A0D824}"/>
          </ac:spMkLst>
        </pc:spChg>
        <pc:spChg chg="add del mod">
          <ac:chgData name="Liu, Shijie" userId="665815af-b27a-437d-8049-49999e8278b7" providerId="ADAL" clId="{56B5042A-7D86-014C-B932-A8FEF2AF0E17}" dt="2020-11-16T21:20:28.956" v="215" actId="478"/>
          <ac:spMkLst>
            <pc:docMk/>
            <pc:sldMk cId="931198942" sldId="256"/>
            <ac:spMk id="118" creationId="{EFDE30D9-3D51-A14C-A767-6174B57C6470}"/>
          </ac:spMkLst>
        </pc:spChg>
        <pc:spChg chg="add mod">
          <ac:chgData name="Liu, Shijie" userId="665815af-b27a-437d-8049-49999e8278b7" providerId="ADAL" clId="{56B5042A-7D86-014C-B932-A8FEF2AF0E17}" dt="2020-11-16T21:23:24.445" v="265" actId="947"/>
          <ac:spMkLst>
            <pc:docMk/>
            <pc:sldMk cId="931198942" sldId="256"/>
            <ac:spMk id="119" creationId="{EACF0407-FDE2-FE41-BC0B-99FD0D09F39E}"/>
          </ac:spMkLst>
        </pc:spChg>
        <pc:spChg chg="add mod">
          <ac:chgData name="Liu, Shijie" userId="665815af-b27a-437d-8049-49999e8278b7" providerId="ADAL" clId="{56B5042A-7D86-014C-B932-A8FEF2AF0E17}" dt="2020-11-16T21:30:40.002" v="304" actId="1076"/>
          <ac:spMkLst>
            <pc:docMk/>
            <pc:sldMk cId="931198942" sldId="256"/>
            <ac:spMk id="120" creationId="{B0235844-4911-0742-84BF-5862679794E7}"/>
          </ac:spMkLst>
        </pc:spChg>
        <pc:spChg chg="add mod">
          <ac:chgData name="Liu, Shijie" userId="665815af-b27a-437d-8049-49999e8278b7" providerId="ADAL" clId="{56B5042A-7D86-014C-B932-A8FEF2AF0E17}" dt="2020-11-16T21:30:42.669" v="305" actId="478"/>
          <ac:spMkLst>
            <pc:docMk/>
            <pc:sldMk cId="931198942" sldId="256"/>
            <ac:spMk id="121" creationId="{DA290E25-8743-2748-9F0E-B029F400C224}"/>
          </ac:spMkLst>
        </pc:spChg>
        <pc:spChg chg="add mod">
          <ac:chgData name="Liu, Shijie" userId="665815af-b27a-437d-8049-49999e8278b7" providerId="ADAL" clId="{56B5042A-7D86-014C-B932-A8FEF2AF0E17}" dt="2020-11-16T21:30:51.221" v="306" actId="478"/>
          <ac:spMkLst>
            <pc:docMk/>
            <pc:sldMk cId="931198942" sldId="256"/>
            <ac:spMk id="122" creationId="{1BC02B36-7C1D-2642-B220-9ECC78FD5E0D}"/>
          </ac:spMkLst>
        </pc:spChg>
        <pc:graphicFrameChg chg="del mod">
          <ac:chgData name="Liu, Shijie" userId="665815af-b27a-437d-8049-49999e8278b7" providerId="ADAL" clId="{56B5042A-7D86-014C-B932-A8FEF2AF0E17}" dt="2020-11-16T21:17:53.845" v="170" actId="478"/>
          <ac:graphicFrameMkLst>
            <pc:docMk/>
            <pc:sldMk cId="931198942" sldId="256"/>
            <ac:graphicFrameMk id="2" creationId="{00000000-0000-0000-0000-000000000000}"/>
          </ac:graphicFrameMkLst>
        </pc:graphicFrameChg>
        <pc:graphicFrameChg chg="del">
          <ac:chgData name="Liu, Shijie" userId="665815af-b27a-437d-8049-49999e8278b7" providerId="ADAL" clId="{56B5042A-7D86-014C-B932-A8FEF2AF0E17}" dt="2020-11-16T21:19:33.426" v="199" actId="478"/>
          <ac:graphicFrameMkLst>
            <pc:docMk/>
            <pc:sldMk cId="931198942" sldId="256"/>
            <ac:graphicFrameMk id="25" creationId="{00000000-0000-0000-0000-000000000000}"/>
          </ac:graphicFrameMkLst>
        </pc:graphicFrameChg>
        <pc:graphicFrameChg chg="del">
          <ac:chgData name="Liu, Shijie" userId="665815af-b27a-437d-8049-49999e8278b7" providerId="ADAL" clId="{56B5042A-7D86-014C-B932-A8FEF2AF0E17}" dt="2020-11-16T21:19:51.082" v="204" actId="478"/>
          <ac:graphicFrameMkLst>
            <pc:docMk/>
            <pc:sldMk cId="931198942" sldId="256"/>
            <ac:graphicFrameMk id="57" creationId="{00000000-0000-0000-0000-000000000000}"/>
          </ac:graphicFrameMkLst>
        </pc:graphicFrameChg>
        <pc:graphicFrameChg chg="del">
          <ac:chgData name="Liu, Shijie" userId="665815af-b27a-437d-8049-49999e8278b7" providerId="ADAL" clId="{56B5042A-7D86-014C-B932-A8FEF2AF0E17}" dt="2020-11-16T21:20:14.500" v="211" actId="478"/>
          <ac:graphicFrameMkLst>
            <pc:docMk/>
            <pc:sldMk cId="931198942" sldId="256"/>
            <ac:graphicFrameMk id="72" creationId="{00000000-0000-0000-0000-000000000000}"/>
          </ac:graphicFrameMkLst>
        </pc:graphicFrameChg>
        <pc:picChg chg="del">
          <ac:chgData name="Liu, Shijie" userId="665815af-b27a-437d-8049-49999e8278b7" providerId="ADAL" clId="{56B5042A-7D86-014C-B932-A8FEF2AF0E17}" dt="2020-11-16T21:18:26.450" v="180" actId="478"/>
          <ac:picMkLst>
            <pc:docMk/>
            <pc:sldMk cId="931198942" sldId="256"/>
            <ac:picMk id="5" creationId="{00000000-0000-0000-0000-000000000000}"/>
          </ac:picMkLst>
        </pc:picChg>
        <pc:picChg chg="mod">
          <ac:chgData name="Liu, Shijie" userId="665815af-b27a-437d-8049-49999e8278b7" providerId="ADAL" clId="{56B5042A-7D86-014C-B932-A8FEF2AF0E17}" dt="2020-11-16T21:13:15.770" v="96" actId="1076"/>
          <ac:picMkLst>
            <pc:docMk/>
            <pc:sldMk cId="931198942" sldId="256"/>
            <ac:picMk id="10" creationId="{00000000-0000-0000-0000-000000000000}"/>
          </ac:picMkLst>
        </pc:picChg>
        <pc:picChg chg="del mod">
          <ac:chgData name="Liu, Shijie" userId="665815af-b27a-437d-8049-49999e8278b7" providerId="ADAL" clId="{56B5042A-7D86-014C-B932-A8FEF2AF0E17}" dt="2020-11-16T21:16:27.379" v="151" actId="478"/>
          <ac:picMkLst>
            <pc:docMk/>
            <pc:sldMk cId="931198942" sldId="256"/>
            <ac:picMk id="11" creationId="{00000000-0000-0000-0000-000000000000}"/>
          </ac:picMkLst>
        </pc:picChg>
        <pc:picChg chg="del">
          <ac:chgData name="Liu, Shijie" userId="665815af-b27a-437d-8049-49999e8278b7" providerId="ADAL" clId="{56B5042A-7D86-014C-B932-A8FEF2AF0E17}" dt="2020-11-16T21:16:35.562" v="152" actId="478"/>
          <ac:picMkLst>
            <pc:docMk/>
            <pc:sldMk cId="931198942" sldId="256"/>
            <ac:picMk id="13" creationId="{00000000-0000-0000-0000-000000000000}"/>
          </ac:picMkLst>
        </pc:picChg>
        <pc:picChg chg="del">
          <ac:chgData name="Liu, Shijie" userId="665815af-b27a-437d-8049-49999e8278b7" providerId="ADAL" clId="{56B5042A-7D86-014C-B932-A8FEF2AF0E17}" dt="2020-11-16T21:16:37.348" v="153" actId="478"/>
          <ac:picMkLst>
            <pc:docMk/>
            <pc:sldMk cId="931198942" sldId="256"/>
            <ac:picMk id="14" creationId="{00000000-0000-0000-0000-000000000000}"/>
          </ac:picMkLst>
        </pc:picChg>
        <pc:picChg chg="del">
          <ac:chgData name="Liu, Shijie" userId="665815af-b27a-437d-8049-49999e8278b7" providerId="ADAL" clId="{56B5042A-7D86-014C-B932-A8FEF2AF0E17}" dt="2020-11-16T21:10:48.995" v="19" actId="478"/>
          <ac:picMkLst>
            <pc:docMk/>
            <pc:sldMk cId="931198942" sldId="256"/>
            <ac:picMk id="16" creationId="{560DA3D0-F0AD-4113-9134-36AD384E4B72}"/>
          </ac:picMkLst>
        </pc:picChg>
        <pc:picChg chg="del">
          <ac:chgData name="Liu, Shijie" userId="665815af-b27a-437d-8049-49999e8278b7" providerId="ADAL" clId="{56B5042A-7D86-014C-B932-A8FEF2AF0E17}" dt="2020-11-16T21:15:05.212" v="148" actId="478"/>
          <ac:picMkLst>
            <pc:docMk/>
            <pc:sldMk cId="931198942" sldId="256"/>
            <ac:picMk id="19" creationId="{00000000-0000-0000-0000-000000000000}"/>
          </ac:picMkLst>
        </pc:picChg>
        <pc:picChg chg="del">
          <ac:chgData name="Liu, Shijie" userId="665815af-b27a-437d-8049-49999e8278b7" providerId="ADAL" clId="{56B5042A-7D86-014C-B932-A8FEF2AF0E17}" dt="2020-11-16T21:20:09.886" v="210" actId="478"/>
          <ac:picMkLst>
            <pc:docMk/>
            <pc:sldMk cId="931198942" sldId="256"/>
            <ac:picMk id="26" creationId="{00000000-0000-0000-0000-000000000000}"/>
          </ac:picMkLst>
        </pc:picChg>
        <pc:picChg chg="del">
          <ac:chgData name="Liu, Shijie" userId="665815af-b27a-437d-8049-49999e8278b7" providerId="ADAL" clId="{56B5042A-7D86-014C-B932-A8FEF2AF0E17}" dt="2020-11-16T21:18:27.853" v="181" actId="478"/>
          <ac:picMkLst>
            <pc:docMk/>
            <pc:sldMk cId="931198942" sldId="256"/>
            <ac:picMk id="27" creationId="{00000000-0000-0000-0000-000000000000}"/>
          </ac:picMkLst>
        </pc:picChg>
        <pc:picChg chg="del">
          <ac:chgData name="Liu, Shijie" userId="665815af-b27a-437d-8049-49999e8278b7" providerId="ADAL" clId="{56B5042A-7D86-014C-B932-A8FEF2AF0E17}" dt="2020-11-16T21:18:32.479" v="183" actId="478"/>
          <ac:picMkLst>
            <pc:docMk/>
            <pc:sldMk cId="931198942" sldId="256"/>
            <ac:picMk id="53" creationId="{00000000-0000-0000-0000-000000000000}"/>
          </ac:picMkLst>
        </pc:picChg>
        <pc:picChg chg="del">
          <ac:chgData name="Liu, Shijie" userId="665815af-b27a-437d-8049-49999e8278b7" providerId="ADAL" clId="{56B5042A-7D86-014C-B932-A8FEF2AF0E17}" dt="2020-11-16T21:18:36.021" v="185" actId="478"/>
          <ac:picMkLst>
            <pc:docMk/>
            <pc:sldMk cId="931198942" sldId="256"/>
            <ac:picMk id="54" creationId="{00000000-0000-0000-0000-000000000000}"/>
          </ac:picMkLst>
        </pc:picChg>
        <pc:picChg chg="del">
          <ac:chgData name="Liu, Shijie" userId="665815af-b27a-437d-8049-49999e8278b7" providerId="ADAL" clId="{56B5042A-7D86-014C-B932-A8FEF2AF0E17}" dt="2020-11-16T21:20:02.858" v="207" actId="478"/>
          <ac:picMkLst>
            <pc:docMk/>
            <pc:sldMk cId="931198942" sldId="256"/>
            <ac:picMk id="55" creationId="{00000000-0000-0000-0000-000000000000}"/>
          </ac:picMkLst>
        </pc:picChg>
        <pc:picChg chg="del">
          <ac:chgData name="Liu, Shijie" userId="665815af-b27a-437d-8049-49999e8278b7" providerId="ADAL" clId="{56B5042A-7D86-014C-B932-A8FEF2AF0E17}" dt="2020-11-16T21:20:08.275" v="209" actId="478"/>
          <ac:picMkLst>
            <pc:docMk/>
            <pc:sldMk cId="931198942" sldId="256"/>
            <ac:picMk id="63" creationId="{00000000-0000-0000-0000-000000000000}"/>
          </ac:picMkLst>
        </pc:picChg>
      </pc:sldChg>
      <pc:sldMasterChg chg="addSp">
        <pc:chgData name="Liu, Shijie" userId="665815af-b27a-437d-8049-49999e8278b7" providerId="ADAL" clId="{56B5042A-7D86-014C-B932-A8FEF2AF0E17}" dt="2020-11-16T21:10:32.959" v="0"/>
        <pc:sldMasterMkLst>
          <pc:docMk/>
          <pc:sldMasterMk cId="3493997530" sldId="2147483673"/>
        </pc:sldMasterMkLst>
        <pc:spChg chg="add">
          <ac:chgData name="Liu, Shijie" userId="665815af-b27a-437d-8049-49999e8278b7" providerId="ADAL" clId="{56B5042A-7D86-014C-B932-A8FEF2AF0E17}" dt="2020-11-16T21:10:32.959" v="0"/>
          <ac:spMkLst>
            <pc:docMk/>
            <pc:sldMasterMk cId="3493997530" sldId="2147483673"/>
            <ac:spMk id="11" creationId="{4DA2E19E-3B18-C145-918C-0F1D1E12AE1F}"/>
          </ac:spMkLst>
        </pc:spChg>
        <pc:spChg chg="add">
          <ac:chgData name="Liu, Shijie" userId="665815af-b27a-437d-8049-49999e8278b7" providerId="ADAL" clId="{56B5042A-7D86-014C-B932-A8FEF2AF0E17}" dt="2020-11-16T21:10:32.959" v="0"/>
          <ac:spMkLst>
            <pc:docMk/>
            <pc:sldMasterMk cId="3493997530" sldId="2147483673"/>
            <ac:spMk id="14" creationId="{56DABF8B-BCB6-294B-9886-1EC40B6D105C}"/>
          </ac:spMkLst>
        </pc:spChg>
        <pc:cxnChg chg="add">
          <ac:chgData name="Liu, Shijie" userId="665815af-b27a-437d-8049-49999e8278b7" providerId="ADAL" clId="{56B5042A-7D86-014C-B932-A8FEF2AF0E17}" dt="2020-11-16T21:10:32.959" v="0"/>
          <ac:cxnSpMkLst>
            <pc:docMk/>
            <pc:sldMasterMk cId="3493997530" sldId="2147483673"/>
            <ac:cxnSpMk id="16" creationId="{303DF942-7298-9D44-8C6B-01CACCC64B3B}"/>
          </ac:cxnSpMkLst>
        </pc:cxn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C87FB3-E9C8-7A4F-A5B9-9ACE10D00BE2}" type="doc">
      <dgm:prSet loTypeId="urn:microsoft.com/office/officeart/2005/8/layout/process3" loCatId="" qsTypeId="urn:microsoft.com/office/officeart/2005/8/quickstyle/simple1" qsCatId="simple" csTypeId="urn:microsoft.com/office/officeart/2005/8/colors/colorful1" csCatId="colorful" phldr="1"/>
      <dgm:spPr/>
      <dgm:t>
        <a:bodyPr/>
        <a:lstStyle/>
        <a:p>
          <a:endParaRPr lang="en-US"/>
        </a:p>
      </dgm:t>
    </dgm:pt>
    <dgm:pt modelId="{4DD10BD5-3F04-D841-A6EF-66CE655A57B1}">
      <dgm:prSet phldrT="[Text]"/>
      <dgm:spPr/>
      <dgm:t>
        <a:bodyPr/>
        <a:lstStyle/>
        <a:p>
          <a:r>
            <a:rPr lang="en-US" b="1" dirty="0"/>
            <a:t>Dataset</a:t>
          </a:r>
        </a:p>
      </dgm:t>
    </dgm:pt>
    <dgm:pt modelId="{A7720851-D7B8-5940-A769-BDA9DBBD8CAF}" type="parTrans" cxnId="{A57A1255-0DD9-314B-B438-75386F7D9257}">
      <dgm:prSet/>
      <dgm:spPr/>
      <dgm:t>
        <a:bodyPr/>
        <a:lstStyle/>
        <a:p>
          <a:endParaRPr lang="en-US"/>
        </a:p>
      </dgm:t>
    </dgm:pt>
    <dgm:pt modelId="{3D0DC0CC-6A50-6D4C-BDF6-A0C201E699A0}" type="sibTrans" cxnId="{A57A1255-0DD9-314B-B438-75386F7D9257}">
      <dgm:prSet/>
      <dgm:spPr/>
      <dgm:t>
        <a:bodyPr/>
        <a:lstStyle/>
        <a:p>
          <a:endParaRPr lang="en-US"/>
        </a:p>
      </dgm:t>
    </dgm:pt>
    <dgm:pt modelId="{8170251A-F1C0-C54D-ABE5-9F69D1CC98E4}">
      <dgm:prSet phldrT="[Text]"/>
      <dgm:spPr/>
      <dgm:t>
        <a:bodyPr/>
        <a:lstStyle/>
        <a:p>
          <a:r>
            <a:rPr lang="en-US" dirty="0"/>
            <a:t>Dataset Collection</a:t>
          </a:r>
        </a:p>
      </dgm:t>
    </dgm:pt>
    <dgm:pt modelId="{73E9FD6F-4452-C54A-AE2A-908A80D6EE3F}" type="parTrans" cxnId="{2DBA4B7D-FDD3-C34F-93BF-CD4FAF68823C}">
      <dgm:prSet/>
      <dgm:spPr/>
      <dgm:t>
        <a:bodyPr/>
        <a:lstStyle/>
        <a:p>
          <a:endParaRPr lang="en-US"/>
        </a:p>
      </dgm:t>
    </dgm:pt>
    <dgm:pt modelId="{8D15579E-2AD8-7D45-BCD3-F9038D253C1B}" type="sibTrans" cxnId="{2DBA4B7D-FDD3-C34F-93BF-CD4FAF68823C}">
      <dgm:prSet/>
      <dgm:spPr/>
      <dgm:t>
        <a:bodyPr/>
        <a:lstStyle/>
        <a:p>
          <a:endParaRPr lang="en-US"/>
        </a:p>
      </dgm:t>
    </dgm:pt>
    <dgm:pt modelId="{9C9382EE-7E37-854A-82F0-22A240F9A353}">
      <dgm:prSet phldrT="[Text]"/>
      <dgm:spPr/>
      <dgm:t>
        <a:bodyPr/>
        <a:lstStyle/>
        <a:p>
          <a:r>
            <a:rPr lang="en-US" b="1" dirty="0"/>
            <a:t>Architectures</a:t>
          </a:r>
        </a:p>
      </dgm:t>
    </dgm:pt>
    <dgm:pt modelId="{B85F7DBF-A9D1-6347-ACA6-0C41B752DF7A}" type="parTrans" cxnId="{9F354CD1-2B3D-E24C-8029-B14FE7CA679C}">
      <dgm:prSet/>
      <dgm:spPr/>
      <dgm:t>
        <a:bodyPr/>
        <a:lstStyle/>
        <a:p>
          <a:endParaRPr lang="en-US"/>
        </a:p>
      </dgm:t>
    </dgm:pt>
    <dgm:pt modelId="{2B87F248-2810-B846-9D40-B138FC45C432}" type="sibTrans" cxnId="{9F354CD1-2B3D-E24C-8029-B14FE7CA679C}">
      <dgm:prSet/>
      <dgm:spPr/>
      <dgm:t>
        <a:bodyPr/>
        <a:lstStyle/>
        <a:p>
          <a:endParaRPr lang="en-US"/>
        </a:p>
      </dgm:t>
    </dgm:pt>
    <dgm:pt modelId="{BAD129B4-EBA3-5442-9BBB-D8D46FF07D65}">
      <dgm:prSet phldrT="[Text]"/>
      <dgm:spPr/>
      <dgm:t>
        <a:bodyPr/>
        <a:lstStyle/>
        <a:p>
          <a:r>
            <a:rPr lang="en-US" dirty="0"/>
            <a:t>Convolution Neural Network from Scratch</a:t>
          </a:r>
        </a:p>
      </dgm:t>
    </dgm:pt>
    <dgm:pt modelId="{E04B8DBD-C9B7-4F4F-9B98-B2CF6C9054C3}" type="parTrans" cxnId="{AC1339C4-50AE-484A-84D9-8D3496EC16D8}">
      <dgm:prSet/>
      <dgm:spPr/>
      <dgm:t>
        <a:bodyPr/>
        <a:lstStyle/>
        <a:p>
          <a:endParaRPr lang="en-US"/>
        </a:p>
      </dgm:t>
    </dgm:pt>
    <dgm:pt modelId="{AF7349FE-5B7B-8A4A-BD7A-C2497006A857}" type="sibTrans" cxnId="{AC1339C4-50AE-484A-84D9-8D3496EC16D8}">
      <dgm:prSet/>
      <dgm:spPr/>
      <dgm:t>
        <a:bodyPr/>
        <a:lstStyle/>
        <a:p>
          <a:endParaRPr lang="en-US"/>
        </a:p>
      </dgm:t>
    </dgm:pt>
    <dgm:pt modelId="{14569E51-106C-7342-BB70-1CE5F982A729}">
      <dgm:prSet phldrT="[Text]"/>
      <dgm:spPr/>
      <dgm:t>
        <a:bodyPr/>
        <a:lstStyle/>
        <a:p>
          <a:r>
            <a:rPr lang="en-US" dirty="0"/>
            <a:t>Dataset Exploration</a:t>
          </a:r>
        </a:p>
      </dgm:t>
    </dgm:pt>
    <dgm:pt modelId="{C32EDCE9-77A0-8A4B-8E3C-3A2F4AEBB751}" type="parTrans" cxnId="{ADF50DC2-1706-C349-A9D0-8202275B3D59}">
      <dgm:prSet/>
      <dgm:spPr/>
      <dgm:t>
        <a:bodyPr/>
        <a:lstStyle/>
        <a:p>
          <a:endParaRPr lang="en-US"/>
        </a:p>
      </dgm:t>
    </dgm:pt>
    <dgm:pt modelId="{FF9FBB37-F211-E54E-8573-76341C063F2D}" type="sibTrans" cxnId="{ADF50DC2-1706-C349-A9D0-8202275B3D59}">
      <dgm:prSet/>
      <dgm:spPr/>
      <dgm:t>
        <a:bodyPr/>
        <a:lstStyle/>
        <a:p>
          <a:endParaRPr lang="en-US"/>
        </a:p>
      </dgm:t>
    </dgm:pt>
    <dgm:pt modelId="{C332E388-452E-CD4A-B067-D9251A8295BB}">
      <dgm:prSet phldrT="[Text]"/>
      <dgm:spPr/>
      <dgm:t>
        <a:bodyPr/>
        <a:lstStyle/>
        <a:p>
          <a:r>
            <a:rPr lang="en-US" dirty="0"/>
            <a:t>Dataset Spilt</a:t>
          </a:r>
        </a:p>
      </dgm:t>
    </dgm:pt>
    <dgm:pt modelId="{D84F1360-734A-B14E-AAB8-832592034DE0}" type="parTrans" cxnId="{F4211312-D37D-0F49-AAAD-B49CE96811BA}">
      <dgm:prSet/>
      <dgm:spPr/>
      <dgm:t>
        <a:bodyPr/>
        <a:lstStyle/>
        <a:p>
          <a:endParaRPr lang="en-US"/>
        </a:p>
      </dgm:t>
    </dgm:pt>
    <dgm:pt modelId="{60F0EFD5-DF03-BF4B-9584-391947438291}" type="sibTrans" cxnId="{F4211312-D37D-0F49-AAAD-B49CE96811BA}">
      <dgm:prSet/>
      <dgm:spPr/>
      <dgm:t>
        <a:bodyPr/>
        <a:lstStyle/>
        <a:p>
          <a:endParaRPr lang="en-US"/>
        </a:p>
      </dgm:t>
    </dgm:pt>
    <dgm:pt modelId="{638D1090-604E-854F-A88E-70D7F110DC4D}">
      <dgm:prSet phldrT="[Text]"/>
      <dgm:spPr/>
      <dgm:t>
        <a:bodyPr/>
        <a:lstStyle/>
        <a:p>
          <a:r>
            <a:rPr lang="en-US" dirty="0"/>
            <a:t>Dataset pre-processing</a:t>
          </a:r>
        </a:p>
      </dgm:t>
    </dgm:pt>
    <dgm:pt modelId="{F01E52AB-965A-2046-AB24-8203C4A6AC8C}" type="parTrans" cxnId="{F6931703-BECD-C848-9178-751197C50B81}">
      <dgm:prSet/>
      <dgm:spPr/>
      <dgm:t>
        <a:bodyPr/>
        <a:lstStyle/>
        <a:p>
          <a:endParaRPr lang="en-US"/>
        </a:p>
      </dgm:t>
    </dgm:pt>
    <dgm:pt modelId="{7F36C224-5299-034C-B770-FE733F80E1BA}" type="sibTrans" cxnId="{F6931703-BECD-C848-9178-751197C50B81}">
      <dgm:prSet/>
      <dgm:spPr/>
      <dgm:t>
        <a:bodyPr/>
        <a:lstStyle/>
        <a:p>
          <a:endParaRPr lang="en-US"/>
        </a:p>
      </dgm:t>
    </dgm:pt>
    <dgm:pt modelId="{54DCA8BF-6A9F-CD4E-AC20-BEBA19FB25E8}">
      <dgm:prSet phldrT="[Text]"/>
      <dgm:spPr/>
      <dgm:t>
        <a:bodyPr/>
        <a:lstStyle/>
        <a:p>
          <a:r>
            <a:rPr lang="en-US" dirty="0"/>
            <a:t>Transfer learning with VGG-19 via fine-tuning </a:t>
          </a:r>
        </a:p>
      </dgm:t>
    </dgm:pt>
    <dgm:pt modelId="{0B9FBD03-BB2B-AB4E-9803-170AFC356BB3}" type="parTrans" cxnId="{D34E0732-098C-2942-8CB9-A1C7A2FC8922}">
      <dgm:prSet/>
      <dgm:spPr/>
      <dgm:t>
        <a:bodyPr/>
        <a:lstStyle/>
        <a:p>
          <a:endParaRPr lang="en-US"/>
        </a:p>
      </dgm:t>
    </dgm:pt>
    <dgm:pt modelId="{444716AC-D5AE-0546-94BC-C4BB8BB586EF}" type="sibTrans" cxnId="{D34E0732-098C-2942-8CB9-A1C7A2FC8922}">
      <dgm:prSet/>
      <dgm:spPr/>
      <dgm:t>
        <a:bodyPr/>
        <a:lstStyle/>
        <a:p>
          <a:endParaRPr lang="en-US"/>
        </a:p>
      </dgm:t>
    </dgm:pt>
    <dgm:pt modelId="{BF822A7C-022C-4245-871A-E010C400D17C}">
      <dgm:prSet phldrT="[Text]"/>
      <dgm:spPr/>
      <dgm:t>
        <a:bodyPr/>
        <a:lstStyle/>
        <a:p>
          <a:r>
            <a:rPr lang="en-US" b="1" dirty="0"/>
            <a:t>Evaluation</a:t>
          </a:r>
        </a:p>
      </dgm:t>
    </dgm:pt>
    <dgm:pt modelId="{7DEE2785-BEA7-AB4D-9695-2FAFCE050FCC}" type="parTrans" cxnId="{99358693-5C38-7342-A3CB-EE0B4EE1487F}">
      <dgm:prSet/>
      <dgm:spPr/>
      <dgm:t>
        <a:bodyPr/>
        <a:lstStyle/>
        <a:p>
          <a:endParaRPr lang="en-US"/>
        </a:p>
      </dgm:t>
    </dgm:pt>
    <dgm:pt modelId="{0D89B4BF-8474-B143-9E24-971E11F94085}" type="sibTrans" cxnId="{99358693-5C38-7342-A3CB-EE0B4EE1487F}">
      <dgm:prSet/>
      <dgm:spPr/>
      <dgm:t>
        <a:bodyPr/>
        <a:lstStyle/>
        <a:p>
          <a:endParaRPr lang="en-US"/>
        </a:p>
      </dgm:t>
    </dgm:pt>
    <dgm:pt modelId="{EF2864EE-650A-F044-8789-407D590D633C}">
      <dgm:prSet phldrT="[Text]"/>
      <dgm:spPr/>
      <dgm:t>
        <a:bodyPr/>
        <a:lstStyle/>
        <a:p>
          <a:r>
            <a:rPr lang="en-US" dirty="0"/>
            <a:t>Loss</a:t>
          </a:r>
        </a:p>
      </dgm:t>
    </dgm:pt>
    <dgm:pt modelId="{E13E66B9-1951-D147-9012-70E825EDC6E5}" type="parTrans" cxnId="{AD5450A6-3F83-A241-9849-F69AABD0D3FE}">
      <dgm:prSet/>
      <dgm:spPr/>
      <dgm:t>
        <a:bodyPr/>
        <a:lstStyle/>
        <a:p>
          <a:endParaRPr lang="en-US"/>
        </a:p>
      </dgm:t>
    </dgm:pt>
    <dgm:pt modelId="{832260FB-E68E-B743-A19C-A7C4CDF6B989}" type="sibTrans" cxnId="{AD5450A6-3F83-A241-9849-F69AABD0D3FE}">
      <dgm:prSet/>
      <dgm:spPr/>
      <dgm:t>
        <a:bodyPr/>
        <a:lstStyle/>
        <a:p>
          <a:endParaRPr lang="en-US"/>
        </a:p>
      </dgm:t>
    </dgm:pt>
    <dgm:pt modelId="{2051B930-A8EA-8B46-8384-AD4D07D60C2D}">
      <dgm:prSet phldrT="[Text]"/>
      <dgm:spPr/>
      <dgm:t>
        <a:bodyPr/>
        <a:lstStyle/>
        <a:p>
          <a:r>
            <a:rPr lang="en-US" dirty="0"/>
            <a:t>Accuracy</a:t>
          </a:r>
        </a:p>
      </dgm:t>
    </dgm:pt>
    <dgm:pt modelId="{CBB0928E-931F-0F44-AA8D-560462679379}" type="parTrans" cxnId="{212C9E35-A4A6-B544-90AA-36C0B8D8C549}">
      <dgm:prSet/>
      <dgm:spPr/>
      <dgm:t>
        <a:bodyPr/>
        <a:lstStyle/>
        <a:p>
          <a:endParaRPr lang="en-US"/>
        </a:p>
      </dgm:t>
    </dgm:pt>
    <dgm:pt modelId="{A15ADC87-93CB-6F4F-8ED5-0816D0C696B5}" type="sibTrans" cxnId="{212C9E35-A4A6-B544-90AA-36C0B8D8C549}">
      <dgm:prSet/>
      <dgm:spPr/>
      <dgm:t>
        <a:bodyPr/>
        <a:lstStyle/>
        <a:p>
          <a:endParaRPr lang="en-US"/>
        </a:p>
      </dgm:t>
    </dgm:pt>
    <dgm:pt modelId="{00E472C8-D0ED-9445-8D33-69BB4A51D242}">
      <dgm:prSet phldrT="[Text]"/>
      <dgm:spPr/>
      <dgm:t>
        <a:bodyPr/>
        <a:lstStyle/>
        <a:p>
          <a:r>
            <a:rPr lang="en-US" dirty="0"/>
            <a:t>Confusion Matrix </a:t>
          </a:r>
        </a:p>
      </dgm:t>
    </dgm:pt>
    <dgm:pt modelId="{7D3B4D69-FF34-044F-B6D8-C09278F6A449}" type="parTrans" cxnId="{D153B6A4-A810-874B-9DA9-2F4BB4B6F8A5}">
      <dgm:prSet/>
      <dgm:spPr/>
      <dgm:t>
        <a:bodyPr/>
        <a:lstStyle/>
        <a:p>
          <a:endParaRPr lang="en-US"/>
        </a:p>
      </dgm:t>
    </dgm:pt>
    <dgm:pt modelId="{AD84B527-B61D-C647-98F6-6840CCC289CB}" type="sibTrans" cxnId="{D153B6A4-A810-874B-9DA9-2F4BB4B6F8A5}">
      <dgm:prSet/>
      <dgm:spPr/>
      <dgm:t>
        <a:bodyPr/>
        <a:lstStyle/>
        <a:p>
          <a:endParaRPr lang="en-US"/>
        </a:p>
      </dgm:t>
    </dgm:pt>
    <dgm:pt modelId="{8692AB2C-1618-4741-ADEB-682D13DAA1CD}">
      <dgm:prSet phldrT="[Text]"/>
      <dgm:spPr/>
      <dgm:t>
        <a:bodyPr/>
        <a:lstStyle/>
        <a:p>
          <a:r>
            <a:rPr lang="en-US" b="1" dirty="0"/>
            <a:t>Techniques</a:t>
          </a:r>
        </a:p>
      </dgm:t>
    </dgm:pt>
    <dgm:pt modelId="{1765FE40-B608-8547-9131-4A86BABE1094}" type="parTrans" cxnId="{D67623DF-53D0-CC40-8179-64EE931B00A0}">
      <dgm:prSet/>
      <dgm:spPr/>
      <dgm:t>
        <a:bodyPr/>
        <a:lstStyle/>
        <a:p>
          <a:endParaRPr lang="en-US"/>
        </a:p>
      </dgm:t>
    </dgm:pt>
    <dgm:pt modelId="{E27B1E6D-4448-4B4C-83D0-1005B605E9A3}" type="sibTrans" cxnId="{D67623DF-53D0-CC40-8179-64EE931B00A0}">
      <dgm:prSet/>
      <dgm:spPr/>
      <dgm:t>
        <a:bodyPr/>
        <a:lstStyle/>
        <a:p>
          <a:endParaRPr lang="en-US"/>
        </a:p>
      </dgm:t>
    </dgm:pt>
    <dgm:pt modelId="{85AF49CF-AEF8-C246-B698-7BD8CD133A92}">
      <dgm:prSet/>
      <dgm:spPr/>
      <dgm:t>
        <a:bodyPr/>
        <a:lstStyle/>
        <a:p>
          <a:r>
            <a:rPr lang="en-US" dirty="0"/>
            <a:t>Image Data Generator</a:t>
          </a:r>
        </a:p>
      </dgm:t>
    </dgm:pt>
    <dgm:pt modelId="{72FDA222-27B6-014B-B3AF-807C89FB36AD}" type="parTrans" cxnId="{41613DE2-B180-F04C-A092-AF9D0780E32A}">
      <dgm:prSet/>
      <dgm:spPr/>
      <dgm:t>
        <a:bodyPr/>
        <a:lstStyle/>
        <a:p>
          <a:endParaRPr lang="en-US"/>
        </a:p>
      </dgm:t>
    </dgm:pt>
    <dgm:pt modelId="{17ECAB3D-47C5-F245-BF57-D22BCF423661}" type="sibTrans" cxnId="{41613DE2-B180-F04C-A092-AF9D0780E32A}">
      <dgm:prSet/>
      <dgm:spPr/>
      <dgm:t>
        <a:bodyPr/>
        <a:lstStyle/>
        <a:p>
          <a:endParaRPr lang="en-US"/>
        </a:p>
      </dgm:t>
    </dgm:pt>
    <dgm:pt modelId="{7F277542-5EB0-B145-A9A5-1810127B86AA}">
      <dgm:prSet/>
      <dgm:spPr/>
      <dgm:t>
        <a:bodyPr/>
        <a:lstStyle/>
        <a:p>
          <a:r>
            <a:rPr lang="en-US"/>
            <a:t>Transfer Learning </a:t>
          </a:r>
          <a:endParaRPr lang="en-US" dirty="0"/>
        </a:p>
      </dgm:t>
    </dgm:pt>
    <dgm:pt modelId="{45FFC6B4-8342-184A-B0FF-054AB29F9BC1}" type="parTrans" cxnId="{22B1F570-4B8B-4A48-B4E8-EE3D99991737}">
      <dgm:prSet/>
      <dgm:spPr/>
      <dgm:t>
        <a:bodyPr/>
        <a:lstStyle/>
        <a:p>
          <a:endParaRPr lang="en-US"/>
        </a:p>
      </dgm:t>
    </dgm:pt>
    <dgm:pt modelId="{E2BCA5E6-1AE3-4F47-BDE2-D208F5BF9AC8}" type="sibTrans" cxnId="{22B1F570-4B8B-4A48-B4E8-EE3D99991737}">
      <dgm:prSet/>
      <dgm:spPr/>
      <dgm:t>
        <a:bodyPr/>
        <a:lstStyle/>
        <a:p>
          <a:endParaRPr lang="en-US"/>
        </a:p>
      </dgm:t>
    </dgm:pt>
    <dgm:pt modelId="{ADF47248-8698-964D-899D-63BFF015805F}">
      <dgm:prSet/>
      <dgm:spPr/>
      <dgm:t>
        <a:bodyPr/>
        <a:lstStyle/>
        <a:p>
          <a:r>
            <a:rPr lang="en-US" dirty="0"/>
            <a:t>Image Data Augmentation</a:t>
          </a:r>
        </a:p>
      </dgm:t>
    </dgm:pt>
    <dgm:pt modelId="{665F7907-5E92-264A-A9DE-C14FE5070DF9}" type="parTrans" cxnId="{2D98B738-23DE-9D40-85C0-C7484D539CA2}">
      <dgm:prSet/>
      <dgm:spPr/>
      <dgm:t>
        <a:bodyPr/>
        <a:lstStyle/>
        <a:p>
          <a:endParaRPr lang="en-US"/>
        </a:p>
      </dgm:t>
    </dgm:pt>
    <dgm:pt modelId="{C156F339-E88A-8142-8184-4BE92A6BBADE}" type="sibTrans" cxnId="{2D98B738-23DE-9D40-85C0-C7484D539CA2}">
      <dgm:prSet/>
      <dgm:spPr/>
      <dgm:t>
        <a:bodyPr/>
        <a:lstStyle/>
        <a:p>
          <a:endParaRPr lang="en-US"/>
        </a:p>
      </dgm:t>
    </dgm:pt>
    <dgm:pt modelId="{B834FE8E-B778-5244-9DEE-8BA1DFEA0AB8}">
      <dgm:prSet/>
      <dgm:spPr/>
      <dgm:t>
        <a:bodyPr/>
        <a:lstStyle/>
        <a:p>
          <a:r>
            <a:rPr lang="en-US" dirty="0"/>
            <a:t>Dropout</a:t>
          </a:r>
        </a:p>
      </dgm:t>
    </dgm:pt>
    <dgm:pt modelId="{968E8B74-DBEF-6D48-A484-C4D0E0D90600}" type="parTrans" cxnId="{CED158DE-5ED7-7C44-A361-EAE25B11EC05}">
      <dgm:prSet/>
      <dgm:spPr/>
      <dgm:t>
        <a:bodyPr/>
        <a:lstStyle/>
        <a:p>
          <a:endParaRPr lang="en-US"/>
        </a:p>
      </dgm:t>
    </dgm:pt>
    <dgm:pt modelId="{CBFE499D-DFC0-9141-AB23-208B34EC828A}" type="sibTrans" cxnId="{CED158DE-5ED7-7C44-A361-EAE25B11EC05}">
      <dgm:prSet/>
      <dgm:spPr/>
      <dgm:t>
        <a:bodyPr/>
        <a:lstStyle/>
        <a:p>
          <a:endParaRPr lang="en-US"/>
        </a:p>
      </dgm:t>
    </dgm:pt>
    <dgm:pt modelId="{D80B22ED-D649-E24B-B995-4D7BC3B86271}">
      <dgm:prSet phldrT="[Text]"/>
      <dgm:spPr/>
      <dgm:t>
        <a:bodyPr/>
        <a:lstStyle/>
        <a:p>
          <a:r>
            <a:rPr lang="en-US" dirty="0"/>
            <a:t>Classification Report</a:t>
          </a:r>
        </a:p>
      </dgm:t>
    </dgm:pt>
    <dgm:pt modelId="{752E97D8-8D76-1140-8B02-8428B0F74B3A}" type="parTrans" cxnId="{794BE40A-9334-F444-955E-A005CB069F4B}">
      <dgm:prSet/>
      <dgm:spPr/>
      <dgm:t>
        <a:bodyPr/>
        <a:lstStyle/>
        <a:p>
          <a:endParaRPr lang="en-US"/>
        </a:p>
      </dgm:t>
    </dgm:pt>
    <dgm:pt modelId="{57F44BDF-B68F-8649-A4F2-91C53D2A3ABA}" type="sibTrans" cxnId="{794BE40A-9334-F444-955E-A005CB069F4B}">
      <dgm:prSet/>
      <dgm:spPr/>
      <dgm:t>
        <a:bodyPr/>
        <a:lstStyle/>
        <a:p>
          <a:endParaRPr lang="en-US"/>
        </a:p>
      </dgm:t>
    </dgm:pt>
    <dgm:pt modelId="{ED77B8A8-7B42-D448-A9F5-5572820C35DB}">
      <dgm:prSet/>
      <dgm:spPr/>
      <dgm:t>
        <a:bodyPr/>
        <a:lstStyle/>
        <a:p>
          <a:r>
            <a:rPr lang="en-US" dirty="0"/>
            <a:t>Batch Normalization</a:t>
          </a:r>
        </a:p>
      </dgm:t>
    </dgm:pt>
    <dgm:pt modelId="{91A613D3-4D63-504F-BE72-DF91C4F22762}" type="parTrans" cxnId="{D3C5B247-46BC-3040-9E60-B2BD75FECB85}">
      <dgm:prSet/>
      <dgm:spPr/>
      <dgm:t>
        <a:bodyPr/>
        <a:lstStyle/>
        <a:p>
          <a:endParaRPr lang="en-US"/>
        </a:p>
      </dgm:t>
    </dgm:pt>
    <dgm:pt modelId="{2C6DF7C0-625D-ED4E-9205-3B7D166EBB74}" type="sibTrans" cxnId="{D3C5B247-46BC-3040-9E60-B2BD75FECB85}">
      <dgm:prSet/>
      <dgm:spPr/>
      <dgm:t>
        <a:bodyPr/>
        <a:lstStyle/>
        <a:p>
          <a:endParaRPr lang="en-US"/>
        </a:p>
      </dgm:t>
    </dgm:pt>
    <dgm:pt modelId="{6686A2AF-25A4-1D40-A9DC-008713DE0F6C}" type="pres">
      <dgm:prSet presAssocID="{99C87FB3-E9C8-7A4F-A5B9-9ACE10D00BE2}" presName="linearFlow" presStyleCnt="0">
        <dgm:presLayoutVars>
          <dgm:dir/>
          <dgm:animLvl val="lvl"/>
          <dgm:resizeHandles val="exact"/>
        </dgm:presLayoutVars>
      </dgm:prSet>
      <dgm:spPr/>
    </dgm:pt>
    <dgm:pt modelId="{02ED1FD4-7F88-1C46-87EE-40C1556C878A}" type="pres">
      <dgm:prSet presAssocID="{4DD10BD5-3F04-D841-A6EF-66CE655A57B1}" presName="composite" presStyleCnt="0"/>
      <dgm:spPr/>
    </dgm:pt>
    <dgm:pt modelId="{98C99D40-64ED-304D-974F-5810D9F6924F}" type="pres">
      <dgm:prSet presAssocID="{4DD10BD5-3F04-D841-A6EF-66CE655A57B1}" presName="parTx" presStyleLbl="node1" presStyleIdx="0" presStyleCnt="4">
        <dgm:presLayoutVars>
          <dgm:chMax val="0"/>
          <dgm:chPref val="0"/>
          <dgm:bulletEnabled val="1"/>
        </dgm:presLayoutVars>
      </dgm:prSet>
      <dgm:spPr/>
    </dgm:pt>
    <dgm:pt modelId="{D2F76A9B-3964-E74B-B536-D376B9C34140}" type="pres">
      <dgm:prSet presAssocID="{4DD10BD5-3F04-D841-A6EF-66CE655A57B1}" presName="parSh" presStyleLbl="node1" presStyleIdx="0" presStyleCnt="4"/>
      <dgm:spPr/>
    </dgm:pt>
    <dgm:pt modelId="{098EDB9A-C6F6-0B4E-8FF0-64E146A3E9E2}" type="pres">
      <dgm:prSet presAssocID="{4DD10BD5-3F04-D841-A6EF-66CE655A57B1}" presName="desTx" presStyleLbl="fgAcc1" presStyleIdx="0" presStyleCnt="4" custLinFactNeighborY="3276">
        <dgm:presLayoutVars>
          <dgm:bulletEnabled val="1"/>
        </dgm:presLayoutVars>
      </dgm:prSet>
      <dgm:spPr/>
    </dgm:pt>
    <dgm:pt modelId="{3519363C-E60C-694F-A350-40DC484B707C}" type="pres">
      <dgm:prSet presAssocID="{3D0DC0CC-6A50-6D4C-BDF6-A0C201E699A0}" presName="sibTrans" presStyleLbl="sibTrans2D1" presStyleIdx="0" presStyleCnt="3"/>
      <dgm:spPr/>
    </dgm:pt>
    <dgm:pt modelId="{E7F8202F-885F-1E4F-B068-4C0D1D60E472}" type="pres">
      <dgm:prSet presAssocID="{3D0DC0CC-6A50-6D4C-BDF6-A0C201E699A0}" presName="connTx" presStyleLbl="sibTrans2D1" presStyleIdx="0" presStyleCnt="3"/>
      <dgm:spPr/>
    </dgm:pt>
    <dgm:pt modelId="{1F9845D5-41E6-7F49-8C18-FC5D24D0AF7E}" type="pres">
      <dgm:prSet presAssocID="{9C9382EE-7E37-854A-82F0-22A240F9A353}" presName="composite" presStyleCnt="0"/>
      <dgm:spPr/>
    </dgm:pt>
    <dgm:pt modelId="{1170A9E2-B0FA-B244-840D-848CD8DB3075}" type="pres">
      <dgm:prSet presAssocID="{9C9382EE-7E37-854A-82F0-22A240F9A353}" presName="parTx" presStyleLbl="node1" presStyleIdx="0" presStyleCnt="4">
        <dgm:presLayoutVars>
          <dgm:chMax val="0"/>
          <dgm:chPref val="0"/>
          <dgm:bulletEnabled val="1"/>
        </dgm:presLayoutVars>
      </dgm:prSet>
      <dgm:spPr/>
    </dgm:pt>
    <dgm:pt modelId="{B85F1E3B-D6FE-1142-B6EC-C09AA0629972}" type="pres">
      <dgm:prSet presAssocID="{9C9382EE-7E37-854A-82F0-22A240F9A353}" presName="parSh" presStyleLbl="node1" presStyleIdx="1" presStyleCnt="4"/>
      <dgm:spPr/>
    </dgm:pt>
    <dgm:pt modelId="{45F0EB68-2643-6D48-BBF3-A3735ABD0B06}" type="pres">
      <dgm:prSet presAssocID="{9C9382EE-7E37-854A-82F0-22A240F9A353}" presName="desTx" presStyleLbl="fgAcc1" presStyleIdx="1" presStyleCnt="4" custLinFactNeighborY="4914">
        <dgm:presLayoutVars>
          <dgm:bulletEnabled val="1"/>
        </dgm:presLayoutVars>
      </dgm:prSet>
      <dgm:spPr/>
    </dgm:pt>
    <dgm:pt modelId="{C7188957-3822-3443-991A-A3C60C31422F}" type="pres">
      <dgm:prSet presAssocID="{2B87F248-2810-B846-9D40-B138FC45C432}" presName="sibTrans" presStyleLbl="sibTrans2D1" presStyleIdx="1" presStyleCnt="3"/>
      <dgm:spPr/>
    </dgm:pt>
    <dgm:pt modelId="{A3FB48E0-3A91-9C47-AB71-7DB479AD1449}" type="pres">
      <dgm:prSet presAssocID="{2B87F248-2810-B846-9D40-B138FC45C432}" presName="connTx" presStyleLbl="sibTrans2D1" presStyleIdx="1" presStyleCnt="3"/>
      <dgm:spPr/>
    </dgm:pt>
    <dgm:pt modelId="{649B9E87-6E89-844C-9893-2AF6F2C4535F}" type="pres">
      <dgm:prSet presAssocID="{8692AB2C-1618-4741-ADEB-682D13DAA1CD}" presName="composite" presStyleCnt="0"/>
      <dgm:spPr/>
    </dgm:pt>
    <dgm:pt modelId="{DEBCC3E4-720B-D545-B13A-CEC62B43E4E2}" type="pres">
      <dgm:prSet presAssocID="{8692AB2C-1618-4741-ADEB-682D13DAA1CD}" presName="parTx" presStyleLbl="node1" presStyleIdx="1" presStyleCnt="4">
        <dgm:presLayoutVars>
          <dgm:chMax val="0"/>
          <dgm:chPref val="0"/>
          <dgm:bulletEnabled val="1"/>
        </dgm:presLayoutVars>
      </dgm:prSet>
      <dgm:spPr/>
    </dgm:pt>
    <dgm:pt modelId="{4CC43947-A4C8-5048-8C27-523FB2806CA4}" type="pres">
      <dgm:prSet presAssocID="{8692AB2C-1618-4741-ADEB-682D13DAA1CD}" presName="parSh" presStyleLbl="node1" presStyleIdx="2" presStyleCnt="4"/>
      <dgm:spPr/>
    </dgm:pt>
    <dgm:pt modelId="{A7D15EE3-A13B-394D-9698-BE0AD9B533B0}" type="pres">
      <dgm:prSet presAssocID="{8692AB2C-1618-4741-ADEB-682D13DAA1CD}" presName="desTx" presStyleLbl="fgAcc1" presStyleIdx="2" presStyleCnt="4" custLinFactNeighborY="6006">
        <dgm:presLayoutVars>
          <dgm:bulletEnabled val="1"/>
        </dgm:presLayoutVars>
      </dgm:prSet>
      <dgm:spPr/>
    </dgm:pt>
    <dgm:pt modelId="{76ECDE3A-9CD5-E241-9F53-E152BAE4C568}" type="pres">
      <dgm:prSet presAssocID="{E27B1E6D-4448-4B4C-83D0-1005B605E9A3}" presName="sibTrans" presStyleLbl="sibTrans2D1" presStyleIdx="2" presStyleCnt="3"/>
      <dgm:spPr/>
    </dgm:pt>
    <dgm:pt modelId="{F1025FE4-2C8A-EB40-8F33-3B521D13EC69}" type="pres">
      <dgm:prSet presAssocID="{E27B1E6D-4448-4B4C-83D0-1005B605E9A3}" presName="connTx" presStyleLbl="sibTrans2D1" presStyleIdx="2" presStyleCnt="3"/>
      <dgm:spPr/>
    </dgm:pt>
    <dgm:pt modelId="{63CEB48C-2011-F94D-817F-82D1229304C9}" type="pres">
      <dgm:prSet presAssocID="{BF822A7C-022C-4245-871A-E010C400D17C}" presName="composite" presStyleCnt="0"/>
      <dgm:spPr/>
    </dgm:pt>
    <dgm:pt modelId="{AEF5F2C1-C029-4C48-9B72-9DAA8EAE6E9F}" type="pres">
      <dgm:prSet presAssocID="{BF822A7C-022C-4245-871A-E010C400D17C}" presName="parTx" presStyleLbl="node1" presStyleIdx="2" presStyleCnt="4">
        <dgm:presLayoutVars>
          <dgm:chMax val="0"/>
          <dgm:chPref val="0"/>
          <dgm:bulletEnabled val="1"/>
        </dgm:presLayoutVars>
      </dgm:prSet>
      <dgm:spPr/>
    </dgm:pt>
    <dgm:pt modelId="{DEAB7C5F-3849-D34C-A60C-B2B8D6278BB5}" type="pres">
      <dgm:prSet presAssocID="{BF822A7C-022C-4245-871A-E010C400D17C}" presName="parSh" presStyleLbl="node1" presStyleIdx="3" presStyleCnt="4"/>
      <dgm:spPr/>
    </dgm:pt>
    <dgm:pt modelId="{82FEDED7-1698-764A-AA7F-16DA3573D64D}" type="pres">
      <dgm:prSet presAssocID="{BF822A7C-022C-4245-871A-E010C400D17C}" presName="desTx" presStyleLbl="fgAcc1" presStyleIdx="3" presStyleCnt="4" custLinFactNeighborY="5460">
        <dgm:presLayoutVars>
          <dgm:bulletEnabled val="1"/>
        </dgm:presLayoutVars>
      </dgm:prSet>
      <dgm:spPr/>
    </dgm:pt>
  </dgm:ptLst>
  <dgm:cxnLst>
    <dgm:cxn modelId="{F6931703-BECD-C848-9178-751197C50B81}" srcId="{4DD10BD5-3F04-D841-A6EF-66CE655A57B1}" destId="{638D1090-604E-854F-A88E-70D7F110DC4D}" srcOrd="3" destOrd="0" parTransId="{F01E52AB-965A-2046-AB24-8203C4A6AC8C}" sibTransId="{7F36C224-5299-034C-B770-FE733F80E1BA}"/>
    <dgm:cxn modelId="{794BE40A-9334-F444-955E-A005CB069F4B}" srcId="{BF822A7C-022C-4245-871A-E010C400D17C}" destId="{D80B22ED-D649-E24B-B995-4D7BC3B86271}" srcOrd="3" destOrd="0" parTransId="{752E97D8-8D76-1140-8B02-8428B0F74B3A}" sibTransId="{57F44BDF-B68F-8649-A4F2-91C53D2A3ABA}"/>
    <dgm:cxn modelId="{F4211312-D37D-0F49-AAAD-B49CE96811BA}" srcId="{4DD10BD5-3F04-D841-A6EF-66CE655A57B1}" destId="{C332E388-452E-CD4A-B067-D9251A8295BB}" srcOrd="2" destOrd="0" parTransId="{D84F1360-734A-B14E-AAB8-832592034DE0}" sibTransId="{60F0EFD5-DF03-BF4B-9584-391947438291}"/>
    <dgm:cxn modelId="{A2C27A17-56F1-F748-830C-C1EA01E8B938}" type="presOf" srcId="{2B87F248-2810-B846-9D40-B138FC45C432}" destId="{A3FB48E0-3A91-9C47-AB71-7DB479AD1449}" srcOrd="1" destOrd="0" presId="urn:microsoft.com/office/officeart/2005/8/layout/process3"/>
    <dgm:cxn modelId="{BEE9CA20-3CBE-0349-9396-393ED17D1D41}" type="presOf" srcId="{638D1090-604E-854F-A88E-70D7F110DC4D}" destId="{098EDB9A-C6F6-0B4E-8FF0-64E146A3E9E2}" srcOrd="0" destOrd="3" presId="urn:microsoft.com/office/officeart/2005/8/layout/process3"/>
    <dgm:cxn modelId="{8D7F3F2A-EBED-164C-A715-960719E42290}" type="presOf" srcId="{EF2864EE-650A-F044-8789-407D590D633C}" destId="{82FEDED7-1698-764A-AA7F-16DA3573D64D}" srcOrd="0" destOrd="0" presId="urn:microsoft.com/office/officeart/2005/8/layout/process3"/>
    <dgm:cxn modelId="{B1CCCC2B-ED52-3C4F-BA5D-9EAA14FD8BC4}" type="presOf" srcId="{B834FE8E-B778-5244-9DEE-8BA1DFEA0AB8}" destId="{A7D15EE3-A13B-394D-9698-BE0AD9B533B0}" srcOrd="0" destOrd="4" presId="urn:microsoft.com/office/officeart/2005/8/layout/process3"/>
    <dgm:cxn modelId="{34AEA831-2EF9-2D48-BD7B-BCECA31FDD9D}" type="presOf" srcId="{14569E51-106C-7342-BB70-1CE5F982A729}" destId="{098EDB9A-C6F6-0B4E-8FF0-64E146A3E9E2}" srcOrd="0" destOrd="1" presId="urn:microsoft.com/office/officeart/2005/8/layout/process3"/>
    <dgm:cxn modelId="{D34E0732-098C-2942-8CB9-A1C7A2FC8922}" srcId="{9C9382EE-7E37-854A-82F0-22A240F9A353}" destId="{54DCA8BF-6A9F-CD4E-AC20-BEBA19FB25E8}" srcOrd="1" destOrd="0" parTransId="{0B9FBD03-BB2B-AB4E-9803-170AFC356BB3}" sibTransId="{444716AC-D5AE-0546-94BC-C4BB8BB586EF}"/>
    <dgm:cxn modelId="{212C9E35-A4A6-B544-90AA-36C0B8D8C549}" srcId="{BF822A7C-022C-4245-871A-E010C400D17C}" destId="{2051B930-A8EA-8B46-8384-AD4D07D60C2D}" srcOrd="1" destOrd="0" parTransId="{CBB0928E-931F-0F44-AA8D-560462679379}" sibTransId="{A15ADC87-93CB-6F4F-8ED5-0816D0C696B5}"/>
    <dgm:cxn modelId="{288BE335-B0A8-5547-AEFA-7D3F4417563F}" type="presOf" srcId="{ADF47248-8698-964D-899D-63BFF015805F}" destId="{A7D15EE3-A13B-394D-9698-BE0AD9B533B0}" srcOrd="0" destOrd="2" presId="urn:microsoft.com/office/officeart/2005/8/layout/process3"/>
    <dgm:cxn modelId="{26D02F37-16BB-4840-9680-D2805BE3E075}" type="presOf" srcId="{8692AB2C-1618-4741-ADEB-682D13DAA1CD}" destId="{4CC43947-A4C8-5048-8C27-523FB2806CA4}" srcOrd="1" destOrd="0" presId="urn:microsoft.com/office/officeart/2005/8/layout/process3"/>
    <dgm:cxn modelId="{2D98B738-23DE-9D40-85C0-C7484D539CA2}" srcId="{8692AB2C-1618-4741-ADEB-682D13DAA1CD}" destId="{ADF47248-8698-964D-899D-63BFF015805F}" srcOrd="2" destOrd="0" parTransId="{665F7907-5E92-264A-A9DE-C14FE5070DF9}" sibTransId="{C156F339-E88A-8142-8184-4BE92A6BBADE}"/>
    <dgm:cxn modelId="{513CBB39-F42A-7A4F-8790-C6FBF1DBD1DC}" type="presOf" srcId="{2B87F248-2810-B846-9D40-B138FC45C432}" destId="{C7188957-3822-3443-991A-A3C60C31422F}" srcOrd="0" destOrd="0" presId="urn:microsoft.com/office/officeart/2005/8/layout/process3"/>
    <dgm:cxn modelId="{825F5046-0C57-4240-8218-E57CA74896B4}" type="presOf" srcId="{4DD10BD5-3F04-D841-A6EF-66CE655A57B1}" destId="{D2F76A9B-3964-E74B-B536-D376B9C34140}" srcOrd="1" destOrd="0" presId="urn:microsoft.com/office/officeart/2005/8/layout/process3"/>
    <dgm:cxn modelId="{D3C5B247-46BC-3040-9E60-B2BD75FECB85}" srcId="{8692AB2C-1618-4741-ADEB-682D13DAA1CD}" destId="{ED77B8A8-7B42-D448-A9F5-5572820C35DB}" srcOrd="3" destOrd="0" parTransId="{91A613D3-4D63-504F-BE72-DF91C4F22762}" sibTransId="{2C6DF7C0-625D-ED4E-9205-3B7D166EBB74}"/>
    <dgm:cxn modelId="{6B519752-C2C3-6840-B446-B66A477E562D}" type="presOf" srcId="{C332E388-452E-CD4A-B067-D9251A8295BB}" destId="{098EDB9A-C6F6-0B4E-8FF0-64E146A3E9E2}" srcOrd="0" destOrd="2" presId="urn:microsoft.com/office/officeart/2005/8/layout/process3"/>
    <dgm:cxn modelId="{A57A1255-0DD9-314B-B438-75386F7D9257}" srcId="{99C87FB3-E9C8-7A4F-A5B9-9ACE10D00BE2}" destId="{4DD10BD5-3F04-D841-A6EF-66CE655A57B1}" srcOrd="0" destOrd="0" parTransId="{A7720851-D7B8-5940-A769-BDA9DBBD8CAF}" sibTransId="{3D0DC0CC-6A50-6D4C-BDF6-A0C201E699A0}"/>
    <dgm:cxn modelId="{B29BF561-531C-D74B-8FED-174AF2263B4D}" type="presOf" srcId="{3D0DC0CC-6A50-6D4C-BDF6-A0C201E699A0}" destId="{3519363C-E60C-694F-A350-40DC484B707C}" srcOrd="0" destOrd="0" presId="urn:microsoft.com/office/officeart/2005/8/layout/process3"/>
    <dgm:cxn modelId="{2710B964-725E-7C40-B934-A7C891AD6890}" type="presOf" srcId="{E27B1E6D-4448-4B4C-83D0-1005B605E9A3}" destId="{76ECDE3A-9CD5-E241-9F53-E152BAE4C568}" srcOrd="0" destOrd="0" presId="urn:microsoft.com/office/officeart/2005/8/layout/process3"/>
    <dgm:cxn modelId="{53D86F67-E4D0-5B47-93B1-AD11E9661FE6}" type="presOf" srcId="{BAD129B4-EBA3-5442-9BBB-D8D46FF07D65}" destId="{45F0EB68-2643-6D48-BBF3-A3735ABD0B06}" srcOrd="0" destOrd="0" presId="urn:microsoft.com/office/officeart/2005/8/layout/process3"/>
    <dgm:cxn modelId="{B302DF67-FEA5-8044-836D-A24A8A10157B}" type="presOf" srcId="{E27B1E6D-4448-4B4C-83D0-1005B605E9A3}" destId="{F1025FE4-2C8A-EB40-8F33-3B521D13EC69}" srcOrd="1" destOrd="0" presId="urn:microsoft.com/office/officeart/2005/8/layout/process3"/>
    <dgm:cxn modelId="{B3AD2569-688F-6D45-B763-17D554CF0778}" type="presOf" srcId="{4DD10BD5-3F04-D841-A6EF-66CE655A57B1}" destId="{98C99D40-64ED-304D-974F-5810D9F6924F}" srcOrd="0" destOrd="0" presId="urn:microsoft.com/office/officeart/2005/8/layout/process3"/>
    <dgm:cxn modelId="{22B1F570-4B8B-4A48-B4E8-EE3D99991737}" srcId="{8692AB2C-1618-4741-ADEB-682D13DAA1CD}" destId="{7F277542-5EB0-B145-A9A5-1810127B86AA}" srcOrd="1" destOrd="0" parTransId="{45FFC6B4-8342-184A-B0FF-054AB29F9BC1}" sibTransId="{E2BCA5E6-1AE3-4F47-BDE2-D208F5BF9AC8}"/>
    <dgm:cxn modelId="{ABF20975-939F-A241-A450-3BE5515F1CE7}" type="presOf" srcId="{ED77B8A8-7B42-D448-A9F5-5572820C35DB}" destId="{A7D15EE3-A13B-394D-9698-BE0AD9B533B0}" srcOrd="0" destOrd="3" presId="urn:microsoft.com/office/officeart/2005/8/layout/process3"/>
    <dgm:cxn modelId="{3AB6CE7B-BE9C-5549-855E-319169259234}" type="presOf" srcId="{54DCA8BF-6A9F-CD4E-AC20-BEBA19FB25E8}" destId="{45F0EB68-2643-6D48-BBF3-A3735ABD0B06}" srcOrd="0" destOrd="1" presId="urn:microsoft.com/office/officeart/2005/8/layout/process3"/>
    <dgm:cxn modelId="{2DBA4B7D-FDD3-C34F-93BF-CD4FAF68823C}" srcId="{4DD10BD5-3F04-D841-A6EF-66CE655A57B1}" destId="{8170251A-F1C0-C54D-ABE5-9F69D1CC98E4}" srcOrd="0" destOrd="0" parTransId="{73E9FD6F-4452-C54A-AE2A-908A80D6EE3F}" sibTransId="{8D15579E-2AD8-7D45-BCD3-F9038D253C1B}"/>
    <dgm:cxn modelId="{D77B4D84-D504-844A-91CF-D4D7CA258FD6}" type="presOf" srcId="{BF822A7C-022C-4245-871A-E010C400D17C}" destId="{DEAB7C5F-3849-D34C-A60C-B2B8D6278BB5}" srcOrd="1" destOrd="0" presId="urn:microsoft.com/office/officeart/2005/8/layout/process3"/>
    <dgm:cxn modelId="{93E14386-BA17-C44C-888C-20A7DA3352DD}" type="presOf" srcId="{3D0DC0CC-6A50-6D4C-BDF6-A0C201E699A0}" destId="{E7F8202F-885F-1E4F-B068-4C0D1D60E472}" srcOrd="1" destOrd="0" presId="urn:microsoft.com/office/officeart/2005/8/layout/process3"/>
    <dgm:cxn modelId="{99358693-5C38-7342-A3CB-EE0B4EE1487F}" srcId="{99C87FB3-E9C8-7A4F-A5B9-9ACE10D00BE2}" destId="{BF822A7C-022C-4245-871A-E010C400D17C}" srcOrd="3" destOrd="0" parTransId="{7DEE2785-BEA7-AB4D-9695-2FAFCE050FCC}" sibTransId="{0D89B4BF-8474-B143-9E24-971E11F94085}"/>
    <dgm:cxn modelId="{B84E9493-4E08-F749-BE70-226FAE52EB66}" type="presOf" srcId="{99C87FB3-E9C8-7A4F-A5B9-9ACE10D00BE2}" destId="{6686A2AF-25A4-1D40-A9DC-008713DE0F6C}" srcOrd="0" destOrd="0" presId="urn:microsoft.com/office/officeart/2005/8/layout/process3"/>
    <dgm:cxn modelId="{AD5361A0-08DB-3C47-B9FF-58D7FEC24187}" type="presOf" srcId="{2051B930-A8EA-8B46-8384-AD4D07D60C2D}" destId="{82FEDED7-1698-764A-AA7F-16DA3573D64D}" srcOrd="0" destOrd="1" presId="urn:microsoft.com/office/officeart/2005/8/layout/process3"/>
    <dgm:cxn modelId="{D153B6A4-A810-874B-9DA9-2F4BB4B6F8A5}" srcId="{BF822A7C-022C-4245-871A-E010C400D17C}" destId="{00E472C8-D0ED-9445-8D33-69BB4A51D242}" srcOrd="2" destOrd="0" parTransId="{7D3B4D69-FF34-044F-B6D8-C09278F6A449}" sibTransId="{AD84B527-B61D-C647-98F6-6840CCC289CB}"/>
    <dgm:cxn modelId="{AD5450A6-3F83-A241-9849-F69AABD0D3FE}" srcId="{BF822A7C-022C-4245-871A-E010C400D17C}" destId="{EF2864EE-650A-F044-8789-407D590D633C}" srcOrd="0" destOrd="0" parTransId="{E13E66B9-1951-D147-9012-70E825EDC6E5}" sibTransId="{832260FB-E68E-B743-A19C-A7C4CDF6B989}"/>
    <dgm:cxn modelId="{ABB0D4A6-B15D-2144-914F-F8D68BA90604}" type="presOf" srcId="{8170251A-F1C0-C54D-ABE5-9F69D1CC98E4}" destId="{098EDB9A-C6F6-0B4E-8FF0-64E146A3E9E2}" srcOrd="0" destOrd="0" presId="urn:microsoft.com/office/officeart/2005/8/layout/process3"/>
    <dgm:cxn modelId="{A6266EB5-5C05-734D-817A-2A7801318DEC}" type="presOf" srcId="{7F277542-5EB0-B145-A9A5-1810127B86AA}" destId="{A7D15EE3-A13B-394D-9698-BE0AD9B533B0}" srcOrd="0" destOrd="1" presId="urn:microsoft.com/office/officeart/2005/8/layout/process3"/>
    <dgm:cxn modelId="{ADF50DC2-1706-C349-A9D0-8202275B3D59}" srcId="{4DD10BD5-3F04-D841-A6EF-66CE655A57B1}" destId="{14569E51-106C-7342-BB70-1CE5F982A729}" srcOrd="1" destOrd="0" parTransId="{C32EDCE9-77A0-8A4B-8E3C-3A2F4AEBB751}" sibTransId="{FF9FBB37-F211-E54E-8573-76341C063F2D}"/>
    <dgm:cxn modelId="{AC1339C4-50AE-484A-84D9-8D3496EC16D8}" srcId="{9C9382EE-7E37-854A-82F0-22A240F9A353}" destId="{BAD129B4-EBA3-5442-9BBB-D8D46FF07D65}" srcOrd="0" destOrd="0" parTransId="{E04B8DBD-C9B7-4F4F-9B98-B2CF6C9054C3}" sibTransId="{AF7349FE-5B7B-8A4A-BD7A-C2497006A857}"/>
    <dgm:cxn modelId="{6BBA66C4-F55F-B146-BEC9-9530C414F218}" type="presOf" srcId="{9C9382EE-7E37-854A-82F0-22A240F9A353}" destId="{1170A9E2-B0FA-B244-840D-848CD8DB3075}" srcOrd="0" destOrd="0" presId="urn:microsoft.com/office/officeart/2005/8/layout/process3"/>
    <dgm:cxn modelId="{F827C6C4-08A6-1F4A-8B7E-0089239DB4CD}" type="presOf" srcId="{9C9382EE-7E37-854A-82F0-22A240F9A353}" destId="{B85F1E3B-D6FE-1142-B6EC-C09AA0629972}" srcOrd="1" destOrd="0" presId="urn:microsoft.com/office/officeart/2005/8/layout/process3"/>
    <dgm:cxn modelId="{9F354CD1-2B3D-E24C-8029-B14FE7CA679C}" srcId="{99C87FB3-E9C8-7A4F-A5B9-9ACE10D00BE2}" destId="{9C9382EE-7E37-854A-82F0-22A240F9A353}" srcOrd="1" destOrd="0" parTransId="{B85F7DBF-A9D1-6347-ACA6-0C41B752DF7A}" sibTransId="{2B87F248-2810-B846-9D40-B138FC45C432}"/>
    <dgm:cxn modelId="{7FB2BED8-2064-7143-B689-5AF6BDABCF10}" type="presOf" srcId="{00E472C8-D0ED-9445-8D33-69BB4A51D242}" destId="{82FEDED7-1698-764A-AA7F-16DA3573D64D}" srcOrd="0" destOrd="2" presId="urn:microsoft.com/office/officeart/2005/8/layout/process3"/>
    <dgm:cxn modelId="{CED158DE-5ED7-7C44-A361-EAE25B11EC05}" srcId="{8692AB2C-1618-4741-ADEB-682D13DAA1CD}" destId="{B834FE8E-B778-5244-9DEE-8BA1DFEA0AB8}" srcOrd="4" destOrd="0" parTransId="{968E8B74-DBEF-6D48-A484-C4D0E0D90600}" sibTransId="{CBFE499D-DFC0-9141-AB23-208B34EC828A}"/>
    <dgm:cxn modelId="{D67623DF-53D0-CC40-8179-64EE931B00A0}" srcId="{99C87FB3-E9C8-7A4F-A5B9-9ACE10D00BE2}" destId="{8692AB2C-1618-4741-ADEB-682D13DAA1CD}" srcOrd="2" destOrd="0" parTransId="{1765FE40-B608-8547-9131-4A86BABE1094}" sibTransId="{E27B1E6D-4448-4B4C-83D0-1005B605E9A3}"/>
    <dgm:cxn modelId="{41613DE2-B180-F04C-A092-AF9D0780E32A}" srcId="{8692AB2C-1618-4741-ADEB-682D13DAA1CD}" destId="{85AF49CF-AEF8-C246-B698-7BD8CD133A92}" srcOrd="0" destOrd="0" parTransId="{72FDA222-27B6-014B-B3AF-807C89FB36AD}" sibTransId="{17ECAB3D-47C5-F245-BF57-D22BCF423661}"/>
    <dgm:cxn modelId="{98FFB1E3-07CF-4E40-9CC3-EC5D47F474BE}" type="presOf" srcId="{8692AB2C-1618-4741-ADEB-682D13DAA1CD}" destId="{DEBCC3E4-720B-D545-B13A-CEC62B43E4E2}" srcOrd="0" destOrd="0" presId="urn:microsoft.com/office/officeart/2005/8/layout/process3"/>
    <dgm:cxn modelId="{2F5AA0E8-36E9-D84C-A638-C74BC3B4166F}" type="presOf" srcId="{85AF49CF-AEF8-C246-B698-7BD8CD133A92}" destId="{A7D15EE3-A13B-394D-9698-BE0AD9B533B0}" srcOrd="0" destOrd="0" presId="urn:microsoft.com/office/officeart/2005/8/layout/process3"/>
    <dgm:cxn modelId="{DDF631F1-D749-3146-A6A9-6184BC5AA899}" type="presOf" srcId="{D80B22ED-D649-E24B-B995-4D7BC3B86271}" destId="{82FEDED7-1698-764A-AA7F-16DA3573D64D}" srcOrd="0" destOrd="3" presId="urn:microsoft.com/office/officeart/2005/8/layout/process3"/>
    <dgm:cxn modelId="{5C1A64FB-0B33-AF4B-829D-6512FA04C5D7}" type="presOf" srcId="{BF822A7C-022C-4245-871A-E010C400D17C}" destId="{AEF5F2C1-C029-4C48-9B72-9DAA8EAE6E9F}" srcOrd="0" destOrd="0" presId="urn:microsoft.com/office/officeart/2005/8/layout/process3"/>
    <dgm:cxn modelId="{9EA3E113-A4F1-DB45-8783-3242DAC57D0C}" type="presParOf" srcId="{6686A2AF-25A4-1D40-A9DC-008713DE0F6C}" destId="{02ED1FD4-7F88-1C46-87EE-40C1556C878A}" srcOrd="0" destOrd="0" presId="urn:microsoft.com/office/officeart/2005/8/layout/process3"/>
    <dgm:cxn modelId="{9255B67A-34DC-354A-B24C-B538290A7FFA}" type="presParOf" srcId="{02ED1FD4-7F88-1C46-87EE-40C1556C878A}" destId="{98C99D40-64ED-304D-974F-5810D9F6924F}" srcOrd="0" destOrd="0" presId="urn:microsoft.com/office/officeart/2005/8/layout/process3"/>
    <dgm:cxn modelId="{9DAA8DC1-A781-A24E-979B-BA93B177E061}" type="presParOf" srcId="{02ED1FD4-7F88-1C46-87EE-40C1556C878A}" destId="{D2F76A9B-3964-E74B-B536-D376B9C34140}" srcOrd="1" destOrd="0" presId="urn:microsoft.com/office/officeart/2005/8/layout/process3"/>
    <dgm:cxn modelId="{198E8A6D-D0E7-0542-B4FF-6FEFA119E4D1}" type="presParOf" srcId="{02ED1FD4-7F88-1C46-87EE-40C1556C878A}" destId="{098EDB9A-C6F6-0B4E-8FF0-64E146A3E9E2}" srcOrd="2" destOrd="0" presId="urn:microsoft.com/office/officeart/2005/8/layout/process3"/>
    <dgm:cxn modelId="{48E2C43A-9C01-3547-821D-525431DDAA95}" type="presParOf" srcId="{6686A2AF-25A4-1D40-A9DC-008713DE0F6C}" destId="{3519363C-E60C-694F-A350-40DC484B707C}" srcOrd="1" destOrd="0" presId="urn:microsoft.com/office/officeart/2005/8/layout/process3"/>
    <dgm:cxn modelId="{476B8873-5DF0-7447-81CC-A601612DDF88}" type="presParOf" srcId="{3519363C-E60C-694F-A350-40DC484B707C}" destId="{E7F8202F-885F-1E4F-B068-4C0D1D60E472}" srcOrd="0" destOrd="0" presId="urn:microsoft.com/office/officeart/2005/8/layout/process3"/>
    <dgm:cxn modelId="{8A2927BA-8F17-A342-9633-D31E3BBE975A}" type="presParOf" srcId="{6686A2AF-25A4-1D40-A9DC-008713DE0F6C}" destId="{1F9845D5-41E6-7F49-8C18-FC5D24D0AF7E}" srcOrd="2" destOrd="0" presId="urn:microsoft.com/office/officeart/2005/8/layout/process3"/>
    <dgm:cxn modelId="{ED745C63-1BAE-C44B-9680-B23BE750D680}" type="presParOf" srcId="{1F9845D5-41E6-7F49-8C18-FC5D24D0AF7E}" destId="{1170A9E2-B0FA-B244-840D-848CD8DB3075}" srcOrd="0" destOrd="0" presId="urn:microsoft.com/office/officeart/2005/8/layout/process3"/>
    <dgm:cxn modelId="{BB2C9ADC-730B-EA44-8976-225470AEC1D2}" type="presParOf" srcId="{1F9845D5-41E6-7F49-8C18-FC5D24D0AF7E}" destId="{B85F1E3B-D6FE-1142-B6EC-C09AA0629972}" srcOrd="1" destOrd="0" presId="urn:microsoft.com/office/officeart/2005/8/layout/process3"/>
    <dgm:cxn modelId="{B3E7CA03-7D28-AA4A-B4D3-19CFC0381F83}" type="presParOf" srcId="{1F9845D5-41E6-7F49-8C18-FC5D24D0AF7E}" destId="{45F0EB68-2643-6D48-BBF3-A3735ABD0B06}" srcOrd="2" destOrd="0" presId="urn:microsoft.com/office/officeart/2005/8/layout/process3"/>
    <dgm:cxn modelId="{BD37029A-88DC-FF43-8DFA-847E42F851E4}" type="presParOf" srcId="{6686A2AF-25A4-1D40-A9DC-008713DE0F6C}" destId="{C7188957-3822-3443-991A-A3C60C31422F}" srcOrd="3" destOrd="0" presId="urn:microsoft.com/office/officeart/2005/8/layout/process3"/>
    <dgm:cxn modelId="{34E2331A-6C5C-D042-9770-F5A241DC818C}" type="presParOf" srcId="{C7188957-3822-3443-991A-A3C60C31422F}" destId="{A3FB48E0-3A91-9C47-AB71-7DB479AD1449}" srcOrd="0" destOrd="0" presId="urn:microsoft.com/office/officeart/2005/8/layout/process3"/>
    <dgm:cxn modelId="{A45D409B-B2DB-7E42-8589-C2BB2A8349DF}" type="presParOf" srcId="{6686A2AF-25A4-1D40-A9DC-008713DE0F6C}" destId="{649B9E87-6E89-844C-9893-2AF6F2C4535F}" srcOrd="4" destOrd="0" presId="urn:microsoft.com/office/officeart/2005/8/layout/process3"/>
    <dgm:cxn modelId="{A815140F-44EC-6E42-B42B-71987E47A6A3}" type="presParOf" srcId="{649B9E87-6E89-844C-9893-2AF6F2C4535F}" destId="{DEBCC3E4-720B-D545-B13A-CEC62B43E4E2}" srcOrd="0" destOrd="0" presId="urn:microsoft.com/office/officeart/2005/8/layout/process3"/>
    <dgm:cxn modelId="{403F4904-FD83-0240-B69C-7628F2334C3D}" type="presParOf" srcId="{649B9E87-6E89-844C-9893-2AF6F2C4535F}" destId="{4CC43947-A4C8-5048-8C27-523FB2806CA4}" srcOrd="1" destOrd="0" presId="urn:microsoft.com/office/officeart/2005/8/layout/process3"/>
    <dgm:cxn modelId="{770F200A-F2D7-A047-8BCB-4ECB525BB685}" type="presParOf" srcId="{649B9E87-6E89-844C-9893-2AF6F2C4535F}" destId="{A7D15EE3-A13B-394D-9698-BE0AD9B533B0}" srcOrd="2" destOrd="0" presId="urn:microsoft.com/office/officeart/2005/8/layout/process3"/>
    <dgm:cxn modelId="{F9BC0356-75DE-8F48-8487-66BE595AC5A8}" type="presParOf" srcId="{6686A2AF-25A4-1D40-A9DC-008713DE0F6C}" destId="{76ECDE3A-9CD5-E241-9F53-E152BAE4C568}" srcOrd="5" destOrd="0" presId="urn:microsoft.com/office/officeart/2005/8/layout/process3"/>
    <dgm:cxn modelId="{15CDAC53-2E4A-3441-87C9-0B4F33D90BC8}" type="presParOf" srcId="{76ECDE3A-9CD5-E241-9F53-E152BAE4C568}" destId="{F1025FE4-2C8A-EB40-8F33-3B521D13EC69}" srcOrd="0" destOrd="0" presId="urn:microsoft.com/office/officeart/2005/8/layout/process3"/>
    <dgm:cxn modelId="{B0ABE466-75D5-3241-A64B-F68F8F31CEC3}" type="presParOf" srcId="{6686A2AF-25A4-1D40-A9DC-008713DE0F6C}" destId="{63CEB48C-2011-F94D-817F-82D1229304C9}" srcOrd="6" destOrd="0" presId="urn:microsoft.com/office/officeart/2005/8/layout/process3"/>
    <dgm:cxn modelId="{FD167160-3785-D840-8259-FAC44F0B5647}" type="presParOf" srcId="{63CEB48C-2011-F94D-817F-82D1229304C9}" destId="{AEF5F2C1-C029-4C48-9B72-9DAA8EAE6E9F}" srcOrd="0" destOrd="0" presId="urn:microsoft.com/office/officeart/2005/8/layout/process3"/>
    <dgm:cxn modelId="{5E122273-CAC7-2347-809A-655D5ED28BF0}" type="presParOf" srcId="{63CEB48C-2011-F94D-817F-82D1229304C9}" destId="{DEAB7C5F-3849-D34C-A60C-B2B8D6278BB5}" srcOrd="1" destOrd="0" presId="urn:microsoft.com/office/officeart/2005/8/layout/process3"/>
    <dgm:cxn modelId="{675E5214-66FF-394C-91B6-F862BDA27730}" type="presParOf" srcId="{63CEB48C-2011-F94D-817F-82D1229304C9}" destId="{82FEDED7-1698-764A-AA7F-16DA3573D64D}" srcOrd="2" destOrd="0" presId="urn:microsoft.com/office/officeart/2005/8/layout/process3"/>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76A9B-3964-E74B-B536-D376B9C34140}">
      <dsp:nvSpPr>
        <dsp:cNvPr id="0" name=""/>
        <dsp:cNvSpPr/>
      </dsp:nvSpPr>
      <dsp:spPr>
        <a:xfrm>
          <a:off x="1680" y="1133323"/>
          <a:ext cx="2111913" cy="8208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b="1" kern="1200" dirty="0"/>
            <a:t>Dataset</a:t>
          </a:r>
        </a:p>
      </dsp:txBody>
      <dsp:txXfrm>
        <a:off x="1680" y="1133323"/>
        <a:ext cx="2111913" cy="547200"/>
      </dsp:txXfrm>
    </dsp:sp>
    <dsp:sp modelId="{098EDB9A-C6F6-0B4E-8FF0-64E146A3E9E2}">
      <dsp:nvSpPr>
        <dsp:cNvPr id="0" name=""/>
        <dsp:cNvSpPr/>
      </dsp:nvSpPr>
      <dsp:spPr>
        <a:xfrm>
          <a:off x="434241" y="1774119"/>
          <a:ext cx="2111913" cy="285703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Dataset Collection</a:t>
          </a:r>
        </a:p>
        <a:p>
          <a:pPr marL="171450" lvl="1" indent="-171450" algn="l" defTabSz="844550">
            <a:lnSpc>
              <a:spcPct val="90000"/>
            </a:lnSpc>
            <a:spcBef>
              <a:spcPct val="0"/>
            </a:spcBef>
            <a:spcAft>
              <a:spcPct val="15000"/>
            </a:spcAft>
            <a:buChar char="•"/>
          </a:pPr>
          <a:r>
            <a:rPr lang="en-US" sz="1900" kern="1200" dirty="0"/>
            <a:t>Dataset Exploration</a:t>
          </a:r>
        </a:p>
        <a:p>
          <a:pPr marL="171450" lvl="1" indent="-171450" algn="l" defTabSz="844550">
            <a:lnSpc>
              <a:spcPct val="90000"/>
            </a:lnSpc>
            <a:spcBef>
              <a:spcPct val="0"/>
            </a:spcBef>
            <a:spcAft>
              <a:spcPct val="15000"/>
            </a:spcAft>
            <a:buChar char="•"/>
          </a:pPr>
          <a:r>
            <a:rPr lang="en-US" sz="1900" kern="1200" dirty="0"/>
            <a:t>Dataset Spilt</a:t>
          </a:r>
        </a:p>
        <a:p>
          <a:pPr marL="171450" lvl="1" indent="-171450" algn="l" defTabSz="844550">
            <a:lnSpc>
              <a:spcPct val="90000"/>
            </a:lnSpc>
            <a:spcBef>
              <a:spcPct val="0"/>
            </a:spcBef>
            <a:spcAft>
              <a:spcPct val="15000"/>
            </a:spcAft>
            <a:buChar char="•"/>
          </a:pPr>
          <a:r>
            <a:rPr lang="en-US" sz="1900" kern="1200" dirty="0"/>
            <a:t>Dataset pre-processing</a:t>
          </a:r>
        </a:p>
      </dsp:txBody>
      <dsp:txXfrm>
        <a:off x="496097" y="1835975"/>
        <a:ext cx="1988201" cy="2733323"/>
      </dsp:txXfrm>
    </dsp:sp>
    <dsp:sp modelId="{3519363C-E60C-694F-A350-40DC484B707C}">
      <dsp:nvSpPr>
        <dsp:cNvPr id="0" name=""/>
        <dsp:cNvSpPr/>
      </dsp:nvSpPr>
      <dsp:spPr>
        <a:xfrm>
          <a:off x="2433752" y="1144020"/>
          <a:ext cx="678735" cy="52580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433752" y="1249181"/>
        <a:ext cx="520994" cy="315483"/>
      </dsp:txXfrm>
    </dsp:sp>
    <dsp:sp modelId="{B85F1E3B-D6FE-1142-B6EC-C09AA0629972}">
      <dsp:nvSpPr>
        <dsp:cNvPr id="0" name=""/>
        <dsp:cNvSpPr/>
      </dsp:nvSpPr>
      <dsp:spPr>
        <a:xfrm>
          <a:off x="3394227" y="1133323"/>
          <a:ext cx="2111913" cy="8208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b="1" kern="1200" dirty="0"/>
            <a:t>Architectures</a:t>
          </a:r>
        </a:p>
      </dsp:txBody>
      <dsp:txXfrm>
        <a:off x="3394227" y="1133323"/>
        <a:ext cx="2111913" cy="547200"/>
      </dsp:txXfrm>
    </dsp:sp>
    <dsp:sp modelId="{45F0EB68-2643-6D48-BBF3-A3735ABD0B06}">
      <dsp:nvSpPr>
        <dsp:cNvPr id="0" name=""/>
        <dsp:cNvSpPr/>
      </dsp:nvSpPr>
      <dsp:spPr>
        <a:xfrm>
          <a:off x="3826787" y="1820917"/>
          <a:ext cx="2111913" cy="285703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Convolution Neural Network from Scratch</a:t>
          </a:r>
        </a:p>
        <a:p>
          <a:pPr marL="171450" lvl="1" indent="-171450" algn="l" defTabSz="844550">
            <a:lnSpc>
              <a:spcPct val="90000"/>
            </a:lnSpc>
            <a:spcBef>
              <a:spcPct val="0"/>
            </a:spcBef>
            <a:spcAft>
              <a:spcPct val="15000"/>
            </a:spcAft>
            <a:buChar char="•"/>
          </a:pPr>
          <a:r>
            <a:rPr lang="en-US" sz="1900" kern="1200" dirty="0"/>
            <a:t>Transfer learning with VGG-19 via fine-tuning </a:t>
          </a:r>
        </a:p>
      </dsp:txBody>
      <dsp:txXfrm>
        <a:off x="3888643" y="1882773"/>
        <a:ext cx="1988201" cy="2733323"/>
      </dsp:txXfrm>
    </dsp:sp>
    <dsp:sp modelId="{C7188957-3822-3443-991A-A3C60C31422F}">
      <dsp:nvSpPr>
        <dsp:cNvPr id="0" name=""/>
        <dsp:cNvSpPr/>
      </dsp:nvSpPr>
      <dsp:spPr>
        <a:xfrm>
          <a:off x="5826298" y="1144020"/>
          <a:ext cx="678735" cy="52580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826298" y="1249181"/>
        <a:ext cx="520994" cy="315483"/>
      </dsp:txXfrm>
    </dsp:sp>
    <dsp:sp modelId="{4CC43947-A4C8-5048-8C27-523FB2806CA4}">
      <dsp:nvSpPr>
        <dsp:cNvPr id="0" name=""/>
        <dsp:cNvSpPr/>
      </dsp:nvSpPr>
      <dsp:spPr>
        <a:xfrm>
          <a:off x="6786774" y="1133323"/>
          <a:ext cx="2111913" cy="8208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b="1" kern="1200" dirty="0"/>
            <a:t>Techniques</a:t>
          </a:r>
        </a:p>
      </dsp:txBody>
      <dsp:txXfrm>
        <a:off x="6786774" y="1133323"/>
        <a:ext cx="2111913" cy="547200"/>
      </dsp:txXfrm>
    </dsp:sp>
    <dsp:sp modelId="{A7D15EE3-A13B-394D-9698-BE0AD9B533B0}">
      <dsp:nvSpPr>
        <dsp:cNvPr id="0" name=""/>
        <dsp:cNvSpPr/>
      </dsp:nvSpPr>
      <dsp:spPr>
        <a:xfrm>
          <a:off x="7219334" y="1852116"/>
          <a:ext cx="2111913" cy="285703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Image Data Generator</a:t>
          </a:r>
        </a:p>
        <a:p>
          <a:pPr marL="171450" lvl="1" indent="-171450" algn="l" defTabSz="844550">
            <a:lnSpc>
              <a:spcPct val="90000"/>
            </a:lnSpc>
            <a:spcBef>
              <a:spcPct val="0"/>
            </a:spcBef>
            <a:spcAft>
              <a:spcPct val="15000"/>
            </a:spcAft>
            <a:buChar char="•"/>
          </a:pPr>
          <a:r>
            <a:rPr lang="en-US" sz="1900" kern="1200"/>
            <a:t>Transfer Learning </a:t>
          </a:r>
          <a:endParaRPr lang="en-US" sz="1900" kern="1200" dirty="0"/>
        </a:p>
        <a:p>
          <a:pPr marL="171450" lvl="1" indent="-171450" algn="l" defTabSz="844550">
            <a:lnSpc>
              <a:spcPct val="90000"/>
            </a:lnSpc>
            <a:spcBef>
              <a:spcPct val="0"/>
            </a:spcBef>
            <a:spcAft>
              <a:spcPct val="15000"/>
            </a:spcAft>
            <a:buChar char="•"/>
          </a:pPr>
          <a:r>
            <a:rPr lang="en-US" sz="1900" kern="1200" dirty="0"/>
            <a:t>Image Data Augmentation</a:t>
          </a:r>
        </a:p>
        <a:p>
          <a:pPr marL="171450" lvl="1" indent="-171450" algn="l" defTabSz="844550">
            <a:lnSpc>
              <a:spcPct val="90000"/>
            </a:lnSpc>
            <a:spcBef>
              <a:spcPct val="0"/>
            </a:spcBef>
            <a:spcAft>
              <a:spcPct val="15000"/>
            </a:spcAft>
            <a:buChar char="•"/>
          </a:pPr>
          <a:r>
            <a:rPr lang="en-US" sz="1900" kern="1200" dirty="0"/>
            <a:t>Batch Normalization</a:t>
          </a:r>
        </a:p>
        <a:p>
          <a:pPr marL="171450" lvl="1" indent="-171450" algn="l" defTabSz="844550">
            <a:lnSpc>
              <a:spcPct val="90000"/>
            </a:lnSpc>
            <a:spcBef>
              <a:spcPct val="0"/>
            </a:spcBef>
            <a:spcAft>
              <a:spcPct val="15000"/>
            </a:spcAft>
            <a:buChar char="•"/>
          </a:pPr>
          <a:r>
            <a:rPr lang="en-US" sz="1900" kern="1200" dirty="0"/>
            <a:t>Dropout</a:t>
          </a:r>
        </a:p>
      </dsp:txBody>
      <dsp:txXfrm>
        <a:off x="7281190" y="1913972"/>
        <a:ext cx="1988201" cy="2733323"/>
      </dsp:txXfrm>
    </dsp:sp>
    <dsp:sp modelId="{76ECDE3A-9CD5-E241-9F53-E152BAE4C568}">
      <dsp:nvSpPr>
        <dsp:cNvPr id="0" name=""/>
        <dsp:cNvSpPr/>
      </dsp:nvSpPr>
      <dsp:spPr>
        <a:xfrm>
          <a:off x="9218845" y="1144020"/>
          <a:ext cx="678735" cy="52580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9218845" y="1249181"/>
        <a:ext cx="520994" cy="315483"/>
      </dsp:txXfrm>
    </dsp:sp>
    <dsp:sp modelId="{DEAB7C5F-3849-D34C-A60C-B2B8D6278BB5}">
      <dsp:nvSpPr>
        <dsp:cNvPr id="0" name=""/>
        <dsp:cNvSpPr/>
      </dsp:nvSpPr>
      <dsp:spPr>
        <a:xfrm>
          <a:off x="10179320" y="1133323"/>
          <a:ext cx="2111913" cy="8208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b="1" kern="1200" dirty="0"/>
            <a:t>Evaluation</a:t>
          </a:r>
        </a:p>
      </dsp:txBody>
      <dsp:txXfrm>
        <a:off x="10179320" y="1133323"/>
        <a:ext cx="2111913" cy="547200"/>
      </dsp:txXfrm>
    </dsp:sp>
    <dsp:sp modelId="{82FEDED7-1698-764A-AA7F-16DA3573D64D}">
      <dsp:nvSpPr>
        <dsp:cNvPr id="0" name=""/>
        <dsp:cNvSpPr/>
      </dsp:nvSpPr>
      <dsp:spPr>
        <a:xfrm>
          <a:off x="10611881" y="1836517"/>
          <a:ext cx="2111913" cy="285703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Loss</a:t>
          </a:r>
        </a:p>
        <a:p>
          <a:pPr marL="171450" lvl="1" indent="-171450" algn="l" defTabSz="844550">
            <a:lnSpc>
              <a:spcPct val="90000"/>
            </a:lnSpc>
            <a:spcBef>
              <a:spcPct val="0"/>
            </a:spcBef>
            <a:spcAft>
              <a:spcPct val="15000"/>
            </a:spcAft>
            <a:buChar char="•"/>
          </a:pPr>
          <a:r>
            <a:rPr lang="en-US" sz="1900" kern="1200" dirty="0"/>
            <a:t>Accuracy</a:t>
          </a:r>
        </a:p>
        <a:p>
          <a:pPr marL="171450" lvl="1" indent="-171450" algn="l" defTabSz="844550">
            <a:lnSpc>
              <a:spcPct val="90000"/>
            </a:lnSpc>
            <a:spcBef>
              <a:spcPct val="0"/>
            </a:spcBef>
            <a:spcAft>
              <a:spcPct val="15000"/>
            </a:spcAft>
            <a:buChar char="•"/>
          </a:pPr>
          <a:r>
            <a:rPr lang="en-US" sz="1900" kern="1200" dirty="0"/>
            <a:t>Confusion Matrix </a:t>
          </a:r>
        </a:p>
        <a:p>
          <a:pPr marL="171450" lvl="1" indent="-171450" algn="l" defTabSz="844550">
            <a:lnSpc>
              <a:spcPct val="90000"/>
            </a:lnSpc>
            <a:spcBef>
              <a:spcPct val="0"/>
            </a:spcBef>
            <a:spcAft>
              <a:spcPct val="15000"/>
            </a:spcAft>
            <a:buChar char="•"/>
          </a:pPr>
          <a:r>
            <a:rPr lang="en-US" sz="1900" kern="1200" dirty="0"/>
            <a:t>Classification Report</a:t>
          </a:r>
        </a:p>
      </dsp:txBody>
      <dsp:txXfrm>
        <a:off x="10673737" y="1898373"/>
        <a:ext cx="1988201" cy="27333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11/21/20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11/21/20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a:noFill/>
        </p:spPr>
        <p:txBody>
          <a:bodyPr/>
          <a:lstStyle/>
          <a:p>
            <a:r>
              <a:rPr lang="en-US"/>
              <a:t>Click to edit Master title style</a:t>
            </a:r>
          </a:p>
        </p:txBody>
      </p:sp>
      <p:sp>
        <p:nvSpPr>
          <p:cNvPr id="31" name="Text Placeholder 6"/>
          <p:cNvSpPr>
            <a:spLocks noGrp="1"/>
          </p:cNvSpPr>
          <p:nvPr>
            <p:ph type="body" sz="quarter" idx="36"/>
          </p:nvPr>
        </p:nvSpPr>
        <p:spPr bwMode="auto">
          <a:xfrm>
            <a:off x="1158241"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399" baseline="0"/>
            </a:lvl1pPr>
            <a:lvl2pPr marL="571488" indent="-571488">
              <a:spcBef>
                <a:spcPts val="1200"/>
              </a:spcBef>
              <a:buFont typeface="Arial" panose="020B0604020202020204" pitchFamily="34" charset="0"/>
              <a:buChar char="•"/>
              <a:defRPr sz="4399"/>
            </a:lvl2pPr>
            <a:lvl3pPr marL="571488" indent="-571488">
              <a:spcBef>
                <a:spcPts val="1200"/>
              </a:spcBef>
              <a:buFont typeface="Arial" panose="020B0604020202020204" pitchFamily="34" charset="0"/>
              <a:buChar char="•"/>
              <a:defRPr sz="4399"/>
            </a:lvl3pPr>
            <a:lvl4pPr marL="0" indent="0">
              <a:spcBef>
                <a:spcPts val="1200"/>
              </a:spcBef>
              <a:buNone/>
              <a:defRPr sz="4399"/>
            </a:lvl4pPr>
            <a:lvl5pPr marL="0" indent="0">
              <a:spcBef>
                <a:spcPts val="1200"/>
              </a:spcBef>
              <a:buNone/>
              <a:defRPr sz="4399"/>
            </a:lvl5pPr>
            <a:lvl6pPr marL="0" indent="0">
              <a:spcBef>
                <a:spcPts val="1200"/>
              </a:spcBef>
              <a:buNone/>
              <a:defRPr sz="4399"/>
            </a:lvl6pPr>
            <a:lvl7pPr marL="0" indent="0">
              <a:spcBef>
                <a:spcPts val="1200"/>
              </a:spcBef>
              <a:buNone/>
              <a:defRPr sz="4399"/>
            </a:lvl7pPr>
            <a:lvl8pPr marL="0" indent="0">
              <a:spcBef>
                <a:spcPts val="1200"/>
              </a:spcBef>
              <a:buNone/>
              <a:defRPr sz="4399"/>
            </a:lvl8pPr>
            <a:lvl9pPr marL="0" indent="0">
              <a:spcBef>
                <a:spcPts val="1200"/>
              </a:spcBef>
              <a:buNone/>
              <a:defRPr sz="4399"/>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3"/>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7"/>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400"/>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7"/>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11/21/20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2"/>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rgbClr val="3B6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sp>
        <p:nvSpPr>
          <p:cNvPr id="2" name="Title Placeholder 1"/>
          <p:cNvSpPr>
            <a:spLocks noGrp="1"/>
          </p:cNvSpPr>
          <p:nvPr>
            <p:ph type="title"/>
          </p:nvPr>
        </p:nvSpPr>
        <p:spPr bwMode="auto">
          <a:xfrm>
            <a:off x="1158240" y="685860"/>
            <a:ext cx="30175200" cy="297174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11/21/20</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1"/>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026"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026" rtl="0" eaLnBrk="1" latinLnBrk="0" hangingPunct="1">
        <a:defRPr sz="8640" kern="1200">
          <a:solidFill>
            <a:schemeClr val="tx1"/>
          </a:solidFill>
          <a:latin typeface="+mn-lt"/>
          <a:ea typeface="+mn-ea"/>
          <a:cs typeface="+mn-cs"/>
        </a:defRPr>
      </a:lvl1pPr>
      <a:lvl2pPr marL="2194513" algn="l" defTabSz="4389026" rtl="0" eaLnBrk="1" latinLnBrk="0" hangingPunct="1">
        <a:defRPr sz="8640" kern="1200">
          <a:solidFill>
            <a:schemeClr val="tx1"/>
          </a:solidFill>
          <a:latin typeface="+mn-lt"/>
          <a:ea typeface="+mn-ea"/>
          <a:cs typeface="+mn-cs"/>
        </a:defRPr>
      </a:lvl2pPr>
      <a:lvl3pPr marL="4389026" algn="l" defTabSz="4389026" rtl="0" eaLnBrk="1" latinLnBrk="0" hangingPunct="1">
        <a:defRPr sz="8640" kern="1200">
          <a:solidFill>
            <a:schemeClr val="tx1"/>
          </a:solidFill>
          <a:latin typeface="+mn-lt"/>
          <a:ea typeface="+mn-ea"/>
          <a:cs typeface="+mn-cs"/>
        </a:defRPr>
      </a:lvl3pPr>
      <a:lvl4pPr marL="6583539" algn="l" defTabSz="4389026" rtl="0" eaLnBrk="1" latinLnBrk="0" hangingPunct="1">
        <a:defRPr sz="8640" kern="1200">
          <a:solidFill>
            <a:schemeClr val="tx1"/>
          </a:solidFill>
          <a:latin typeface="+mn-lt"/>
          <a:ea typeface="+mn-ea"/>
          <a:cs typeface="+mn-cs"/>
        </a:defRPr>
      </a:lvl4pPr>
      <a:lvl5pPr marL="8778052" algn="l" defTabSz="4389026" rtl="0" eaLnBrk="1" latinLnBrk="0" hangingPunct="1">
        <a:defRPr sz="8640" kern="1200">
          <a:solidFill>
            <a:schemeClr val="tx1"/>
          </a:solidFill>
          <a:latin typeface="+mn-lt"/>
          <a:ea typeface="+mn-ea"/>
          <a:cs typeface="+mn-cs"/>
        </a:defRPr>
      </a:lvl5pPr>
      <a:lvl6pPr marL="10972565" algn="l" defTabSz="4389026" rtl="0" eaLnBrk="1" latinLnBrk="0" hangingPunct="1">
        <a:defRPr sz="8640" kern="1200">
          <a:solidFill>
            <a:schemeClr val="tx1"/>
          </a:solidFill>
          <a:latin typeface="+mn-lt"/>
          <a:ea typeface="+mn-ea"/>
          <a:cs typeface="+mn-cs"/>
        </a:defRPr>
      </a:lvl6pPr>
      <a:lvl7pPr marL="13167078" algn="l" defTabSz="4389026" rtl="0" eaLnBrk="1" latinLnBrk="0" hangingPunct="1">
        <a:defRPr sz="8640" kern="1200">
          <a:solidFill>
            <a:schemeClr val="tx1"/>
          </a:solidFill>
          <a:latin typeface="+mn-lt"/>
          <a:ea typeface="+mn-ea"/>
          <a:cs typeface="+mn-cs"/>
        </a:defRPr>
      </a:lvl7pPr>
      <a:lvl8pPr marL="15361591" algn="l" defTabSz="4389026" rtl="0" eaLnBrk="1" latinLnBrk="0" hangingPunct="1">
        <a:defRPr sz="8640" kern="1200">
          <a:solidFill>
            <a:schemeClr val="tx1"/>
          </a:solidFill>
          <a:latin typeface="+mn-lt"/>
          <a:ea typeface="+mn-ea"/>
          <a:cs typeface="+mn-cs"/>
        </a:defRPr>
      </a:lvl8pPr>
      <a:lvl9pPr marL="17556104" algn="l" defTabSz="4389026"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diagramData" Target="../diagrams/data1.xm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microsoft.com/office/2007/relationships/diagramDrawing" Target="../diagrams/drawing1.xml"/><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7.png"/><Relationship Id="rId24" Type="http://schemas.openxmlformats.org/officeDocument/2006/relationships/diagramColors" Target="../diagrams/colors1.xml"/><Relationship Id="rId5" Type="http://schemas.openxmlformats.org/officeDocument/2006/relationships/hyperlink" Target="http://doi.ieeecomputersociety.org/10.1109/MCSE.2014.80" TargetMode="External"/><Relationship Id="rId15" Type="http://schemas.openxmlformats.org/officeDocument/2006/relationships/image" Target="../media/image11.png"/><Relationship Id="rId23" Type="http://schemas.openxmlformats.org/officeDocument/2006/relationships/diagramQuickStyle" Target="../diagrams/quickStyle1.xml"/><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hyperlink" Target="https://www.cdc.gov/transportationsafety/Distracted_Driving/index.html" TargetMode="External"/><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 Placeholder 22"/>
          <p:cNvSpPr>
            <a:spLocks noGrp="1"/>
          </p:cNvSpPr>
          <p:nvPr>
            <p:ph type="body" sz="quarter" idx="36"/>
          </p:nvPr>
        </p:nvSpPr>
        <p:spPr/>
        <p:txBody>
          <a:bodyPr/>
          <a:lstStyle/>
          <a:p>
            <a:r>
              <a:rPr lang="en-US" b="1" dirty="0"/>
              <a:t>Liu, Shijie | Dr. Liu, Xinlian | Computer Science | Hood College | Frederick, Maryland, USA | sl23@hood.edu</a:t>
            </a:r>
          </a:p>
        </p:txBody>
      </p:sp>
      <p:sp>
        <p:nvSpPr>
          <p:cNvPr id="67" name="Text Placeholder 66"/>
          <p:cNvSpPr>
            <a:spLocks noGrp="1"/>
          </p:cNvSpPr>
          <p:nvPr>
            <p:ph type="body" sz="quarter" idx="13"/>
          </p:nvPr>
        </p:nvSpPr>
        <p:spPr>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Abstract</a:t>
            </a:r>
          </a:p>
        </p:txBody>
      </p:sp>
      <p:sp>
        <p:nvSpPr>
          <p:cNvPr id="12" name="Content Placeholder 11"/>
          <p:cNvSpPr>
            <a:spLocks noGrp="1"/>
          </p:cNvSpPr>
          <p:nvPr>
            <p:ph sz="quarter" idx="25"/>
          </p:nvPr>
        </p:nvSpPr>
        <p:spPr>
          <a:xfrm>
            <a:off x="1189037" y="12195122"/>
            <a:ext cx="12468775" cy="915964"/>
          </a:xfrm>
        </p:spPr>
        <p:txBody>
          <a:bodyPr>
            <a:normAutofit fontScale="55000" lnSpcReduction="20000"/>
          </a:bodyPr>
          <a:lstStyle/>
          <a:p>
            <a:pPr marL="0" indent="0">
              <a:buNone/>
            </a:pPr>
            <a:r>
              <a:rPr lang="en-US" sz="4400" b="1" dirty="0">
                <a:latin typeface="Times New Roman" panose="02020603050405020304" pitchFamily="18" charset="0"/>
                <a:cs typeface="Times New Roman" panose="02020603050405020304" pitchFamily="18" charset="0"/>
              </a:rPr>
              <a:t>KEYWORDS</a:t>
            </a:r>
            <a:r>
              <a:rPr lang="en-US" sz="4400" dirty="0">
                <a:latin typeface="Times New Roman" panose="02020603050405020304" pitchFamily="18" charset="0"/>
                <a:cs typeface="Times New Roman" panose="02020603050405020304" pitchFamily="18" charset="0"/>
              </a:rPr>
              <a:t>: </a:t>
            </a:r>
            <a:r>
              <a:rPr lang="en-US" sz="3400" dirty="0"/>
              <a:t>Deep Learning, Computer Vision, Convolutional Neural Network, Transfer Learning, Feature Extraction, Fine tuning, Deep Neural Network, Image Augmentation, Batch Normalization, Distracted Driver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quarter" idx="19"/>
          </p:nvPr>
        </p:nvSpPr>
        <p:spPr>
          <a:xfrm>
            <a:off x="1313002" y="18920168"/>
            <a:ext cx="1280160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Data Exploration</a:t>
            </a:r>
          </a:p>
        </p:txBody>
      </p:sp>
      <p:sp>
        <p:nvSpPr>
          <p:cNvPr id="9" name="Text Placeholder 8"/>
          <p:cNvSpPr>
            <a:spLocks noGrp="1"/>
          </p:cNvSpPr>
          <p:nvPr>
            <p:ph type="body" sz="quarter" idx="21"/>
          </p:nvPr>
        </p:nvSpPr>
        <p:spPr>
          <a:xfrm>
            <a:off x="1262202" y="13163734"/>
            <a:ext cx="1280160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Data Description</a:t>
            </a:r>
          </a:p>
        </p:txBody>
      </p:sp>
      <p:sp>
        <p:nvSpPr>
          <p:cNvPr id="70" name="Text Placeholder 69"/>
          <p:cNvSpPr>
            <a:spLocks noGrp="1"/>
          </p:cNvSpPr>
          <p:nvPr>
            <p:ph type="body" sz="quarter" idx="40"/>
          </p:nvPr>
        </p:nvSpPr>
        <p:spPr>
          <a:xfrm>
            <a:off x="15576767" y="5714418"/>
            <a:ext cx="1280160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Implementation</a:t>
            </a:r>
          </a:p>
        </p:txBody>
      </p:sp>
      <p:sp>
        <p:nvSpPr>
          <p:cNvPr id="18" name="Text Placeholder 17"/>
          <p:cNvSpPr>
            <a:spLocks noGrp="1"/>
          </p:cNvSpPr>
          <p:nvPr>
            <p:ph type="body" sz="quarter" idx="31"/>
          </p:nvPr>
        </p:nvSpPr>
        <p:spPr>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Conclusion &amp; lessons learned</a:t>
            </a:r>
          </a:p>
        </p:txBody>
      </p:sp>
      <p:sp>
        <p:nvSpPr>
          <p:cNvPr id="71" name="Text Placeholder 70"/>
          <p:cNvSpPr>
            <a:spLocks noGrp="1"/>
          </p:cNvSpPr>
          <p:nvPr>
            <p:ph type="body" sz="quarter" idx="41"/>
          </p:nvPr>
        </p:nvSpPr>
        <p:spPr>
          <a:xfrm>
            <a:off x="29900563" y="18513602"/>
            <a:ext cx="1280160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FUTURE WORK</a:t>
            </a:r>
          </a:p>
        </p:txBody>
      </p:sp>
      <p:sp>
        <p:nvSpPr>
          <p:cNvPr id="21" name="Text Placeholder 20"/>
          <p:cNvSpPr>
            <a:spLocks noGrp="1"/>
          </p:cNvSpPr>
          <p:nvPr>
            <p:ph type="body" sz="quarter" idx="34"/>
          </p:nvPr>
        </p:nvSpPr>
        <p:spPr>
          <a:xfrm>
            <a:off x="29914097" y="23566024"/>
            <a:ext cx="1280160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Acknowledgement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58" y="406576"/>
            <a:ext cx="2828925" cy="3190875"/>
          </a:xfrm>
          <a:prstGeom prst="rect">
            <a:avLst/>
          </a:prstGeom>
        </p:spPr>
      </p:pic>
      <p:sp>
        <p:nvSpPr>
          <p:cNvPr id="28" name="Title 1">
            <a:extLst>
              <a:ext uri="{FF2B5EF4-FFF2-40B4-BE49-F238E27FC236}">
                <a16:creationId xmlns:a16="http://schemas.microsoft.com/office/drawing/2014/main" id="{294BD2AC-5A48-463C-8D14-71D39AB3C1FD}"/>
              </a:ext>
            </a:extLst>
          </p:cNvPr>
          <p:cNvSpPr>
            <a:spLocks noGrp="1"/>
          </p:cNvSpPr>
          <p:nvPr>
            <p:ph type="title"/>
          </p:nvPr>
        </p:nvSpPr>
        <p:spPr>
          <a:xfrm>
            <a:off x="4355354" y="617062"/>
            <a:ext cx="39275657" cy="2469017"/>
          </a:xfrm>
        </p:spPr>
        <p:txBody>
          <a:bodyPr>
            <a:normAutofit/>
          </a:bodyPr>
          <a:lstStyle/>
          <a:p>
            <a:r>
              <a:rPr lang="en-US" b="1" dirty="0">
                <a:latin typeface="Times New Roman" panose="02020603050405020304" pitchFamily="18" charset="0"/>
                <a:cs typeface="Times New Roman" panose="02020603050405020304" pitchFamily="18" charset="0"/>
              </a:rPr>
              <a:t>Distracted Driver Detection with Convolution Neural Network</a:t>
            </a:r>
          </a:p>
        </p:txBody>
      </p:sp>
      <p:sp>
        <p:nvSpPr>
          <p:cNvPr id="34" name="Rectangle 33">
            <a:extLst>
              <a:ext uri="{FF2B5EF4-FFF2-40B4-BE49-F238E27FC236}">
                <a16:creationId xmlns:a16="http://schemas.microsoft.com/office/drawing/2014/main" id="{3F19BFA5-D0CA-4CF0-8499-504D956B6563}"/>
              </a:ext>
            </a:extLst>
          </p:cNvPr>
          <p:cNvSpPr/>
          <p:nvPr/>
        </p:nvSpPr>
        <p:spPr>
          <a:xfrm>
            <a:off x="16721982" y="18072242"/>
            <a:ext cx="1371600" cy="492443"/>
          </a:xfrm>
          <a:prstGeom prst="rect">
            <a:avLst/>
          </a:prstGeom>
        </p:spPr>
        <p:txBody>
          <a:bodyPr wrap="square" lIns="0" tIns="0" rIns="0" bIns="0">
            <a:spAutoFit/>
          </a:bodyPr>
          <a:lstStyle/>
          <a:p>
            <a:pPr algn="ctr"/>
            <a:r>
              <a:rPr lang="en-US" sz="1600" b="1" dirty="0">
                <a:solidFill>
                  <a:schemeClr val="bg1"/>
                </a:solidFill>
              </a:rPr>
              <a:t>Data</a:t>
            </a:r>
          </a:p>
          <a:p>
            <a:pPr algn="ctr"/>
            <a:r>
              <a:rPr lang="en-US" sz="1600" b="1" dirty="0">
                <a:solidFill>
                  <a:schemeClr val="bg1"/>
                </a:solidFill>
              </a:rPr>
              <a:t> Collection</a:t>
            </a:r>
          </a:p>
        </p:txBody>
      </p:sp>
      <p:sp>
        <p:nvSpPr>
          <p:cNvPr id="36" name="Rectangle 35">
            <a:extLst>
              <a:ext uri="{FF2B5EF4-FFF2-40B4-BE49-F238E27FC236}">
                <a16:creationId xmlns:a16="http://schemas.microsoft.com/office/drawing/2014/main" id="{FA4D735A-8F75-4E2A-8F1A-CC303B0718BA}"/>
              </a:ext>
            </a:extLst>
          </p:cNvPr>
          <p:cNvSpPr/>
          <p:nvPr/>
        </p:nvSpPr>
        <p:spPr>
          <a:xfrm>
            <a:off x="21055579" y="18072242"/>
            <a:ext cx="1371600" cy="492443"/>
          </a:xfrm>
          <a:prstGeom prst="rect">
            <a:avLst/>
          </a:prstGeom>
        </p:spPr>
        <p:txBody>
          <a:bodyPr wrap="square" lIns="0" tIns="0" rIns="0" bIns="0">
            <a:spAutoFit/>
          </a:bodyPr>
          <a:lstStyle/>
          <a:p>
            <a:pPr algn="ctr"/>
            <a:r>
              <a:rPr lang="en-US" sz="1600" b="1" dirty="0">
                <a:solidFill>
                  <a:schemeClr val="bg1"/>
                </a:solidFill>
              </a:rPr>
              <a:t>Data </a:t>
            </a:r>
          </a:p>
          <a:p>
            <a:pPr algn="ctr"/>
            <a:r>
              <a:rPr lang="en-US" sz="1600" b="1" dirty="0">
                <a:solidFill>
                  <a:schemeClr val="bg1"/>
                </a:solidFill>
              </a:rPr>
              <a:t>Pre-Processing</a:t>
            </a:r>
          </a:p>
        </p:txBody>
      </p:sp>
      <p:sp>
        <p:nvSpPr>
          <p:cNvPr id="37" name="Rectangle 36">
            <a:extLst>
              <a:ext uri="{FF2B5EF4-FFF2-40B4-BE49-F238E27FC236}">
                <a16:creationId xmlns:a16="http://schemas.microsoft.com/office/drawing/2014/main" id="{54AB9282-0505-49EB-AABF-998083225E3A}"/>
              </a:ext>
            </a:extLst>
          </p:cNvPr>
          <p:cNvSpPr/>
          <p:nvPr/>
        </p:nvSpPr>
        <p:spPr>
          <a:xfrm>
            <a:off x="23222378" y="18072242"/>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Building</a:t>
            </a:r>
          </a:p>
        </p:txBody>
      </p:sp>
      <p:sp>
        <p:nvSpPr>
          <p:cNvPr id="38" name="Rectangle 37">
            <a:extLst>
              <a:ext uri="{FF2B5EF4-FFF2-40B4-BE49-F238E27FC236}">
                <a16:creationId xmlns:a16="http://schemas.microsoft.com/office/drawing/2014/main" id="{D668C4B5-BCEC-465A-ADA5-6A054B15F7A3}"/>
              </a:ext>
            </a:extLst>
          </p:cNvPr>
          <p:cNvSpPr/>
          <p:nvPr/>
        </p:nvSpPr>
        <p:spPr>
          <a:xfrm>
            <a:off x="25391334" y="18072242"/>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Selection</a:t>
            </a:r>
          </a:p>
        </p:txBody>
      </p:sp>
      <p:sp>
        <p:nvSpPr>
          <p:cNvPr id="41" name="Rectangle 40">
            <a:extLst>
              <a:ext uri="{FF2B5EF4-FFF2-40B4-BE49-F238E27FC236}">
                <a16:creationId xmlns:a16="http://schemas.microsoft.com/office/drawing/2014/main" id="{E1535E1C-6EBC-45D8-BCE1-D5B947A61FB6}"/>
              </a:ext>
            </a:extLst>
          </p:cNvPr>
          <p:cNvSpPr/>
          <p:nvPr/>
        </p:nvSpPr>
        <p:spPr>
          <a:xfrm>
            <a:off x="20865357"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Handle missing values if there is any, normalize attributes upon needed, and add new attributes upon necessary.   </a:t>
            </a:r>
          </a:p>
        </p:txBody>
      </p:sp>
      <p:sp>
        <p:nvSpPr>
          <p:cNvPr id="42" name="Rectangle 41">
            <a:extLst>
              <a:ext uri="{FF2B5EF4-FFF2-40B4-BE49-F238E27FC236}">
                <a16:creationId xmlns:a16="http://schemas.microsoft.com/office/drawing/2014/main" id="{28FF18A5-7B4E-4493-B38D-E732E033F82F}"/>
              </a:ext>
            </a:extLst>
          </p:cNvPr>
          <p:cNvSpPr/>
          <p:nvPr/>
        </p:nvSpPr>
        <p:spPr>
          <a:xfrm>
            <a:off x="23032157"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Build various Classification Models using different Algorithms and train the model with training dataset.  </a:t>
            </a:r>
          </a:p>
        </p:txBody>
      </p:sp>
      <p:sp>
        <p:nvSpPr>
          <p:cNvPr id="43" name="Rectangle 42">
            <a:extLst>
              <a:ext uri="{FF2B5EF4-FFF2-40B4-BE49-F238E27FC236}">
                <a16:creationId xmlns:a16="http://schemas.microsoft.com/office/drawing/2014/main" id="{5BCD242F-9A97-473E-8E17-3F6C3C75CE68}"/>
              </a:ext>
            </a:extLst>
          </p:cNvPr>
          <p:cNvSpPr/>
          <p:nvPr/>
        </p:nvSpPr>
        <p:spPr>
          <a:xfrm>
            <a:off x="25201113"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Compare the performance and accuracy of different models and select the best Classification Model.</a:t>
            </a:r>
          </a:p>
        </p:txBody>
      </p:sp>
      <p:sp>
        <p:nvSpPr>
          <p:cNvPr id="4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17234903" y="17538249"/>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5" name="Group 44" descr="Icons of bar chart and line graph.">
            <a:extLst>
              <a:ext uri="{FF2B5EF4-FFF2-40B4-BE49-F238E27FC236}">
                <a16:creationId xmlns:a16="http://schemas.microsoft.com/office/drawing/2014/main" id="{044C3643-8A0E-47C1-BEB8-C73203B5E58D}"/>
              </a:ext>
            </a:extLst>
          </p:cNvPr>
          <p:cNvGrpSpPr/>
          <p:nvPr/>
        </p:nvGrpSpPr>
        <p:grpSpPr>
          <a:xfrm>
            <a:off x="19383924" y="17535103"/>
            <a:ext cx="347679" cy="347679"/>
            <a:chOff x="4319588" y="2492375"/>
            <a:chExt cx="287338" cy="287338"/>
          </a:xfrm>
          <a:solidFill>
            <a:schemeClr val="bg1"/>
          </a:solidFill>
        </p:grpSpPr>
        <p:sp>
          <p:nvSpPr>
            <p:cNvPr id="46"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8"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21567421" y="1755239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9" name="Group 48" descr="Icon of gears. ">
            <a:extLst>
              <a:ext uri="{FF2B5EF4-FFF2-40B4-BE49-F238E27FC236}">
                <a16:creationId xmlns:a16="http://schemas.microsoft.com/office/drawing/2014/main" id="{5BC0E3F0-447D-4721-AB1F-C8243BA36671}"/>
              </a:ext>
            </a:extLst>
          </p:cNvPr>
          <p:cNvGrpSpPr/>
          <p:nvPr/>
        </p:nvGrpSpPr>
        <p:grpSpPr>
          <a:xfrm>
            <a:off x="23751153" y="17552391"/>
            <a:ext cx="343837" cy="343837"/>
            <a:chOff x="7613650" y="1387475"/>
            <a:chExt cx="284163" cy="284163"/>
          </a:xfrm>
          <a:solidFill>
            <a:schemeClr val="bg1"/>
          </a:solidFill>
        </p:grpSpPr>
        <p:sp>
          <p:nvSpPr>
            <p:cNvPr id="5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2"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25903294" y="17548549"/>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 name="TextBox 3"/>
          <p:cNvSpPr txBox="1"/>
          <p:nvPr/>
        </p:nvSpPr>
        <p:spPr>
          <a:xfrm>
            <a:off x="38829343" y="8392886"/>
            <a:ext cx="184731" cy="1015663"/>
          </a:xfrm>
          <a:prstGeom prst="rect">
            <a:avLst/>
          </a:prstGeom>
          <a:noFill/>
        </p:spPr>
        <p:txBody>
          <a:bodyPr wrap="none" rtlCol="0">
            <a:spAutoFit/>
          </a:bodyPr>
          <a:lstStyle/>
          <a:p>
            <a:endParaRPr lang="en-US" sz="6000" dirty="0" err="1"/>
          </a:p>
        </p:txBody>
      </p:sp>
      <p:sp>
        <p:nvSpPr>
          <p:cNvPr id="62" name="Text Placeholder 69"/>
          <p:cNvSpPr>
            <a:spLocks noGrp="1"/>
          </p:cNvSpPr>
          <p:nvPr>
            <p:ph type="body" sz="quarter" idx="40"/>
          </p:nvPr>
        </p:nvSpPr>
        <p:spPr>
          <a:xfrm>
            <a:off x="15586623" y="22185833"/>
            <a:ext cx="12887913"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t>Evaluation </a:t>
            </a:r>
            <a:endParaRPr lang="en-US" cap="all" dirty="0">
              <a:latin typeface="Times New Roman" panose="02020603050405020304" pitchFamily="18" charset="0"/>
              <a:cs typeface="Times New Roman" panose="02020603050405020304" pitchFamily="18" charset="0"/>
            </a:endParaRPr>
          </a:p>
        </p:txBody>
      </p:sp>
      <p:sp>
        <p:nvSpPr>
          <p:cNvPr id="80" name="Text Placeholder 6"/>
          <p:cNvSpPr>
            <a:spLocks noGrp="1"/>
          </p:cNvSpPr>
          <p:nvPr>
            <p:ph type="body" sz="quarter" idx="17"/>
          </p:nvPr>
        </p:nvSpPr>
        <p:spPr>
          <a:xfrm>
            <a:off x="15573841" y="10738552"/>
            <a:ext cx="1280160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ARCHITECTURES</a:t>
            </a:r>
            <a:endParaRPr lang="en-US" dirty="0">
              <a:latin typeface="Times New Roman" panose="02020603050405020304" pitchFamily="18" charset="0"/>
              <a:cs typeface="Times New Roman" panose="02020603050405020304" pitchFamily="18" charset="0"/>
            </a:endParaRPr>
          </a:p>
        </p:txBody>
      </p:sp>
      <p:sp>
        <p:nvSpPr>
          <p:cNvPr id="83" name="Text Placeholder 7"/>
          <p:cNvSpPr>
            <a:spLocks noGrp="1"/>
          </p:cNvSpPr>
          <p:nvPr>
            <p:ph type="body" sz="quarter" idx="19"/>
          </p:nvPr>
        </p:nvSpPr>
        <p:spPr>
          <a:xfrm>
            <a:off x="1439092" y="26032851"/>
            <a:ext cx="12801600" cy="1219200"/>
          </a:xfrm>
          <a:gradFill>
            <a:gsLst>
              <a:gs pos="0">
                <a:schemeClr val="accent3"/>
              </a:gs>
              <a:gs pos="91000">
                <a:schemeClr val="accent1"/>
              </a:gs>
              <a:gs pos="90000">
                <a:schemeClr val="tx1">
                  <a:lumMod val="65000"/>
                  <a:lumOff val="35000"/>
                </a:schemeClr>
              </a:gs>
              <a:gs pos="100000">
                <a:schemeClr val="bg2">
                  <a:lumMod val="75000"/>
                </a:schemeClr>
              </a:gs>
            </a:gsLst>
          </a:gradFill>
        </p:spPr>
        <p:txBody>
          <a:bodyPr/>
          <a:lstStyle/>
          <a:p>
            <a:r>
              <a:rPr lang="en-US" cap="all" dirty="0">
                <a:latin typeface="Times New Roman" panose="02020603050405020304" pitchFamily="18" charset="0"/>
                <a:cs typeface="Times New Roman" panose="02020603050405020304" pitchFamily="18" charset="0"/>
              </a:rPr>
              <a:t>Data Preprocessing</a:t>
            </a:r>
          </a:p>
        </p:txBody>
      </p:sp>
      <p:sp>
        <p:nvSpPr>
          <p:cNvPr id="94" name="Content Placeholder 93">
            <a:extLst>
              <a:ext uri="{FF2B5EF4-FFF2-40B4-BE49-F238E27FC236}">
                <a16:creationId xmlns:a16="http://schemas.microsoft.com/office/drawing/2014/main" id="{1FAC64A1-5E37-5941-BB01-B9075E1E2D6F}"/>
              </a:ext>
            </a:extLst>
          </p:cNvPr>
          <p:cNvSpPr>
            <a:spLocks noGrp="1"/>
          </p:cNvSpPr>
          <p:nvPr>
            <p:ph sz="quarter" idx="33"/>
          </p:nvPr>
        </p:nvSpPr>
        <p:spPr>
          <a:xfrm>
            <a:off x="29942386" y="19901113"/>
            <a:ext cx="12801600" cy="3563104"/>
          </a:xfrm>
        </p:spPr>
        <p:txBody>
          <a:bodyPr>
            <a:normAutofit/>
          </a:bodyPr>
          <a:lstStyle/>
          <a:p>
            <a:pPr marL="0" indent="0">
              <a:buNone/>
            </a:pPr>
            <a:r>
              <a:rPr lang="en-US" sz="2100" dirty="0"/>
              <a:t>Based on the outcome of this project, the initial objectives have been met. However, there are still areas can be explored. With regarding to Image augmentation, this project only used basic image manipulations, which can be extended to use Deep learning approaches, such as adversarial training, neural style transfer, and GAN (Generative adversarial networks) Data augmentation [7]. Another area can be improved is the training platform, instead of relying on the CPU of personally MacBook Pro, it can use the Extreme Science and Engineering Discovery Environment (XSEDE), which is supported by National Science Foundation grant number ACI-1548562. Specifically, it used the Bridges-2 system, which is supported by NSF award number ACI-1445606, at the Pittsburgh Supercomputing Center (PSC). [5, 6] Further, trained model can be deployed to real environment, input images captured from cameras, for real-time detection, only as experimental study since the model was trained on a competition dataset. </a:t>
            </a:r>
          </a:p>
          <a:p>
            <a:endParaRPr lang="en-US" dirty="0"/>
          </a:p>
        </p:txBody>
      </p:sp>
      <p:sp>
        <p:nvSpPr>
          <p:cNvPr id="100" name="Content Placeholder 99">
            <a:extLst>
              <a:ext uri="{FF2B5EF4-FFF2-40B4-BE49-F238E27FC236}">
                <a16:creationId xmlns:a16="http://schemas.microsoft.com/office/drawing/2014/main" id="{CED18BA0-4E29-C144-AF9A-9870596E55D4}"/>
              </a:ext>
            </a:extLst>
          </p:cNvPr>
          <p:cNvSpPr>
            <a:spLocks noGrp="1"/>
          </p:cNvSpPr>
          <p:nvPr>
            <p:ph sz="quarter" idx="25"/>
          </p:nvPr>
        </p:nvSpPr>
        <p:spPr>
          <a:xfrm>
            <a:off x="1143000" y="7161172"/>
            <a:ext cx="12801600" cy="5018861"/>
          </a:xfrm>
        </p:spPr>
        <p:txBody>
          <a:bodyPr>
            <a:noAutofit/>
          </a:bodyPr>
          <a:lstStyle/>
          <a:p>
            <a:pPr marL="0" indent="0">
              <a:buNone/>
            </a:pPr>
            <a:r>
              <a:rPr lang="en-US" sz="2100" dirty="0"/>
              <a:t> Safety has become more and more important with the rapidly development of highway             infrastructure around the world. With the assessment of road safety in 178 countries, the World Health Organization (WHO) had reported there are approximately 1.3 million people die each year on the world's roads, and between 20 and 50 million sustain non-fatal injuries [4]. According to National Highway Traffic Safety Administration (NHTSA), in 2018, over 2,800 people were killed and an estimated 400,000 were injured in crashes involving a distracted driver in the U.S [3].  The Centers Disease Control and Prevention (CDC) Transportation Safety also defined three types of distraction: eyes off the road as visual distraction, hands off the wheel as manual distraction, and minds off driving as cognitive distraction [1]. State Farm, an insurance company had collected a dataset of 2D dashboard camera images that are properly labeled with 9 distraction classes identified, and the dataset is available on Kaggle for competition [2]. Therefore, this project aims to build and train convolutional neural network models that can detect and classify distracted drivers, which includes a convnet from scratch and a fine-tuned VGG-19 network. Throughout this project, techniques like image augmentation, batch normalization, and dropout are used to overcome the overfitting issue. At end of the project, the best model can achieve 87% prediction accuracy with a small labeled dataset that the model never seen before. </a:t>
            </a:r>
          </a:p>
        </p:txBody>
      </p:sp>
      <p:sp>
        <p:nvSpPr>
          <p:cNvPr id="102" name="Content Placeholder 101">
            <a:extLst>
              <a:ext uri="{FF2B5EF4-FFF2-40B4-BE49-F238E27FC236}">
                <a16:creationId xmlns:a16="http://schemas.microsoft.com/office/drawing/2014/main" id="{F9D89D75-637D-CC4E-B94C-7DEC9BC7D952}"/>
              </a:ext>
            </a:extLst>
          </p:cNvPr>
          <p:cNvSpPr>
            <a:spLocks noGrp="1"/>
          </p:cNvSpPr>
          <p:nvPr>
            <p:ph sz="quarter" idx="25"/>
          </p:nvPr>
        </p:nvSpPr>
        <p:spPr>
          <a:xfrm>
            <a:off x="1304025" y="14560658"/>
            <a:ext cx="12801600" cy="2493717"/>
          </a:xfrm>
        </p:spPr>
        <p:txBody>
          <a:bodyPr/>
          <a:lstStyle/>
          <a:p>
            <a:pPr marL="0" indent="0">
              <a:buNone/>
            </a:pPr>
            <a:r>
              <a:rPr lang="en-US" sz="2100" dirty="0"/>
              <a:t>State Farm Distracted Driver Detection dataset [2] has been chosen for this project. The dataset is only available for competition that all image metadata (creation dates) has been removed.  Drivers included in this dataset have been separated to train and test data and one driver can only appear in one set of data, which ensures the test data are 100% unknown to the trained model when performing prediction. All image data are collected from 2D dashboard cameras that captures different distraction activities of the driver, such as texting, talking on the phone, drinking, and reaching behind, etc. Below is a list of classes this dataset supports: </a:t>
            </a:r>
          </a:p>
          <a:p>
            <a:pPr marL="0" indent="0">
              <a:buNone/>
            </a:pPr>
            <a:endParaRPr lang="en-US" sz="2100" dirty="0"/>
          </a:p>
          <a:p>
            <a:endParaRPr lang="en-US" dirty="0"/>
          </a:p>
        </p:txBody>
      </p:sp>
      <p:sp>
        <p:nvSpPr>
          <p:cNvPr id="119" name="Text Placeholder 69">
            <a:extLst>
              <a:ext uri="{FF2B5EF4-FFF2-40B4-BE49-F238E27FC236}">
                <a16:creationId xmlns:a16="http://schemas.microsoft.com/office/drawing/2014/main" id="{EACF0407-FDE2-FE41-BC0B-99FD0D09F39E}"/>
              </a:ext>
            </a:extLst>
          </p:cNvPr>
          <p:cNvSpPr txBox="1">
            <a:spLocks/>
          </p:cNvSpPr>
          <p:nvPr/>
        </p:nvSpPr>
        <p:spPr>
          <a:xfrm>
            <a:off x="29900563" y="27205580"/>
            <a:ext cx="12801600" cy="1219200"/>
          </a:xfrm>
          <a:prstGeom prst="rect">
            <a:avLst/>
          </a:prstGeom>
          <a:gradFill>
            <a:gsLst>
              <a:gs pos="0">
                <a:schemeClr val="accent3"/>
              </a:gs>
              <a:gs pos="91000">
                <a:schemeClr val="accent1"/>
              </a:gs>
              <a:gs pos="90000">
                <a:schemeClr val="tx1">
                  <a:lumMod val="65000"/>
                  <a:lumOff val="35000"/>
                </a:schemeClr>
              </a:gs>
              <a:gs pos="100000">
                <a:schemeClr val="bg2">
                  <a:lumMod val="75000"/>
                </a:schemeClr>
              </a:gs>
            </a:gsLst>
            <a:lin ang="5400000" scaled="1"/>
          </a:gradFill>
        </p:spPr>
        <p:txBody>
          <a:bodyPr vert="horz" lIns="365760" tIns="45720" rIns="91440" bIns="45720" rtlCol="0" anchor="ctr">
            <a:noAutofit/>
          </a:bodyPr>
          <a:lstStyle>
            <a:lvl1pPr marL="0" indent="0" algn="ctr" defTabSz="4389026"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026"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cap="all" dirty="0">
                <a:latin typeface="Times New Roman" panose="02020603050405020304" pitchFamily="18" charset="0"/>
                <a:cs typeface="Times New Roman" panose="02020603050405020304" pitchFamily="18" charset="0"/>
              </a:rPr>
              <a:t>REFERENCE</a:t>
            </a:r>
          </a:p>
        </p:txBody>
      </p:sp>
      <p:sp>
        <p:nvSpPr>
          <p:cNvPr id="120" name="Content Placeholder 119">
            <a:extLst>
              <a:ext uri="{FF2B5EF4-FFF2-40B4-BE49-F238E27FC236}">
                <a16:creationId xmlns:a16="http://schemas.microsoft.com/office/drawing/2014/main" id="{B0235844-4911-0742-84BF-5862679794E7}"/>
              </a:ext>
            </a:extLst>
          </p:cNvPr>
          <p:cNvSpPr>
            <a:spLocks noGrp="1"/>
          </p:cNvSpPr>
          <p:nvPr>
            <p:ph sz="quarter" idx="42"/>
          </p:nvPr>
        </p:nvSpPr>
        <p:spPr>
          <a:xfrm>
            <a:off x="29898842" y="28530520"/>
            <a:ext cx="12845144" cy="3942113"/>
          </a:xfrm>
        </p:spPr>
        <p:txBody>
          <a:bodyPr>
            <a:noAutofit/>
          </a:bodyPr>
          <a:lstStyle/>
          <a:p>
            <a:pPr marL="0" indent="0">
              <a:spcBef>
                <a:spcPts val="0"/>
              </a:spcBef>
              <a:spcAft>
                <a:spcPts val="400"/>
              </a:spcAft>
              <a:buNone/>
            </a:pPr>
            <a:r>
              <a:rPr lang="en-US" sz="1600" dirty="0"/>
              <a:t>[1] Centers Disease Control and Prevention (CDC) Transportation Safety. </a:t>
            </a:r>
            <a:r>
              <a:rPr lang="en-US" sz="1600" i="1" dirty="0"/>
              <a:t>Distracted Driving. </a:t>
            </a:r>
            <a:r>
              <a:rPr lang="en-US" sz="1600" dirty="0">
                <a:hlinkClick r:id="rId4">
                  <a:extLst>
                    <a:ext uri="{A12FA001-AC4F-418D-AE19-62706E023703}">
                      <ahyp:hlinkClr xmlns:ahyp="http://schemas.microsoft.com/office/drawing/2018/hyperlinkcolor" val="tx"/>
                    </a:ext>
                  </a:extLst>
                </a:hlinkClick>
              </a:rPr>
              <a:t>https://www.cdc.gov/transportationsafety/Distracted_Driving/index.html</a:t>
            </a:r>
            <a:endParaRPr lang="en-US" sz="1600" dirty="0"/>
          </a:p>
          <a:p>
            <a:pPr marL="0" indent="0">
              <a:spcBef>
                <a:spcPts val="0"/>
              </a:spcBef>
              <a:spcAft>
                <a:spcPts val="400"/>
              </a:spcAft>
              <a:buNone/>
            </a:pPr>
            <a:r>
              <a:rPr lang="en-US" sz="1600" dirty="0"/>
              <a:t>[2] State Farm Distracted Driver Detection. https://</a:t>
            </a:r>
            <a:r>
              <a:rPr lang="en-US" sz="1600" dirty="0" err="1"/>
              <a:t>www.kaggle.com</a:t>
            </a:r>
            <a:r>
              <a:rPr lang="en-US" sz="1600" dirty="0"/>
              <a:t>/c/state-farm-distracted-driver-detection/data</a:t>
            </a:r>
          </a:p>
          <a:p>
            <a:pPr marL="0" indent="0">
              <a:spcBef>
                <a:spcPts val="0"/>
              </a:spcBef>
              <a:spcAft>
                <a:spcPts val="400"/>
              </a:spcAft>
              <a:buNone/>
            </a:pPr>
            <a:r>
              <a:rPr lang="en-US" sz="1600" dirty="0"/>
              <a:t>[3] National Highway Traffic Safety Administration. (April 2020) Traffic Safety Facts Research Note: Distracted Driving 2018external icon. Department of Transportation, Washington, DC: NHTSA. Accessed 18 August 202</a:t>
            </a:r>
          </a:p>
          <a:p>
            <a:pPr marL="0" indent="0">
              <a:spcBef>
                <a:spcPts val="0"/>
              </a:spcBef>
              <a:spcAft>
                <a:spcPts val="400"/>
              </a:spcAft>
              <a:buNone/>
            </a:pPr>
            <a:r>
              <a:rPr lang="en-US" sz="1600" dirty="0"/>
              <a:t>[4] Global status report on road safety. World Health Organization. https://</a:t>
            </a:r>
            <a:r>
              <a:rPr lang="en-US" sz="1600" dirty="0" err="1"/>
              <a:t>www.who.int</a:t>
            </a:r>
            <a:r>
              <a:rPr lang="en-US" sz="1600" dirty="0"/>
              <a:t>/</a:t>
            </a:r>
            <a:r>
              <a:rPr lang="en-US" sz="1600" dirty="0" err="1"/>
              <a:t>violence_injury_prevention</a:t>
            </a:r>
            <a:r>
              <a:rPr lang="en-US" sz="1600" dirty="0"/>
              <a:t>/</a:t>
            </a:r>
            <a:r>
              <a:rPr lang="en-US" sz="1600" dirty="0" err="1"/>
              <a:t>road_safety_status</a:t>
            </a:r>
            <a:r>
              <a:rPr lang="en-US" sz="1600" dirty="0"/>
              <a:t>/report/</a:t>
            </a:r>
            <a:r>
              <a:rPr lang="en-US" sz="1600" dirty="0" err="1"/>
              <a:t>en</a:t>
            </a:r>
            <a:r>
              <a:rPr lang="en-US" sz="1600" dirty="0"/>
              <a:t> </a:t>
            </a:r>
          </a:p>
          <a:p>
            <a:pPr marL="0" indent="0">
              <a:spcBef>
                <a:spcPts val="0"/>
              </a:spcBef>
              <a:spcAft>
                <a:spcPts val="400"/>
              </a:spcAft>
              <a:buNone/>
            </a:pPr>
            <a:r>
              <a:rPr lang="en-US" sz="1600" dirty="0"/>
              <a:t>[5] Towns, J., Cockerill, T., </a:t>
            </a:r>
            <a:r>
              <a:rPr lang="en-US" sz="1600" dirty="0" err="1"/>
              <a:t>Dahan</a:t>
            </a:r>
            <a:r>
              <a:rPr lang="en-US" sz="1600" dirty="0"/>
              <a:t>, M., Foster, I., Gaither, K., Grimshaw, A., </a:t>
            </a:r>
            <a:r>
              <a:rPr lang="en-US" sz="1600" dirty="0" err="1"/>
              <a:t>Hazlewood</a:t>
            </a:r>
            <a:r>
              <a:rPr lang="en-US" sz="1600" dirty="0"/>
              <a:t>, V., Lathrop, S., </a:t>
            </a:r>
            <a:r>
              <a:rPr lang="en-US" sz="1600" dirty="0" err="1"/>
              <a:t>Lifka</a:t>
            </a:r>
            <a:r>
              <a:rPr lang="en-US" sz="1600" dirty="0"/>
              <a:t>, D., Peterson, G.D., </a:t>
            </a:r>
            <a:r>
              <a:rPr lang="en-US" sz="1600" dirty="0" err="1"/>
              <a:t>Roskies</a:t>
            </a:r>
            <a:r>
              <a:rPr lang="en-US" sz="1600" dirty="0"/>
              <a:t>, R., Scott, J.R. and Wilkens-</a:t>
            </a:r>
            <a:r>
              <a:rPr lang="en-US" sz="1600" dirty="0" err="1"/>
              <a:t>Diehr</a:t>
            </a:r>
            <a:r>
              <a:rPr lang="en-US" sz="1600" dirty="0"/>
              <a:t>, N. 2014. XSEDE: Accelerating Scientific Discovery. Computing in Science &amp; Engineering. 16(5):62-74. </a:t>
            </a:r>
            <a:r>
              <a:rPr lang="en-US" sz="1600" u="sng" dirty="0">
                <a:hlinkClick r:id="rId5">
                  <a:extLst>
                    <a:ext uri="{A12FA001-AC4F-418D-AE19-62706E023703}">
                      <ahyp:hlinkClr xmlns:ahyp="http://schemas.microsoft.com/office/drawing/2018/hyperlinkcolor" val="tx"/>
                    </a:ext>
                  </a:extLst>
                </a:hlinkClick>
              </a:rPr>
              <a:t>http://doi.ieeecomputersociety.org/10.1109/MCSE.2014.80</a:t>
            </a:r>
            <a:r>
              <a:rPr lang="en-US" sz="1600" dirty="0"/>
              <a:t>. </a:t>
            </a:r>
          </a:p>
          <a:p>
            <a:pPr marL="0" indent="0">
              <a:spcBef>
                <a:spcPts val="0"/>
              </a:spcBef>
              <a:spcAft>
                <a:spcPts val="400"/>
              </a:spcAft>
              <a:buNone/>
            </a:pPr>
            <a:r>
              <a:rPr lang="en-US" sz="1600" dirty="0"/>
              <a:t>[6] Nystrom, N. A., Levine, M. J., </a:t>
            </a:r>
            <a:r>
              <a:rPr lang="en-US" sz="1600" dirty="0" err="1"/>
              <a:t>Roskies</a:t>
            </a:r>
            <a:r>
              <a:rPr lang="en-US" sz="1600" dirty="0"/>
              <a:t>, R. Z., and Scott, J. R. 2015. Bridges: A Uniquely Flexible HPC Resource for New Communities and Data Analytics. In Proceedings of the 2015 Annual Conference on Extreme Science and Engineering Discovery Environment (St. Louis, MO, July 26-30, 2015). XSEDE15. ACM, New York, NY, USA. http://</a:t>
            </a:r>
            <a:r>
              <a:rPr lang="en-US" sz="1600" dirty="0" err="1"/>
              <a:t>dx.doi.org</a:t>
            </a:r>
            <a:r>
              <a:rPr lang="en-US" sz="1600" dirty="0"/>
              <a:t>/10.1145/2792745.2792775. </a:t>
            </a:r>
          </a:p>
          <a:p>
            <a:pPr marL="0" indent="0">
              <a:spcBef>
                <a:spcPts val="0"/>
              </a:spcBef>
              <a:spcAft>
                <a:spcPts val="400"/>
              </a:spcAft>
              <a:buNone/>
            </a:pPr>
            <a:r>
              <a:rPr lang="en-US" sz="1600" dirty="0"/>
              <a:t>[7] Shorten, C., &amp; </a:t>
            </a:r>
            <a:r>
              <a:rPr lang="en-US" sz="1600" dirty="0" err="1"/>
              <a:t>Khoshgoftaar</a:t>
            </a:r>
            <a:r>
              <a:rPr lang="en-US" sz="1600" dirty="0"/>
              <a:t>, T. M. (2019). A survey on Image Data Augmentation for Deep Learning. Journal of Big Data, 6(1). https://</a:t>
            </a:r>
            <a:r>
              <a:rPr lang="en-US" sz="1600" dirty="0" err="1"/>
              <a:t>doi.org</a:t>
            </a:r>
            <a:r>
              <a:rPr lang="en-US" sz="1600" dirty="0"/>
              <a:t>/10.1186/s40537-019-0197-0 </a:t>
            </a:r>
          </a:p>
          <a:p>
            <a:pPr marL="0" indent="0">
              <a:buNone/>
            </a:pPr>
            <a:endParaRPr lang="en-US" sz="1600" dirty="0"/>
          </a:p>
        </p:txBody>
      </p:sp>
      <p:sp>
        <p:nvSpPr>
          <p:cNvPr id="122" name="Content Placeholder 121">
            <a:extLst>
              <a:ext uri="{FF2B5EF4-FFF2-40B4-BE49-F238E27FC236}">
                <a16:creationId xmlns:a16="http://schemas.microsoft.com/office/drawing/2014/main" id="{1BC02B36-7C1D-2642-B220-9ECC78FD5E0D}"/>
              </a:ext>
            </a:extLst>
          </p:cNvPr>
          <p:cNvSpPr>
            <a:spLocks noGrp="1"/>
          </p:cNvSpPr>
          <p:nvPr>
            <p:ph sz="quarter" idx="35"/>
          </p:nvPr>
        </p:nvSpPr>
        <p:spPr>
          <a:xfrm>
            <a:off x="29870554" y="24826396"/>
            <a:ext cx="12771591" cy="2431734"/>
          </a:xfrm>
        </p:spPr>
        <p:txBody>
          <a:bodyPr>
            <a:normAutofit/>
          </a:bodyPr>
          <a:lstStyle/>
          <a:p>
            <a:pPr marL="0" indent="0">
              <a:buNone/>
            </a:pPr>
            <a:r>
              <a:rPr lang="en-US" sz="2100" dirty="0"/>
              <a:t>This project was inspired by driving education classes from Greg Driving School. I also would like to express sincere thanks to Dr. Liu, </a:t>
            </a:r>
            <a:r>
              <a:rPr lang="en-US" sz="2100" dirty="0" err="1"/>
              <a:t>Xinlian</a:t>
            </a:r>
            <a:r>
              <a:rPr lang="en-US" sz="2100" dirty="0"/>
              <a:t> for his great guidance given through the semester under the pandemic situation. In addition, I would like to give thanks to Omar </a:t>
            </a:r>
            <a:r>
              <a:rPr lang="en-US" sz="2100" dirty="0" err="1"/>
              <a:t>Aboul-Enein</a:t>
            </a:r>
            <a:r>
              <a:rPr lang="en-US" sz="2100" dirty="0"/>
              <a:t> for sharing his project with the class and providing tips that helps me to accomplish my project. Last not the least, I would like to express my deepest thanks my wife, my whole family and colleagues for their love, understanding, and support. </a:t>
            </a:r>
          </a:p>
        </p:txBody>
      </p:sp>
      <p:sp>
        <p:nvSpPr>
          <p:cNvPr id="53" name="Content Placeholder 121">
            <a:extLst>
              <a:ext uri="{FF2B5EF4-FFF2-40B4-BE49-F238E27FC236}">
                <a16:creationId xmlns:a16="http://schemas.microsoft.com/office/drawing/2014/main" id="{C1ADF353-A347-4BFA-9B8C-33279238D6C6}"/>
              </a:ext>
            </a:extLst>
          </p:cNvPr>
          <p:cNvSpPr txBox="1">
            <a:spLocks/>
          </p:cNvSpPr>
          <p:nvPr/>
        </p:nvSpPr>
        <p:spPr>
          <a:xfrm>
            <a:off x="29900563" y="28002887"/>
            <a:ext cx="12801600" cy="4462272"/>
          </a:xfrm>
          <a:prstGeom prst="rect">
            <a:avLst/>
          </a:prstGeom>
        </p:spPr>
        <p:txBody>
          <a:bodyPr vert="horz" lIns="91440" tIns="182880" rIns="91440" bIns="45720" rtlCol="0">
            <a:normAutofit/>
          </a:bodyPr>
          <a:lst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endParaRPr lang="en-US" dirty="0"/>
          </a:p>
        </p:txBody>
      </p:sp>
      <p:sp>
        <p:nvSpPr>
          <p:cNvPr id="54" name="Content Placeholder 121">
            <a:extLst>
              <a:ext uri="{FF2B5EF4-FFF2-40B4-BE49-F238E27FC236}">
                <a16:creationId xmlns:a16="http://schemas.microsoft.com/office/drawing/2014/main" id="{7558B7A7-EED7-4553-B766-DB814B812294}"/>
              </a:ext>
            </a:extLst>
          </p:cNvPr>
          <p:cNvSpPr txBox="1">
            <a:spLocks/>
          </p:cNvSpPr>
          <p:nvPr/>
        </p:nvSpPr>
        <p:spPr>
          <a:xfrm>
            <a:off x="29900563" y="28146729"/>
            <a:ext cx="12801600" cy="4462272"/>
          </a:xfrm>
          <a:prstGeom prst="rect">
            <a:avLst/>
          </a:prstGeom>
        </p:spPr>
        <p:txBody>
          <a:bodyPr vert="horz" lIns="91440" tIns="182880" rIns="91440" bIns="45720" rtlCol="0">
            <a:normAutofit/>
          </a:bodyPr>
          <a:lst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endParaRPr lang="en-US" dirty="0"/>
          </a:p>
        </p:txBody>
      </p:sp>
      <p:pic>
        <p:nvPicPr>
          <p:cNvPr id="56" name="Picture 55" descr="A stop sign&#10;&#10;Description automatically generated">
            <a:extLst>
              <a:ext uri="{FF2B5EF4-FFF2-40B4-BE49-F238E27FC236}">
                <a16:creationId xmlns:a16="http://schemas.microsoft.com/office/drawing/2014/main" id="{34831B4F-7C9D-2345-9DE5-87A3E2D59709}"/>
              </a:ext>
            </a:extLst>
          </p:cNvPr>
          <p:cNvPicPr>
            <a:picLocks noChangeAspect="1"/>
          </p:cNvPicPr>
          <p:nvPr/>
        </p:nvPicPr>
        <p:blipFill rotWithShape="1">
          <a:blip r:embed="rId6">
            <a:alphaModFix amt="12000"/>
            <a:extLst>
              <a:ext uri="{28A0092B-C50C-407E-A947-70E740481C1C}">
                <a14:useLocalDpi xmlns:a14="http://schemas.microsoft.com/office/drawing/2010/main" val="0"/>
              </a:ext>
            </a:extLst>
          </a:blip>
          <a:srcRect l="7406" r="37989"/>
          <a:stretch/>
        </p:blipFill>
        <p:spPr>
          <a:xfrm>
            <a:off x="9346002" y="285688"/>
            <a:ext cx="3593819" cy="4378718"/>
          </a:xfrm>
          <a:prstGeom prst="rect">
            <a:avLst/>
          </a:prstGeom>
          <a:effectLst>
            <a:softEdge rad="393700"/>
          </a:effectLst>
        </p:spPr>
      </p:pic>
      <p:sp>
        <p:nvSpPr>
          <p:cNvPr id="6" name="TextBox 5">
            <a:extLst>
              <a:ext uri="{FF2B5EF4-FFF2-40B4-BE49-F238E27FC236}">
                <a16:creationId xmlns:a16="http://schemas.microsoft.com/office/drawing/2014/main" id="{9A99281A-9037-8C4F-87EF-D132B22AF62A}"/>
              </a:ext>
            </a:extLst>
          </p:cNvPr>
          <p:cNvSpPr txBox="1"/>
          <p:nvPr/>
        </p:nvSpPr>
        <p:spPr>
          <a:xfrm>
            <a:off x="2309848" y="17072496"/>
            <a:ext cx="4349762" cy="1708160"/>
          </a:xfrm>
          <a:prstGeom prst="rect">
            <a:avLst/>
          </a:prstGeom>
          <a:noFill/>
        </p:spPr>
        <p:txBody>
          <a:bodyPr wrap="square" rtlCol="0">
            <a:spAutoFit/>
          </a:bodyPr>
          <a:lstStyle/>
          <a:p>
            <a:pPr marL="342900" lvl="0" indent="-342900">
              <a:buFont typeface="Arial" panose="020B0604020202020204" pitchFamily="34" charset="0"/>
              <a:buChar char="•"/>
            </a:pPr>
            <a:r>
              <a:rPr lang="en-US" sz="2100" dirty="0"/>
              <a:t>c0: safe driving</a:t>
            </a:r>
          </a:p>
          <a:p>
            <a:pPr marL="342900" lvl="0" indent="-342900">
              <a:buFont typeface="Arial" panose="020B0604020202020204" pitchFamily="34" charset="0"/>
              <a:buChar char="•"/>
            </a:pPr>
            <a:r>
              <a:rPr lang="en-US" sz="2100" dirty="0"/>
              <a:t>c1: texting - right</a:t>
            </a:r>
          </a:p>
          <a:p>
            <a:pPr marL="342900" lvl="0" indent="-342900">
              <a:buFont typeface="Arial" panose="020B0604020202020204" pitchFamily="34" charset="0"/>
              <a:buChar char="•"/>
            </a:pPr>
            <a:r>
              <a:rPr lang="en-US" sz="2100" dirty="0"/>
              <a:t>c2: talking on the phone - right</a:t>
            </a:r>
          </a:p>
          <a:p>
            <a:pPr marL="342900" lvl="0" indent="-342900">
              <a:buFont typeface="Arial" panose="020B0604020202020204" pitchFamily="34" charset="0"/>
              <a:buChar char="•"/>
            </a:pPr>
            <a:r>
              <a:rPr lang="en-US" sz="2100" dirty="0"/>
              <a:t>c3: texting - left</a:t>
            </a:r>
          </a:p>
          <a:p>
            <a:pPr marL="342900" lvl="0" indent="-342900">
              <a:buFont typeface="Arial" panose="020B0604020202020204" pitchFamily="34" charset="0"/>
              <a:buChar char="•"/>
            </a:pPr>
            <a:r>
              <a:rPr lang="en-US" sz="2100" dirty="0"/>
              <a:t>c4: talking on the phone - left</a:t>
            </a:r>
          </a:p>
        </p:txBody>
      </p:sp>
      <p:sp>
        <p:nvSpPr>
          <p:cNvPr id="57" name="TextBox 56">
            <a:extLst>
              <a:ext uri="{FF2B5EF4-FFF2-40B4-BE49-F238E27FC236}">
                <a16:creationId xmlns:a16="http://schemas.microsoft.com/office/drawing/2014/main" id="{7B51E222-C990-304F-B554-CB31882B87CC}"/>
              </a:ext>
            </a:extLst>
          </p:cNvPr>
          <p:cNvSpPr txBox="1"/>
          <p:nvPr/>
        </p:nvSpPr>
        <p:spPr>
          <a:xfrm>
            <a:off x="7423424" y="16982559"/>
            <a:ext cx="4349762" cy="1708160"/>
          </a:xfrm>
          <a:prstGeom prst="rect">
            <a:avLst/>
          </a:prstGeom>
          <a:noFill/>
        </p:spPr>
        <p:txBody>
          <a:bodyPr wrap="square" rtlCol="0">
            <a:spAutoFit/>
          </a:bodyPr>
          <a:lstStyle/>
          <a:p>
            <a:pPr marL="342900" lvl="0" indent="-342900">
              <a:buFont typeface="Arial" panose="020B0604020202020204" pitchFamily="34" charset="0"/>
              <a:buChar char="•"/>
            </a:pPr>
            <a:r>
              <a:rPr lang="en-US" sz="2100" dirty="0"/>
              <a:t>c5: operating the radio</a:t>
            </a:r>
          </a:p>
          <a:p>
            <a:pPr marL="342900" lvl="0" indent="-342900">
              <a:buFont typeface="Arial" panose="020B0604020202020204" pitchFamily="34" charset="0"/>
              <a:buChar char="•"/>
            </a:pPr>
            <a:r>
              <a:rPr lang="en-US" sz="2100" dirty="0"/>
              <a:t>c6: drinking</a:t>
            </a:r>
          </a:p>
          <a:p>
            <a:pPr marL="342900" lvl="0" indent="-342900">
              <a:buFont typeface="Arial" panose="020B0604020202020204" pitchFamily="34" charset="0"/>
              <a:buChar char="•"/>
            </a:pPr>
            <a:r>
              <a:rPr lang="en-US" sz="2100" dirty="0"/>
              <a:t>c7: reaching behind</a:t>
            </a:r>
          </a:p>
          <a:p>
            <a:pPr marL="342900" lvl="0" indent="-342900">
              <a:buFont typeface="Arial" panose="020B0604020202020204" pitchFamily="34" charset="0"/>
              <a:buChar char="•"/>
            </a:pPr>
            <a:r>
              <a:rPr lang="en-US" sz="2100" dirty="0"/>
              <a:t>c8: hair and makeup</a:t>
            </a:r>
          </a:p>
          <a:p>
            <a:pPr marL="342900" lvl="0" indent="-342900">
              <a:buFont typeface="Arial" panose="020B0604020202020204" pitchFamily="34" charset="0"/>
              <a:buChar char="•"/>
            </a:pPr>
            <a:r>
              <a:rPr lang="en-US" sz="2100" dirty="0"/>
              <a:t>c9: talking to passenger</a:t>
            </a:r>
          </a:p>
        </p:txBody>
      </p:sp>
      <p:grpSp>
        <p:nvGrpSpPr>
          <p:cNvPr id="58" name="Group 57">
            <a:extLst>
              <a:ext uri="{FF2B5EF4-FFF2-40B4-BE49-F238E27FC236}">
                <a16:creationId xmlns:a16="http://schemas.microsoft.com/office/drawing/2014/main" id="{8944B1DC-3FD4-A44B-90DD-860513C49B79}"/>
              </a:ext>
            </a:extLst>
          </p:cNvPr>
          <p:cNvGrpSpPr/>
          <p:nvPr/>
        </p:nvGrpSpPr>
        <p:grpSpPr>
          <a:xfrm>
            <a:off x="1433901" y="20359750"/>
            <a:ext cx="7912101" cy="2849274"/>
            <a:chOff x="2043112" y="794714"/>
            <a:chExt cx="7912101" cy="2849274"/>
          </a:xfrm>
        </p:grpSpPr>
        <p:pic>
          <p:nvPicPr>
            <p:cNvPr id="59" name="Picture 58" descr="A group of people in front of a window&#10;&#10;Description automatically generated">
              <a:extLst>
                <a:ext uri="{FF2B5EF4-FFF2-40B4-BE49-F238E27FC236}">
                  <a16:creationId xmlns:a16="http://schemas.microsoft.com/office/drawing/2014/main" id="{BA6CF983-0FAF-DF45-92BA-407D738455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3112" y="794714"/>
              <a:ext cx="7912101" cy="2634286"/>
            </a:xfrm>
            <a:prstGeom prst="rect">
              <a:avLst/>
            </a:prstGeom>
          </p:spPr>
        </p:pic>
        <p:sp>
          <p:nvSpPr>
            <p:cNvPr id="60" name="TextBox 59">
              <a:extLst>
                <a:ext uri="{FF2B5EF4-FFF2-40B4-BE49-F238E27FC236}">
                  <a16:creationId xmlns:a16="http://schemas.microsoft.com/office/drawing/2014/main" id="{3DD5C5E4-915D-BC46-B704-E689FB55C269}"/>
                </a:ext>
              </a:extLst>
            </p:cNvPr>
            <p:cNvSpPr txBox="1"/>
            <p:nvPr/>
          </p:nvSpPr>
          <p:spPr>
            <a:xfrm>
              <a:off x="4937012" y="3390072"/>
              <a:ext cx="2124299" cy="253916"/>
            </a:xfrm>
            <a:prstGeom prst="rect">
              <a:avLst/>
            </a:prstGeom>
            <a:noFill/>
          </p:spPr>
          <p:txBody>
            <a:bodyPr wrap="none" rtlCol="0">
              <a:spAutoFit/>
            </a:bodyPr>
            <a:lstStyle/>
            <a:p>
              <a:r>
                <a:rPr lang="en-US" sz="1050" b="1" dirty="0"/>
                <a:t>Sample image per distraction class</a:t>
              </a:r>
            </a:p>
          </p:txBody>
        </p:sp>
      </p:grpSp>
      <p:pic>
        <p:nvPicPr>
          <p:cNvPr id="61" name="Picture 60" descr="A screen shot of a person&#10;&#10;Description automatically generated">
            <a:extLst>
              <a:ext uri="{FF2B5EF4-FFF2-40B4-BE49-F238E27FC236}">
                <a16:creationId xmlns:a16="http://schemas.microsoft.com/office/drawing/2014/main" id="{A4CF3BC6-FB9D-CA44-B332-EB6272D41E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89870" y="10829025"/>
            <a:ext cx="11843445" cy="3839361"/>
          </a:xfrm>
          <a:prstGeom prst="rect">
            <a:avLst/>
          </a:prstGeom>
        </p:spPr>
      </p:pic>
      <p:pic>
        <p:nvPicPr>
          <p:cNvPr id="63" name="Picture 62" descr="Chart, bar chart&#10;&#10;Description automatically generated">
            <a:extLst>
              <a:ext uri="{FF2B5EF4-FFF2-40B4-BE49-F238E27FC236}">
                <a16:creationId xmlns:a16="http://schemas.microsoft.com/office/drawing/2014/main" id="{64908D39-5D89-8C4F-9176-ED68B0735B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02743" y="20255187"/>
            <a:ext cx="4242486" cy="2985850"/>
          </a:xfrm>
          <a:prstGeom prst="rect">
            <a:avLst/>
          </a:prstGeom>
        </p:spPr>
      </p:pic>
      <p:pic>
        <p:nvPicPr>
          <p:cNvPr id="64" name="Picture 63" descr="Chart, bar chart&#10;&#10;Description automatically generated">
            <a:extLst>
              <a:ext uri="{FF2B5EF4-FFF2-40B4-BE49-F238E27FC236}">
                <a16:creationId xmlns:a16="http://schemas.microsoft.com/office/drawing/2014/main" id="{A53716CA-16E6-1749-95E9-D3398E3A60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1344" y="23242782"/>
            <a:ext cx="9524159" cy="2624395"/>
          </a:xfrm>
          <a:prstGeom prst="rect">
            <a:avLst/>
          </a:prstGeom>
        </p:spPr>
      </p:pic>
      <p:pic>
        <p:nvPicPr>
          <p:cNvPr id="66" name="Picture 65" descr="A picture containing indoor, television, sitting, photo&#10;&#10;Description automatically generated">
            <a:extLst>
              <a:ext uri="{FF2B5EF4-FFF2-40B4-BE49-F238E27FC236}">
                <a16:creationId xmlns:a16="http://schemas.microsoft.com/office/drawing/2014/main" id="{BE3D399E-A38F-AF4C-AC50-267999D865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52100" y="27417962"/>
            <a:ext cx="7249534" cy="2613019"/>
          </a:xfrm>
          <a:prstGeom prst="rect">
            <a:avLst/>
          </a:prstGeom>
        </p:spPr>
      </p:pic>
      <p:pic>
        <p:nvPicPr>
          <p:cNvPr id="69" name="Picture 68" descr="A picture containing photo, different, person, doing&#10;&#10;Description automatically generated">
            <a:extLst>
              <a:ext uri="{FF2B5EF4-FFF2-40B4-BE49-F238E27FC236}">
                <a16:creationId xmlns:a16="http://schemas.microsoft.com/office/drawing/2014/main" id="{8ACD717C-2F79-FD47-A98B-21933AEC6F37}"/>
              </a:ext>
            </a:extLst>
          </p:cNvPr>
          <p:cNvPicPr/>
          <p:nvPr/>
        </p:nvPicPr>
        <p:blipFill>
          <a:blip r:embed="rId12"/>
          <a:stretch>
            <a:fillRect/>
          </a:stretch>
        </p:blipFill>
        <p:spPr>
          <a:xfrm>
            <a:off x="1383749" y="30123885"/>
            <a:ext cx="5222881" cy="2573713"/>
          </a:xfrm>
          <a:prstGeom prst="rect">
            <a:avLst/>
          </a:prstGeom>
        </p:spPr>
      </p:pic>
      <p:sp>
        <p:nvSpPr>
          <p:cNvPr id="72" name="Content Placeholder 121">
            <a:extLst>
              <a:ext uri="{FF2B5EF4-FFF2-40B4-BE49-F238E27FC236}">
                <a16:creationId xmlns:a16="http://schemas.microsoft.com/office/drawing/2014/main" id="{8F1E5325-4F28-054D-A83B-F45183E2EF43}"/>
              </a:ext>
            </a:extLst>
          </p:cNvPr>
          <p:cNvSpPr txBox="1">
            <a:spLocks/>
          </p:cNvSpPr>
          <p:nvPr/>
        </p:nvSpPr>
        <p:spPr>
          <a:xfrm>
            <a:off x="29870553" y="14808190"/>
            <a:ext cx="12771591" cy="2431734"/>
          </a:xfrm>
          <a:prstGeom prst="rect">
            <a:avLst/>
          </a:prstGeom>
        </p:spPr>
        <p:txBody>
          <a:bodyPr vert="horz" lIns="91440" tIns="182880" rIns="91440" bIns="45720" rtlCol="0">
            <a:noAutofit/>
          </a:bodyPr>
          <a:lst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LESSONS LEARNED: </a:t>
            </a:r>
            <a:r>
              <a:rPr lang="en-US" sz="2100" dirty="0"/>
              <a:t>Throughout this project, there are mistakes were made which leads to un-expect result. For example, </a:t>
            </a:r>
            <a:r>
              <a:rPr lang="en-US" sz="2100" i="1" dirty="0"/>
              <a:t>horizontal_flip</a:t>
            </a:r>
            <a:r>
              <a:rPr lang="en-US" sz="2100" dirty="0"/>
              <a:t> was set to True while using </a:t>
            </a:r>
            <a:r>
              <a:rPr lang="en-US" sz="2100" i="1" dirty="0"/>
              <a:t>ImageDataGenerator</a:t>
            </a:r>
            <a:r>
              <a:rPr lang="en-US" sz="2100" dirty="0"/>
              <a:t>, which misleads the neural network since there is separation among left and right for distraction classes. I also learned that fine-tuning a pre-trained model needs to be look at case by case, good result is not guaranteed without re-training the convnet base, even though it may work very well for object detection tasks. In this project, partial layers from the convnet base must be set for trainable, and experiments are needed for determining number of layers to be re-trained. Besides, I also learned the Dropout rate does not show linear impact on the performance. Among 0.2, 0.3, and 0.4, 0.3 shows the best result. Lastly, I learned that there is no best learning rate for all networks. For example, with the same number of training epochs, 0.01 works very well for the scratch version convnet, while 0.001 is a better choice for fine-tuned VGG-19 convnet. </a:t>
            </a:r>
          </a:p>
        </p:txBody>
      </p:sp>
      <p:sp>
        <p:nvSpPr>
          <p:cNvPr id="73" name="Content Placeholder 121">
            <a:extLst>
              <a:ext uri="{FF2B5EF4-FFF2-40B4-BE49-F238E27FC236}">
                <a16:creationId xmlns:a16="http://schemas.microsoft.com/office/drawing/2014/main" id="{39E74C3E-3028-9649-AC94-A01C60268E79}"/>
              </a:ext>
            </a:extLst>
          </p:cNvPr>
          <p:cNvSpPr txBox="1">
            <a:spLocks/>
          </p:cNvSpPr>
          <p:nvPr/>
        </p:nvSpPr>
        <p:spPr>
          <a:xfrm>
            <a:off x="29827398" y="7156527"/>
            <a:ext cx="12771591" cy="2431734"/>
          </a:xfrm>
          <a:prstGeom prst="rect">
            <a:avLst/>
          </a:prstGeom>
        </p:spPr>
        <p:txBody>
          <a:bodyPr vert="horz" lIns="91440" tIns="182880" rIns="91440" bIns="45720" rtlCol="0">
            <a:noAutofit/>
          </a:bodyPr>
          <a:lst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CONCLUSION: </a:t>
            </a:r>
            <a:r>
              <a:rPr lang="en-US" sz="2100" dirty="0"/>
              <a:t>After evaluated the results for all trainings and performance of trained models, it is clearly that a model had been trained and is capable to detect distracted drivers from a dash camera image. Figure below shows the prediction result from a group of sample images. Therefore, we can conclude convolution neural network is an efficient approach for image classification problem. The results show fine-tuned VGG-19 network outperforms the convnet from scratch under the same maximum training epochs, batch size, and same input eventually. But this is not always true. Without re-train the convnet base, the scratch network always beats the fine-tuned and it takes less time to train, so scratch network seems to be a better choice from cost performance respective. Just like other neural networks, overfitting issue is a challenge for this project due to limited data, but the combination of image data augmentation, batch normalization and dropout minimized the impact of overfitting. </a:t>
            </a:r>
          </a:p>
        </p:txBody>
      </p:sp>
      <p:sp>
        <p:nvSpPr>
          <p:cNvPr id="74" name="TextBox 73">
            <a:extLst>
              <a:ext uri="{FF2B5EF4-FFF2-40B4-BE49-F238E27FC236}">
                <a16:creationId xmlns:a16="http://schemas.microsoft.com/office/drawing/2014/main" id="{BB316187-669C-8440-A93E-E2F9EBC2779D}"/>
              </a:ext>
            </a:extLst>
          </p:cNvPr>
          <p:cNvSpPr txBox="1"/>
          <p:nvPr/>
        </p:nvSpPr>
        <p:spPr>
          <a:xfrm>
            <a:off x="1433901" y="28195102"/>
            <a:ext cx="5172729" cy="1384995"/>
          </a:xfrm>
          <a:prstGeom prst="rect">
            <a:avLst/>
          </a:prstGeom>
          <a:noFill/>
        </p:spPr>
        <p:txBody>
          <a:bodyPr wrap="square" rtlCol="0">
            <a:spAutoFit/>
          </a:bodyPr>
          <a:lstStyle/>
          <a:p>
            <a:pPr marL="285750" indent="-285750" fontAlgn="base">
              <a:buFont typeface="Wingdings" pitchFamily="2" charset="2"/>
              <a:buChar char="v"/>
            </a:pPr>
            <a:r>
              <a:rPr lang="en-US" sz="2100" dirty="0"/>
              <a:t>Generates more data from existing data</a:t>
            </a:r>
          </a:p>
          <a:p>
            <a:pPr marL="285750" indent="-285750" fontAlgn="base">
              <a:buFont typeface="Wingdings" pitchFamily="2" charset="2"/>
              <a:buChar char="v"/>
            </a:pPr>
            <a:r>
              <a:rPr lang="en-US" sz="2100" dirty="0"/>
              <a:t>Exposes more aspects of same data </a:t>
            </a:r>
          </a:p>
          <a:p>
            <a:pPr marL="285750" indent="-285750" fontAlgn="base">
              <a:buFont typeface="Wingdings" pitchFamily="2" charset="2"/>
              <a:buChar char="v"/>
            </a:pPr>
            <a:r>
              <a:rPr lang="en-US" sz="2100" dirty="0"/>
              <a:t>Supports random on-the-fly transformation</a:t>
            </a:r>
          </a:p>
        </p:txBody>
      </p:sp>
      <p:sp>
        <p:nvSpPr>
          <p:cNvPr id="75" name="TextBox 74">
            <a:extLst>
              <a:ext uri="{FF2B5EF4-FFF2-40B4-BE49-F238E27FC236}">
                <a16:creationId xmlns:a16="http://schemas.microsoft.com/office/drawing/2014/main" id="{4D1FAA48-7276-B440-8AE8-3CD699633E41}"/>
              </a:ext>
            </a:extLst>
          </p:cNvPr>
          <p:cNvSpPr txBox="1"/>
          <p:nvPr/>
        </p:nvSpPr>
        <p:spPr>
          <a:xfrm>
            <a:off x="6696442" y="30924552"/>
            <a:ext cx="7168709" cy="1708160"/>
          </a:xfrm>
          <a:prstGeom prst="rect">
            <a:avLst/>
          </a:prstGeom>
          <a:noFill/>
        </p:spPr>
        <p:txBody>
          <a:bodyPr wrap="square" rtlCol="0">
            <a:spAutoFit/>
          </a:bodyPr>
          <a:lstStyle/>
          <a:p>
            <a:pPr marL="285750" indent="-285750" fontAlgn="base">
              <a:buFont typeface="Wingdings" pitchFamily="2" charset="2"/>
              <a:buChar char="v"/>
            </a:pPr>
            <a:r>
              <a:rPr lang="en-US" sz="2100" dirty="0"/>
              <a:t>Reduces memory load by reducing the image size</a:t>
            </a:r>
          </a:p>
          <a:p>
            <a:pPr marL="285750" indent="-285750" fontAlgn="base">
              <a:buFont typeface="Wingdings" pitchFamily="2" charset="2"/>
              <a:buChar char="v"/>
            </a:pPr>
            <a:r>
              <a:rPr lang="en-US" sz="2100" dirty="0"/>
              <a:t>Allows the batch size to be increased to speed up model training time</a:t>
            </a:r>
          </a:p>
          <a:p>
            <a:pPr marL="285750" indent="-285750" fontAlgn="base">
              <a:buFont typeface="Wingdings" pitchFamily="2" charset="2"/>
              <a:buChar char="v"/>
            </a:pPr>
            <a:r>
              <a:rPr lang="en-US" sz="2100" dirty="0"/>
              <a:t>Keeps the original aspect ratio and preserves the feature information </a:t>
            </a:r>
          </a:p>
        </p:txBody>
      </p:sp>
      <p:sp>
        <p:nvSpPr>
          <p:cNvPr id="76" name="Rectangle: Rounded Corners 18">
            <a:extLst>
              <a:ext uri="{FF2B5EF4-FFF2-40B4-BE49-F238E27FC236}">
                <a16:creationId xmlns:a16="http://schemas.microsoft.com/office/drawing/2014/main" id="{CF0DF64E-CC9A-0E4F-8A74-3F3D01C13B0F}"/>
              </a:ext>
              <a:ext uri="{C183D7F6-B498-43B3-948B-1728B52AA6E4}">
                <adec:decorative xmlns:adec="http://schemas.microsoft.com/office/drawing/2017/decorative" val="1"/>
              </a:ext>
            </a:extLst>
          </p:cNvPr>
          <p:cNvSpPr/>
          <p:nvPr/>
        </p:nvSpPr>
        <p:spPr>
          <a:xfrm>
            <a:off x="1420367" y="27660972"/>
            <a:ext cx="3507579" cy="36822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Image Augmentation</a:t>
            </a:r>
          </a:p>
        </p:txBody>
      </p:sp>
      <p:sp>
        <p:nvSpPr>
          <p:cNvPr id="77" name="Rectangle: Rounded Corners 18">
            <a:extLst>
              <a:ext uri="{FF2B5EF4-FFF2-40B4-BE49-F238E27FC236}">
                <a16:creationId xmlns:a16="http://schemas.microsoft.com/office/drawing/2014/main" id="{343703B9-8428-264E-A7A2-1FBC1B192724}"/>
              </a:ext>
              <a:ext uri="{C183D7F6-B498-43B3-948B-1728B52AA6E4}">
                <adec:decorative xmlns:adec="http://schemas.microsoft.com/office/drawing/2017/decorative" val="1"/>
              </a:ext>
            </a:extLst>
          </p:cNvPr>
          <p:cNvSpPr/>
          <p:nvPr/>
        </p:nvSpPr>
        <p:spPr>
          <a:xfrm>
            <a:off x="6773217" y="30290866"/>
            <a:ext cx="3507579" cy="36822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Image Resizing</a:t>
            </a:r>
          </a:p>
        </p:txBody>
      </p:sp>
      <p:sp>
        <p:nvSpPr>
          <p:cNvPr id="78" name="Rectangle: Rounded Corners 18">
            <a:extLst>
              <a:ext uri="{FF2B5EF4-FFF2-40B4-BE49-F238E27FC236}">
                <a16:creationId xmlns:a16="http://schemas.microsoft.com/office/drawing/2014/main" id="{CB151216-4483-D540-8FA8-95C540626D4C}"/>
              </a:ext>
              <a:ext uri="{C183D7F6-B498-43B3-948B-1728B52AA6E4}">
                <adec:decorative xmlns:adec="http://schemas.microsoft.com/office/drawing/2017/decorative" val="1"/>
              </a:ext>
            </a:extLst>
          </p:cNvPr>
          <p:cNvSpPr/>
          <p:nvPr/>
        </p:nvSpPr>
        <p:spPr>
          <a:xfrm>
            <a:off x="15541215" y="23645936"/>
            <a:ext cx="6885964" cy="691221"/>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Convolution Neural Network from Scratch</a:t>
            </a:r>
          </a:p>
        </p:txBody>
      </p:sp>
      <p:sp>
        <p:nvSpPr>
          <p:cNvPr id="81" name="Rectangle: Rounded Corners 18">
            <a:extLst>
              <a:ext uri="{FF2B5EF4-FFF2-40B4-BE49-F238E27FC236}">
                <a16:creationId xmlns:a16="http://schemas.microsoft.com/office/drawing/2014/main" id="{A95F2B86-1700-DE44-9C00-B7B5BEA7C2E7}"/>
              </a:ext>
              <a:ext uri="{C183D7F6-B498-43B3-948B-1728B52AA6E4}">
                <adec:decorative xmlns:adec="http://schemas.microsoft.com/office/drawing/2017/decorative" val="1"/>
              </a:ext>
            </a:extLst>
          </p:cNvPr>
          <p:cNvSpPr/>
          <p:nvPr/>
        </p:nvSpPr>
        <p:spPr>
          <a:xfrm>
            <a:off x="15690829" y="27639427"/>
            <a:ext cx="5352978" cy="64284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Fine-tuned VGG-19 Network</a:t>
            </a:r>
          </a:p>
        </p:txBody>
      </p:sp>
      <p:graphicFrame>
        <p:nvGraphicFramePr>
          <p:cNvPr id="82" name="Table 81">
            <a:extLst>
              <a:ext uri="{FF2B5EF4-FFF2-40B4-BE49-F238E27FC236}">
                <a16:creationId xmlns:a16="http://schemas.microsoft.com/office/drawing/2014/main" id="{7F89814D-8BF4-374F-B429-7F0AAFA4F415}"/>
              </a:ext>
            </a:extLst>
          </p:cNvPr>
          <p:cNvGraphicFramePr>
            <a:graphicFrameLocks noGrp="1"/>
          </p:cNvGraphicFramePr>
          <p:nvPr>
            <p:extLst>
              <p:ext uri="{D42A27DB-BD31-4B8C-83A1-F6EECF244321}">
                <p14:modId xmlns:p14="http://schemas.microsoft.com/office/powerpoint/2010/main" val="1062576261"/>
              </p:ext>
            </p:extLst>
          </p:nvPr>
        </p:nvGraphicFramePr>
        <p:xfrm>
          <a:off x="15690829" y="24513134"/>
          <a:ext cx="6188525" cy="2917476"/>
        </p:xfrm>
        <a:graphic>
          <a:graphicData uri="http://schemas.openxmlformats.org/drawingml/2006/table">
            <a:tbl>
              <a:tblPr>
                <a:tableStyleId>{5940675A-B579-460E-94D1-54222C63F5DA}</a:tableStyleId>
              </a:tblPr>
              <a:tblGrid>
                <a:gridCol w="2644208">
                  <a:extLst>
                    <a:ext uri="{9D8B030D-6E8A-4147-A177-3AD203B41FA5}">
                      <a16:colId xmlns:a16="http://schemas.microsoft.com/office/drawing/2014/main" val="3383620616"/>
                    </a:ext>
                  </a:extLst>
                </a:gridCol>
                <a:gridCol w="544425">
                  <a:extLst>
                    <a:ext uri="{9D8B030D-6E8A-4147-A177-3AD203B41FA5}">
                      <a16:colId xmlns:a16="http://schemas.microsoft.com/office/drawing/2014/main" val="544337196"/>
                    </a:ext>
                  </a:extLst>
                </a:gridCol>
                <a:gridCol w="711086">
                  <a:extLst>
                    <a:ext uri="{9D8B030D-6E8A-4147-A177-3AD203B41FA5}">
                      <a16:colId xmlns:a16="http://schemas.microsoft.com/office/drawing/2014/main" val="3335719498"/>
                    </a:ext>
                  </a:extLst>
                </a:gridCol>
                <a:gridCol w="466650">
                  <a:extLst>
                    <a:ext uri="{9D8B030D-6E8A-4147-A177-3AD203B41FA5}">
                      <a16:colId xmlns:a16="http://schemas.microsoft.com/office/drawing/2014/main" val="335507331"/>
                    </a:ext>
                  </a:extLst>
                </a:gridCol>
                <a:gridCol w="677753">
                  <a:extLst>
                    <a:ext uri="{9D8B030D-6E8A-4147-A177-3AD203B41FA5}">
                      <a16:colId xmlns:a16="http://schemas.microsoft.com/office/drawing/2014/main" val="1291272414"/>
                    </a:ext>
                  </a:extLst>
                </a:gridCol>
                <a:gridCol w="466650">
                  <a:extLst>
                    <a:ext uri="{9D8B030D-6E8A-4147-A177-3AD203B41FA5}">
                      <a16:colId xmlns:a16="http://schemas.microsoft.com/office/drawing/2014/main" val="3496880222"/>
                    </a:ext>
                  </a:extLst>
                </a:gridCol>
                <a:gridCol w="677753">
                  <a:extLst>
                    <a:ext uri="{9D8B030D-6E8A-4147-A177-3AD203B41FA5}">
                      <a16:colId xmlns:a16="http://schemas.microsoft.com/office/drawing/2014/main" val="2925896951"/>
                    </a:ext>
                  </a:extLst>
                </a:gridCol>
              </a:tblGrid>
              <a:tr h="243123">
                <a:tc rowSpan="2">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900" b="1" u="none" strike="noStrike" dirty="0">
                          <a:solidFill>
                            <a:schemeClr val="bg1"/>
                          </a:solidFill>
                          <a:effectLst/>
                        </a:rPr>
                        <a:t>Training</a:t>
                      </a:r>
                      <a:endParaRPr lang="en-US" sz="9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hMerge="1">
                  <a:txBody>
                    <a:bodyPr/>
                    <a:lstStyle/>
                    <a:p>
                      <a:endParaRPr lang="en-US"/>
                    </a:p>
                  </a:txBody>
                  <a:tcPr/>
                </a:tc>
                <a:tc gridSpan="2">
                  <a:txBody>
                    <a:bodyPr/>
                    <a:lstStyle/>
                    <a:p>
                      <a:pPr algn="ctr" fontAlgn="b"/>
                      <a:r>
                        <a:rPr lang="en-US" sz="900" b="1" u="none" strike="noStrike" dirty="0">
                          <a:solidFill>
                            <a:schemeClr val="bg1"/>
                          </a:solidFill>
                          <a:effectLst/>
                        </a:rPr>
                        <a:t>Validation</a:t>
                      </a:r>
                      <a:endParaRPr lang="en-US" sz="9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hMerge="1">
                  <a:txBody>
                    <a:bodyPr/>
                    <a:lstStyle/>
                    <a:p>
                      <a:endParaRPr lang="en-US"/>
                    </a:p>
                  </a:txBody>
                  <a:tcPr/>
                </a:tc>
                <a:tc gridSpan="2">
                  <a:txBody>
                    <a:bodyPr/>
                    <a:lstStyle/>
                    <a:p>
                      <a:pPr algn="ctr" fontAlgn="b"/>
                      <a:r>
                        <a:rPr lang="en-US" sz="900" b="1" u="none" strike="noStrike" dirty="0">
                          <a:solidFill>
                            <a:schemeClr val="bg1"/>
                          </a:solidFill>
                          <a:effectLst/>
                        </a:rPr>
                        <a:t>Test</a:t>
                      </a:r>
                      <a:endParaRPr lang="en-US" sz="9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hMerge="1">
                  <a:txBody>
                    <a:bodyPr/>
                    <a:lstStyle/>
                    <a:p>
                      <a:endParaRPr lang="en-US"/>
                    </a:p>
                  </a:txBody>
                  <a:tcPr/>
                </a:tc>
                <a:extLst>
                  <a:ext uri="{0D108BD9-81ED-4DB2-BD59-A6C34878D82A}">
                    <a16:rowId xmlns:a16="http://schemas.microsoft.com/office/drawing/2014/main" val="3037784594"/>
                  </a:ext>
                </a:extLst>
              </a:tr>
              <a:tr h="243123">
                <a:tc vMerge="1">
                  <a:txBody>
                    <a:bodyPr/>
                    <a:lstStyle/>
                    <a:p>
                      <a:endParaRPr lang="en-US"/>
                    </a:p>
                  </a:txBody>
                  <a:tcPr/>
                </a:tc>
                <a:tc>
                  <a:txBody>
                    <a:bodyPr/>
                    <a:lstStyle/>
                    <a:p>
                      <a:pPr algn="l" fontAlgn="b"/>
                      <a:r>
                        <a:rPr lang="en-US" sz="900" u="none" strike="noStrike">
                          <a:effectLst/>
                        </a:rPr>
                        <a:t>Loss</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Accuracy </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Loss</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Accuracy</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Loss</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Accuracy</a:t>
                      </a:r>
                      <a:endParaRPr lang="en-US"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8452572"/>
                  </a:ext>
                </a:extLst>
              </a:tr>
              <a:tr h="243123">
                <a:tc>
                  <a:txBody>
                    <a:bodyPr/>
                    <a:lstStyle/>
                    <a:p>
                      <a:pPr algn="l" fontAlgn="b"/>
                      <a:r>
                        <a:rPr lang="en-US" sz="900" u="none" strike="noStrike" dirty="0">
                          <a:effectLst/>
                        </a:rPr>
                        <a:t>Base</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0.022</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99.33%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0.085</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97.83%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2.69</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66.00%</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6820775"/>
                  </a:ext>
                </a:extLst>
              </a:tr>
              <a:tr h="243123">
                <a:tc>
                  <a:txBody>
                    <a:bodyPr/>
                    <a:lstStyle/>
                    <a:p>
                      <a:pPr algn="l" fontAlgn="b"/>
                      <a:r>
                        <a:rPr lang="en-US" sz="900" u="none" strike="noStrike" dirty="0">
                          <a:effectLst/>
                        </a:rPr>
                        <a:t>Base + D(0.3)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0.009</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99.72%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0.022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99.46%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2.85</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62.99%</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0759243"/>
                  </a:ext>
                </a:extLst>
              </a:tr>
              <a:tr h="243123">
                <a:tc>
                  <a:txBody>
                    <a:bodyPr/>
                    <a:lstStyle/>
                    <a:p>
                      <a:pPr algn="l" fontAlgn="b"/>
                      <a:r>
                        <a:rPr lang="en-US" sz="900" u="none" strike="noStrike" dirty="0">
                          <a:effectLst/>
                        </a:rPr>
                        <a:t>Base + D(0.3) + BN</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0.051</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99.81%</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0.041</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99.62%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0.903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75.00%</a:t>
                      </a:r>
                      <a:endParaRPr lang="en-US"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8341514"/>
                  </a:ext>
                </a:extLst>
              </a:tr>
              <a:tr h="243123">
                <a:tc>
                  <a:txBody>
                    <a:bodyPr/>
                    <a:lstStyle/>
                    <a:p>
                      <a:pPr algn="l" fontAlgn="b"/>
                      <a:r>
                        <a:rPr lang="en-US" sz="900" u="none" strike="noStrike" dirty="0">
                          <a:effectLst/>
                        </a:rPr>
                        <a:t>Base + D(0.3) + BN + DA</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0.207</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94.98%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0.422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87.03%</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0.664</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81.00%</a:t>
                      </a:r>
                      <a:endParaRPr lang="en-US"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970778"/>
                  </a:ext>
                </a:extLst>
              </a:tr>
              <a:tr h="243123">
                <a:tc>
                  <a:txBody>
                    <a:bodyPr/>
                    <a:lstStyle/>
                    <a:p>
                      <a:pPr algn="l" fontAlgn="b"/>
                      <a:r>
                        <a:rPr lang="en-US" sz="900" u="none" strike="noStrike" dirty="0">
                          <a:effectLst/>
                        </a:rPr>
                        <a:t>Base + D(0.2) + BN + DA</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0.148</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96.50%</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0.221</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94.11%</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0.858</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75.00%</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8692132"/>
                  </a:ext>
                </a:extLst>
              </a:tr>
              <a:tr h="243123">
                <a:tc>
                  <a:txBody>
                    <a:bodyPr/>
                    <a:lstStyle/>
                    <a:p>
                      <a:pPr algn="l" fontAlgn="b"/>
                      <a:r>
                        <a:rPr lang="en-US" sz="900" u="none" strike="noStrike" dirty="0">
                          <a:effectLst/>
                        </a:rPr>
                        <a:t>Base + D(0.4) + BN + DA</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0.343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91.52%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0.487</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85.69%</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0.762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74.00%</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0305736"/>
                  </a:ext>
                </a:extLst>
              </a:tr>
              <a:tr h="243123">
                <a:tc>
                  <a:txBody>
                    <a:bodyPr/>
                    <a:lstStyle/>
                    <a:p>
                      <a:pPr marL="0" algn="l" defTabSz="914400" rtl="0" eaLnBrk="1" fontAlgn="b" latinLnBrk="0" hangingPunct="1"/>
                      <a:r>
                        <a:rPr lang="en-US" sz="1000" b="1" u="none" strike="noStrike" kern="1200" dirty="0">
                          <a:solidFill>
                            <a:schemeClr val="bg1"/>
                          </a:solidFill>
                          <a:effectLst/>
                          <a:latin typeface="+mn-lt"/>
                          <a:ea typeface="+mn-ea"/>
                          <a:cs typeface="+mn-cs"/>
                        </a:rPr>
                        <a:t>Base + D(0.3) + BN + DA + LR(0.01)</a:t>
                      </a:r>
                    </a:p>
                  </a:txBody>
                  <a:tcPr marL="9525" marR="9525" marT="9525" marB="0" anchor="b">
                    <a:solidFill>
                      <a:srgbClr val="00823B"/>
                    </a:solidFill>
                  </a:tcPr>
                </a:tc>
                <a:tc>
                  <a:txBody>
                    <a:bodyPr/>
                    <a:lstStyle/>
                    <a:p>
                      <a:pPr marL="0" algn="r" defTabSz="914400" rtl="0" eaLnBrk="1" fontAlgn="b" latinLnBrk="0" hangingPunct="1"/>
                      <a:r>
                        <a:rPr lang="en-US" sz="1000" b="1" u="none" strike="noStrike" kern="1200" dirty="0">
                          <a:solidFill>
                            <a:schemeClr val="bg1"/>
                          </a:solidFill>
                          <a:effectLst/>
                          <a:latin typeface="+mn-lt"/>
                          <a:ea typeface="+mn-ea"/>
                          <a:cs typeface="+mn-cs"/>
                        </a:rPr>
                        <a:t>0.087</a:t>
                      </a:r>
                    </a:p>
                  </a:txBody>
                  <a:tcPr marL="9525" marR="9525" marT="9525" marB="0" anchor="b">
                    <a:solidFill>
                      <a:srgbClr val="00823B"/>
                    </a:solidFill>
                  </a:tcPr>
                </a:tc>
                <a:tc>
                  <a:txBody>
                    <a:bodyPr/>
                    <a:lstStyle/>
                    <a:p>
                      <a:pPr marL="0" algn="r" defTabSz="914400" rtl="0" eaLnBrk="1" fontAlgn="b" latinLnBrk="0" hangingPunct="1"/>
                      <a:r>
                        <a:rPr lang="en-US" sz="1000" b="1" u="none" strike="noStrike" kern="1200" dirty="0">
                          <a:solidFill>
                            <a:schemeClr val="bg1"/>
                          </a:solidFill>
                          <a:effectLst/>
                          <a:latin typeface="+mn-lt"/>
                          <a:ea typeface="+mn-ea"/>
                          <a:cs typeface="+mn-cs"/>
                        </a:rPr>
                        <a:t>97.55%</a:t>
                      </a:r>
                    </a:p>
                  </a:txBody>
                  <a:tcPr marL="9525" marR="9525" marT="9525" marB="0" anchor="b">
                    <a:solidFill>
                      <a:srgbClr val="00823B"/>
                    </a:solidFill>
                  </a:tcPr>
                </a:tc>
                <a:tc>
                  <a:txBody>
                    <a:bodyPr/>
                    <a:lstStyle/>
                    <a:p>
                      <a:pPr marL="0" algn="r" defTabSz="914400" rtl="0" eaLnBrk="1" fontAlgn="b" latinLnBrk="0" hangingPunct="1"/>
                      <a:r>
                        <a:rPr lang="en-US" sz="1000" b="1" u="none" strike="noStrike" kern="1200" dirty="0">
                          <a:solidFill>
                            <a:schemeClr val="bg1"/>
                          </a:solidFill>
                          <a:effectLst/>
                          <a:latin typeface="+mn-lt"/>
                          <a:ea typeface="+mn-ea"/>
                          <a:cs typeface="+mn-cs"/>
                        </a:rPr>
                        <a:t>0.074</a:t>
                      </a:r>
                    </a:p>
                  </a:txBody>
                  <a:tcPr marL="9525" marR="9525" marT="9525" marB="0" anchor="b">
                    <a:solidFill>
                      <a:srgbClr val="00823B"/>
                    </a:solidFill>
                  </a:tcPr>
                </a:tc>
                <a:tc>
                  <a:txBody>
                    <a:bodyPr/>
                    <a:lstStyle/>
                    <a:p>
                      <a:pPr marL="0" algn="r" defTabSz="914400" rtl="0" eaLnBrk="1" fontAlgn="b" latinLnBrk="0" hangingPunct="1"/>
                      <a:r>
                        <a:rPr lang="en-US" sz="1000" b="1" u="none" strike="noStrike" kern="1200" dirty="0">
                          <a:solidFill>
                            <a:schemeClr val="bg1"/>
                          </a:solidFill>
                          <a:effectLst/>
                          <a:latin typeface="+mn-lt"/>
                          <a:ea typeface="+mn-ea"/>
                          <a:cs typeface="+mn-cs"/>
                        </a:rPr>
                        <a:t>97.88%</a:t>
                      </a:r>
                    </a:p>
                  </a:txBody>
                  <a:tcPr marL="9525" marR="9525" marT="9525" marB="0" anchor="b">
                    <a:solidFill>
                      <a:srgbClr val="00823B"/>
                    </a:solidFill>
                  </a:tcPr>
                </a:tc>
                <a:tc>
                  <a:txBody>
                    <a:bodyPr/>
                    <a:lstStyle/>
                    <a:p>
                      <a:pPr marL="0" algn="r" defTabSz="914400" rtl="0" eaLnBrk="1" fontAlgn="b" latinLnBrk="0" hangingPunct="1"/>
                      <a:r>
                        <a:rPr lang="en-US" sz="1000" b="1" u="none" strike="noStrike" kern="1200" dirty="0">
                          <a:solidFill>
                            <a:schemeClr val="bg1"/>
                          </a:solidFill>
                          <a:effectLst/>
                          <a:latin typeface="+mn-lt"/>
                          <a:ea typeface="+mn-ea"/>
                          <a:cs typeface="+mn-cs"/>
                        </a:rPr>
                        <a:t>0.683</a:t>
                      </a:r>
                    </a:p>
                  </a:txBody>
                  <a:tcPr marL="9525" marR="9525" marT="9525" marB="0" anchor="b">
                    <a:solidFill>
                      <a:srgbClr val="00823B"/>
                    </a:solidFill>
                  </a:tcPr>
                </a:tc>
                <a:tc>
                  <a:txBody>
                    <a:bodyPr/>
                    <a:lstStyle/>
                    <a:p>
                      <a:pPr marL="0" algn="r" defTabSz="914400" rtl="0" eaLnBrk="1" fontAlgn="b" latinLnBrk="0" hangingPunct="1"/>
                      <a:r>
                        <a:rPr lang="en-US" sz="1000" b="1" u="none" strike="noStrike" kern="1200" dirty="0">
                          <a:solidFill>
                            <a:schemeClr val="bg1"/>
                          </a:solidFill>
                          <a:effectLst/>
                          <a:latin typeface="+mn-lt"/>
                          <a:ea typeface="+mn-ea"/>
                          <a:cs typeface="+mn-cs"/>
                        </a:rPr>
                        <a:t>84.00%</a:t>
                      </a:r>
                    </a:p>
                  </a:txBody>
                  <a:tcPr marL="9525" marR="9525" marT="9525" marB="0" anchor="b">
                    <a:solidFill>
                      <a:srgbClr val="00823B"/>
                    </a:solidFill>
                  </a:tcPr>
                </a:tc>
                <a:extLst>
                  <a:ext uri="{0D108BD9-81ED-4DB2-BD59-A6C34878D82A}">
                    <a16:rowId xmlns:a16="http://schemas.microsoft.com/office/drawing/2014/main" val="2708891671"/>
                  </a:ext>
                </a:extLst>
              </a:tr>
              <a:tr h="243123">
                <a:tc>
                  <a:txBody>
                    <a:bodyPr/>
                    <a:lstStyle/>
                    <a:p>
                      <a:pPr algn="l" fontAlgn="b"/>
                      <a:r>
                        <a:rPr lang="en-US" sz="900" u="none" strike="noStrike">
                          <a:effectLst/>
                        </a:rPr>
                        <a:t>Base + D(0.3) + BN + DA + LR(0.001)</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0.199</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95.12%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0.32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90.02%</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0.804</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75.00%</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9518664"/>
                  </a:ext>
                </a:extLst>
              </a:tr>
              <a:tr h="243123">
                <a:tc>
                  <a:txBody>
                    <a:bodyPr/>
                    <a:lstStyle/>
                    <a:p>
                      <a:pPr algn="l" fontAlgn="b"/>
                      <a:r>
                        <a:rPr lang="en-US" sz="900" u="none" strike="noStrike">
                          <a:effectLst/>
                        </a:rPr>
                        <a:t>Base + D(0.3) + BN + DA + LR(0.0001)</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0.59</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88.65%</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0.55</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89.49%</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0.96</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70.00%</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0345782"/>
                  </a:ext>
                </a:extLst>
              </a:tr>
              <a:tr h="243123">
                <a:tc>
                  <a:txBody>
                    <a:bodyPr/>
                    <a:lstStyle/>
                    <a:p>
                      <a:pPr algn="l" fontAlgn="b"/>
                      <a:r>
                        <a:rPr lang="en-US" sz="900" u="none" strike="noStrike" dirty="0">
                          <a:effectLst/>
                        </a:rPr>
                        <a:t>Base + BN + DA + LR(0.01)</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0.0626</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98.32%</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0.078</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97.63%</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a:effectLst/>
                        </a:rPr>
                        <a:t>0.792</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900" u="none" strike="noStrike" dirty="0">
                          <a:effectLst/>
                        </a:rPr>
                        <a:t>78.00%</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5074627"/>
                  </a:ext>
                </a:extLst>
              </a:tr>
            </a:tbl>
          </a:graphicData>
        </a:graphic>
      </p:graphicFrame>
      <p:graphicFrame>
        <p:nvGraphicFramePr>
          <p:cNvPr id="84" name="Table 83">
            <a:extLst>
              <a:ext uri="{FF2B5EF4-FFF2-40B4-BE49-F238E27FC236}">
                <a16:creationId xmlns:a16="http://schemas.microsoft.com/office/drawing/2014/main" id="{BFF31B9A-E2D0-9747-877E-1F8D067839F0}"/>
              </a:ext>
            </a:extLst>
          </p:cNvPr>
          <p:cNvGraphicFramePr>
            <a:graphicFrameLocks noGrp="1"/>
          </p:cNvGraphicFramePr>
          <p:nvPr>
            <p:extLst>
              <p:ext uri="{D42A27DB-BD31-4B8C-83A1-F6EECF244321}">
                <p14:modId xmlns:p14="http://schemas.microsoft.com/office/powerpoint/2010/main" val="3039837158"/>
              </p:ext>
            </p:extLst>
          </p:nvPr>
        </p:nvGraphicFramePr>
        <p:xfrm>
          <a:off x="15690829" y="28473786"/>
          <a:ext cx="7820688" cy="4154608"/>
        </p:xfrm>
        <a:graphic>
          <a:graphicData uri="http://schemas.openxmlformats.org/drawingml/2006/table">
            <a:tbl>
              <a:tblPr>
                <a:tableStyleId>{5940675A-B579-460E-94D1-54222C63F5DA}</a:tableStyleId>
              </a:tblPr>
              <a:tblGrid>
                <a:gridCol w="3542959">
                  <a:extLst>
                    <a:ext uri="{9D8B030D-6E8A-4147-A177-3AD203B41FA5}">
                      <a16:colId xmlns:a16="http://schemas.microsoft.com/office/drawing/2014/main" val="2993377627"/>
                    </a:ext>
                  </a:extLst>
                </a:gridCol>
                <a:gridCol w="563212">
                  <a:extLst>
                    <a:ext uri="{9D8B030D-6E8A-4147-A177-3AD203B41FA5}">
                      <a16:colId xmlns:a16="http://schemas.microsoft.com/office/drawing/2014/main" val="2389925170"/>
                    </a:ext>
                  </a:extLst>
                </a:gridCol>
                <a:gridCol w="858228">
                  <a:extLst>
                    <a:ext uri="{9D8B030D-6E8A-4147-A177-3AD203B41FA5}">
                      <a16:colId xmlns:a16="http://schemas.microsoft.com/office/drawing/2014/main" val="1234724989"/>
                    </a:ext>
                  </a:extLst>
                </a:gridCol>
                <a:gridCol w="563212">
                  <a:extLst>
                    <a:ext uri="{9D8B030D-6E8A-4147-A177-3AD203B41FA5}">
                      <a16:colId xmlns:a16="http://schemas.microsoft.com/office/drawing/2014/main" val="3568258045"/>
                    </a:ext>
                  </a:extLst>
                </a:gridCol>
                <a:gridCol w="817998">
                  <a:extLst>
                    <a:ext uri="{9D8B030D-6E8A-4147-A177-3AD203B41FA5}">
                      <a16:colId xmlns:a16="http://schemas.microsoft.com/office/drawing/2014/main" val="1253018979"/>
                    </a:ext>
                  </a:extLst>
                </a:gridCol>
                <a:gridCol w="657081">
                  <a:extLst>
                    <a:ext uri="{9D8B030D-6E8A-4147-A177-3AD203B41FA5}">
                      <a16:colId xmlns:a16="http://schemas.microsoft.com/office/drawing/2014/main" val="2976164795"/>
                    </a:ext>
                  </a:extLst>
                </a:gridCol>
                <a:gridCol w="817998">
                  <a:extLst>
                    <a:ext uri="{9D8B030D-6E8A-4147-A177-3AD203B41FA5}">
                      <a16:colId xmlns:a16="http://schemas.microsoft.com/office/drawing/2014/main" val="4048219200"/>
                    </a:ext>
                  </a:extLst>
                </a:gridCol>
              </a:tblGrid>
              <a:tr h="290140">
                <a:tc rowSpan="2">
                  <a:txBody>
                    <a:bodyPr/>
                    <a:lstStyle/>
                    <a:p>
                      <a:pPr algn="ctr" fontAlgn="b"/>
                      <a:endParaRPr lang="en-US" sz="9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900" b="1" u="none" strike="noStrike" dirty="0">
                          <a:solidFill>
                            <a:schemeClr val="bg1"/>
                          </a:solidFill>
                          <a:effectLst/>
                        </a:rPr>
                        <a:t>Training</a:t>
                      </a:r>
                      <a:endParaRPr lang="en-US" sz="9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hMerge="1">
                  <a:txBody>
                    <a:bodyPr/>
                    <a:lstStyle/>
                    <a:p>
                      <a:endParaRPr lang="en-US"/>
                    </a:p>
                  </a:txBody>
                  <a:tcPr/>
                </a:tc>
                <a:tc gridSpan="2">
                  <a:txBody>
                    <a:bodyPr/>
                    <a:lstStyle/>
                    <a:p>
                      <a:pPr algn="ctr" fontAlgn="b"/>
                      <a:r>
                        <a:rPr lang="en-US" sz="900" b="1" u="none" strike="noStrike" dirty="0">
                          <a:solidFill>
                            <a:schemeClr val="bg1"/>
                          </a:solidFill>
                          <a:effectLst/>
                        </a:rPr>
                        <a:t>Validation</a:t>
                      </a:r>
                      <a:endParaRPr lang="en-US" sz="9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hMerge="1">
                  <a:txBody>
                    <a:bodyPr/>
                    <a:lstStyle/>
                    <a:p>
                      <a:endParaRPr lang="en-US"/>
                    </a:p>
                  </a:txBody>
                  <a:tcPr/>
                </a:tc>
                <a:tc gridSpan="2">
                  <a:txBody>
                    <a:bodyPr/>
                    <a:lstStyle/>
                    <a:p>
                      <a:pPr algn="ctr" fontAlgn="b"/>
                      <a:r>
                        <a:rPr lang="en-US" sz="900" b="1" u="none" strike="noStrike" dirty="0">
                          <a:solidFill>
                            <a:schemeClr val="bg1"/>
                          </a:solidFill>
                          <a:effectLst/>
                        </a:rPr>
                        <a:t>Test</a:t>
                      </a:r>
                      <a:endParaRPr lang="en-US" sz="9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hMerge="1">
                  <a:txBody>
                    <a:bodyPr/>
                    <a:lstStyle/>
                    <a:p>
                      <a:endParaRPr lang="en-US"/>
                    </a:p>
                  </a:txBody>
                  <a:tcPr/>
                </a:tc>
                <a:extLst>
                  <a:ext uri="{0D108BD9-81ED-4DB2-BD59-A6C34878D82A}">
                    <a16:rowId xmlns:a16="http://schemas.microsoft.com/office/drawing/2014/main" val="2295784093"/>
                  </a:ext>
                </a:extLst>
              </a:tr>
              <a:tr h="322039">
                <a:tc vMerge="1">
                  <a:txBody>
                    <a:bodyPr/>
                    <a:lstStyle/>
                    <a:p>
                      <a:endParaRPr lang="en-US"/>
                    </a:p>
                  </a:txBody>
                  <a:tcPr/>
                </a:tc>
                <a:tc>
                  <a:txBody>
                    <a:bodyPr/>
                    <a:lstStyle/>
                    <a:p>
                      <a:pPr algn="l" fontAlgn="b"/>
                      <a:r>
                        <a:rPr lang="en-US" sz="900" u="none" strike="noStrike" dirty="0">
                          <a:effectLst/>
                        </a:rPr>
                        <a:t>Loss</a:t>
                      </a:r>
                      <a:endParaRPr lang="en-US" sz="9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Accuracy </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Loss</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Accuracy</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Loss</a:t>
                      </a:r>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a:effectLst/>
                        </a:rPr>
                        <a:t>Accuracy</a:t>
                      </a:r>
                      <a:endParaRPr lang="en-US" sz="9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5310725"/>
                  </a:ext>
                </a:extLst>
              </a:tr>
              <a:tr h="322039">
                <a:tc>
                  <a:txBody>
                    <a:bodyPr/>
                    <a:lstStyle/>
                    <a:p>
                      <a:pPr algn="l" fontAlgn="b"/>
                      <a:r>
                        <a:rPr lang="en-US" sz="900" b="0" i="0" u="none" strike="noStrike" dirty="0">
                          <a:solidFill>
                            <a:srgbClr val="000000"/>
                          </a:solidFill>
                          <a:effectLst/>
                          <a:latin typeface="+mn-lt"/>
                        </a:rPr>
                        <a:t>Base</a:t>
                      </a:r>
                    </a:p>
                  </a:txBody>
                  <a:tcPr marL="9525" marR="9525" marT="9525" marB="0" anchor="b"/>
                </a:tc>
                <a:tc>
                  <a:txBody>
                    <a:bodyPr/>
                    <a:lstStyle/>
                    <a:p>
                      <a:pPr algn="r" fontAlgn="b"/>
                      <a:r>
                        <a:rPr lang="en-US" sz="900" b="0" i="0" u="none" strike="noStrike">
                          <a:solidFill>
                            <a:srgbClr val="000000"/>
                          </a:solidFill>
                          <a:effectLst/>
                          <a:latin typeface="+mn-lt"/>
                        </a:rPr>
                        <a:t>0.013</a:t>
                      </a:r>
                    </a:p>
                  </a:txBody>
                  <a:tcPr marL="9525" marR="9525" marT="9525" marB="0" anchor="b"/>
                </a:tc>
                <a:tc>
                  <a:txBody>
                    <a:bodyPr/>
                    <a:lstStyle/>
                    <a:p>
                      <a:pPr algn="r" fontAlgn="b"/>
                      <a:r>
                        <a:rPr lang="en-US" sz="900" b="0" i="0" u="none" strike="noStrike">
                          <a:solidFill>
                            <a:srgbClr val="000000"/>
                          </a:solidFill>
                          <a:effectLst/>
                          <a:latin typeface="+mn-lt"/>
                        </a:rPr>
                        <a:t>99.88%</a:t>
                      </a:r>
                    </a:p>
                  </a:txBody>
                  <a:tcPr marL="9525" marR="9525" marT="9525" marB="0" anchor="b"/>
                </a:tc>
                <a:tc>
                  <a:txBody>
                    <a:bodyPr/>
                    <a:lstStyle/>
                    <a:p>
                      <a:pPr algn="r" fontAlgn="b"/>
                      <a:r>
                        <a:rPr lang="en-US" sz="900" b="0" i="0" u="none" strike="noStrike">
                          <a:solidFill>
                            <a:srgbClr val="000000"/>
                          </a:solidFill>
                          <a:effectLst/>
                          <a:latin typeface="+mn-lt"/>
                        </a:rPr>
                        <a:t>0.083</a:t>
                      </a:r>
                    </a:p>
                  </a:txBody>
                  <a:tcPr marL="9525" marR="9525" marT="9525" marB="0" anchor="b"/>
                </a:tc>
                <a:tc>
                  <a:txBody>
                    <a:bodyPr/>
                    <a:lstStyle/>
                    <a:p>
                      <a:pPr algn="r" fontAlgn="b"/>
                      <a:r>
                        <a:rPr lang="en-US" sz="900" b="0" i="0" u="none" strike="noStrike">
                          <a:solidFill>
                            <a:srgbClr val="000000"/>
                          </a:solidFill>
                          <a:effectLst/>
                          <a:latin typeface="+mn-lt"/>
                        </a:rPr>
                        <a:t>97.46%</a:t>
                      </a:r>
                    </a:p>
                  </a:txBody>
                  <a:tcPr marL="9525" marR="9525" marT="9525" marB="0" anchor="b"/>
                </a:tc>
                <a:tc>
                  <a:txBody>
                    <a:bodyPr/>
                    <a:lstStyle/>
                    <a:p>
                      <a:pPr algn="r" fontAlgn="b"/>
                      <a:r>
                        <a:rPr lang="en-US" sz="900" b="0" i="0" u="none" strike="noStrike">
                          <a:solidFill>
                            <a:srgbClr val="000000"/>
                          </a:solidFill>
                          <a:effectLst/>
                          <a:latin typeface="+mn-lt"/>
                        </a:rPr>
                        <a:t>2.42</a:t>
                      </a:r>
                    </a:p>
                  </a:txBody>
                  <a:tcPr marL="9525" marR="9525" marT="9525" marB="0" anchor="b"/>
                </a:tc>
                <a:tc>
                  <a:txBody>
                    <a:bodyPr/>
                    <a:lstStyle/>
                    <a:p>
                      <a:pPr algn="r" fontAlgn="b"/>
                      <a:r>
                        <a:rPr lang="en-US" sz="900" b="0" i="0" u="none" strike="noStrike">
                          <a:solidFill>
                            <a:srgbClr val="000000"/>
                          </a:solidFill>
                          <a:effectLst/>
                          <a:latin typeface="+mn-lt"/>
                        </a:rPr>
                        <a:t>54.00%</a:t>
                      </a:r>
                    </a:p>
                  </a:txBody>
                  <a:tcPr marL="9525" marR="9525" marT="9525" marB="0" anchor="b"/>
                </a:tc>
                <a:extLst>
                  <a:ext uri="{0D108BD9-81ED-4DB2-BD59-A6C34878D82A}">
                    <a16:rowId xmlns:a16="http://schemas.microsoft.com/office/drawing/2014/main" val="3754891990"/>
                  </a:ext>
                </a:extLst>
              </a:tr>
              <a:tr h="322039">
                <a:tc>
                  <a:txBody>
                    <a:bodyPr/>
                    <a:lstStyle/>
                    <a:p>
                      <a:pPr algn="l" fontAlgn="b"/>
                      <a:r>
                        <a:rPr lang="en-US" sz="900" b="0" i="0" u="none" strike="noStrike" dirty="0">
                          <a:solidFill>
                            <a:srgbClr val="000000"/>
                          </a:solidFill>
                          <a:effectLst/>
                          <a:latin typeface="+mn-lt"/>
                        </a:rPr>
                        <a:t>Base + D(0.3)</a:t>
                      </a:r>
                    </a:p>
                  </a:txBody>
                  <a:tcPr marL="9525" marR="9525" marT="9525" marB="0" anchor="b"/>
                </a:tc>
                <a:tc>
                  <a:txBody>
                    <a:bodyPr/>
                    <a:lstStyle/>
                    <a:p>
                      <a:pPr algn="r" fontAlgn="b"/>
                      <a:r>
                        <a:rPr lang="en-US" sz="900" b="0" i="0" u="none" strike="noStrike">
                          <a:solidFill>
                            <a:srgbClr val="000000"/>
                          </a:solidFill>
                          <a:effectLst/>
                          <a:latin typeface="+mn-lt"/>
                        </a:rPr>
                        <a:t>0.092</a:t>
                      </a:r>
                    </a:p>
                  </a:txBody>
                  <a:tcPr marL="9525" marR="9525" marT="9525" marB="0" anchor="b"/>
                </a:tc>
                <a:tc>
                  <a:txBody>
                    <a:bodyPr/>
                    <a:lstStyle/>
                    <a:p>
                      <a:pPr algn="r" fontAlgn="b"/>
                      <a:r>
                        <a:rPr lang="en-US" sz="900" b="0" i="0" u="none" strike="noStrike">
                          <a:solidFill>
                            <a:srgbClr val="000000"/>
                          </a:solidFill>
                          <a:effectLst/>
                          <a:latin typeface="+mn-lt"/>
                        </a:rPr>
                        <a:t>97.11%</a:t>
                      </a:r>
                    </a:p>
                  </a:txBody>
                  <a:tcPr marL="9525" marR="9525" marT="9525" marB="0" anchor="b"/>
                </a:tc>
                <a:tc>
                  <a:txBody>
                    <a:bodyPr/>
                    <a:lstStyle/>
                    <a:p>
                      <a:pPr algn="r" fontAlgn="b"/>
                      <a:r>
                        <a:rPr lang="en-US" sz="900" b="0" i="0" u="none" strike="noStrike">
                          <a:solidFill>
                            <a:srgbClr val="000000"/>
                          </a:solidFill>
                          <a:effectLst/>
                          <a:latin typeface="+mn-lt"/>
                        </a:rPr>
                        <a:t>0.071</a:t>
                      </a:r>
                    </a:p>
                  </a:txBody>
                  <a:tcPr marL="9525" marR="9525" marT="9525" marB="0" anchor="b"/>
                </a:tc>
                <a:tc>
                  <a:txBody>
                    <a:bodyPr/>
                    <a:lstStyle/>
                    <a:p>
                      <a:pPr algn="r" fontAlgn="b"/>
                      <a:r>
                        <a:rPr lang="en-US" sz="900" b="0" i="0" u="none" strike="noStrike">
                          <a:solidFill>
                            <a:srgbClr val="000000"/>
                          </a:solidFill>
                          <a:effectLst/>
                          <a:latin typeface="+mn-lt"/>
                        </a:rPr>
                        <a:t>98.12%</a:t>
                      </a:r>
                    </a:p>
                  </a:txBody>
                  <a:tcPr marL="9525" marR="9525" marT="9525" marB="0" anchor="b"/>
                </a:tc>
                <a:tc>
                  <a:txBody>
                    <a:bodyPr/>
                    <a:lstStyle/>
                    <a:p>
                      <a:pPr algn="r" fontAlgn="b"/>
                      <a:r>
                        <a:rPr lang="en-US" sz="900" b="0" i="0" u="none" strike="noStrike">
                          <a:solidFill>
                            <a:srgbClr val="000000"/>
                          </a:solidFill>
                          <a:effectLst/>
                          <a:latin typeface="+mn-lt"/>
                        </a:rPr>
                        <a:t>2.11</a:t>
                      </a:r>
                    </a:p>
                  </a:txBody>
                  <a:tcPr marL="9525" marR="9525" marT="9525" marB="0" anchor="b"/>
                </a:tc>
                <a:tc>
                  <a:txBody>
                    <a:bodyPr/>
                    <a:lstStyle/>
                    <a:p>
                      <a:pPr algn="r" fontAlgn="b"/>
                      <a:r>
                        <a:rPr lang="en-US" sz="900" b="0" i="0" u="none" strike="noStrike">
                          <a:solidFill>
                            <a:srgbClr val="000000"/>
                          </a:solidFill>
                          <a:effectLst/>
                          <a:latin typeface="+mn-lt"/>
                        </a:rPr>
                        <a:t>46.99%</a:t>
                      </a:r>
                    </a:p>
                  </a:txBody>
                  <a:tcPr marL="9525" marR="9525" marT="9525" marB="0" anchor="b"/>
                </a:tc>
                <a:extLst>
                  <a:ext uri="{0D108BD9-81ED-4DB2-BD59-A6C34878D82A}">
                    <a16:rowId xmlns:a16="http://schemas.microsoft.com/office/drawing/2014/main" val="640292648"/>
                  </a:ext>
                </a:extLst>
              </a:tr>
              <a:tr h="322039">
                <a:tc>
                  <a:txBody>
                    <a:bodyPr/>
                    <a:lstStyle/>
                    <a:p>
                      <a:pPr algn="l" fontAlgn="b"/>
                      <a:r>
                        <a:rPr lang="en-US" sz="900" b="0" i="0" u="none" strike="noStrike">
                          <a:solidFill>
                            <a:srgbClr val="000000"/>
                          </a:solidFill>
                          <a:effectLst/>
                          <a:latin typeface="+mn-lt"/>
                        </a:rPr>
                        <a:t>Base + D(0.3) + DA</a:t>
                      </a:r>
                    </a:p>
                  </a:txBody>
                  <a:tcPr marL="9525" marR="9525" marT="9525" marB="0" anchor="b"/>
                </a:tc>
                <a:tc>
                  <a:txBody>
                    <a:bodyPr/>
                    <a:lstStyle/>
                    <a:p>
                      <a:pPr algn="r" fontAlgn="b"/>
                      <a:r>
                        <a:rPr lang="en-US" sz="900" b="0" i="0" u="none" strike="noStrike">
                          <a:solidFill>
                            <a:srgbClr val="000000"/>
                          </a:solidFill>
                          <a:effectLst/>
                          <a:latin typeface="+mn-lt"/>
                        </a:rPr>
                        <a:t>1.23</a:t>
                      </a:r>
                    </a:p>
                  </a:txBody>
                  <a:tcPr marL="9525" marR="9525" marT="9525" marB="0" anchor="b"/>
                </a:tc>
                <a:tc>
                  <a:txBody>
                    <a:bodyPr/>
                    <a:lstStyle/>
                    <a:p>
                      <a:pPr algn="r" fontAlgn="b"/>
                      <a:r>
                        <a:rPr lang="en-US" sz="900" b="0" i="0" u="none" strike="noStrike" dirty="0">
                          <a:solidFill>
                            <a:srgbClr val="000000"/>
                          </a:solidFill>
                          <a:effectLst/>
                          <a:latin typeface="+mn-lt"/>
                        </a:rPr>
                        <a:t>56.95%</a:t>
                      </a:r>
                    </a:p>
                  </a:txBody>
                  <a:tcPr marL="9525" marR="9525" marT="9525" marB="0" anchor="b"/>
                </a:tc>
                <a:tc>
                  <a:txBody>
                    <a:bodyPr/>
                    <a:lstStyle/>
                    <a:p>
                      <a:pPr algn="r" fontAlgn="b"/>
                      <a:r>
                        <a:rPr lang="en-US" sz="900" b="0" i="0" u="none" strike="noStrike">
                          <a:solidFill>
                            <a:srgbClr val="000000"/>
                          </a:solidFill>
                          <a:effectLst/>
                          <a:latin typeface="+mn-lt"/>
                        </a:rPr>
                        <a:t>1.072</a:t>
                      </a:r>
                    </a:p>
                  </a:txBody>
                  <a:tcPr marL="9525" marR="9525" marT="9525" marB="0" anchor="b"/>
                </a:tc>
                <a:tc>
                  <a:txBody>
                    <a:bodyPr/>
                    <a:lstStyle/>
                    <a:p>
                      <a:pPr algn="r" fontAlgn="b"/>
                      <a:r>
                        <a:rPr lang="en-US" sz="900" b="0" i="0" u="none" strike="noStrike">
                          <a:solidFill>
                            <a:srgbClr val="000000"/>
                          </a:solidFill>
                          <a:effectLst/>
                          <a:latin typeface="+mn-lt"/>
                        </a:rPr>
                        <a:t>63.59%</a:t>
                      </a:r>
                    </a:p>
                  </a:txBody>
                  <a:tcPr marL="9525" marR="9525" marT="9525" marB="0" anchor="b"/>
                </a:tc>
                <a:tc>
                  <a:txBody>
                    <a:bodyPr/>
                    <a:lstStyle/>
                    <a:p>
                      <a:pPr algn="r" fontAlgn="b"/>
                      <a:r>
                        <a:rPr lang="en-US" sz="900" b="0" i="0" u="none" strike="noStrike">
                          <a:solidFill>
                            <a:srgbClr val="000000"/>
                          </a:solidFill>
                          <a:effectLst/>
                          <a:latin typeface="+mn-lt"/>
                        </a:rPr>
                        <a:t>1.536</a:t>
                      </a:r>
                    </a:p>
                  </a:txBody>
                  <a:tcPr marL="9525" marR="9525" marT="9525" marB="0" anchor="b"/>
                </a:tc>
                <a:tc>
                  <a:txBody>
                    <a:bodyPr/>
                    <a:lstStyle/>
                    <a:p>
                      <a:pPr algn="r" fontAlgn="b"/>
                      <a:r>
                        <a:rPr lang="en-US" sz="900" b="0" i="0" u="none" strike="noStrike">
                          <a:solidFill>
                            <a:srgbClr val="000000"/>
                          </a:solidFill>
                          <a:effectLst/>
                          <a:latin typeface="+mn-lt"/>
                        </a:rPr>
                        <a:t>46.00%</a:t>
                      </a:r>
                    </a:p>
                  </a:txBody>
                  <a:tcPr marL="9525" marR="9525" marT="9525" marB="0" anchor="b"/>
                </a:tc>
                <a:extLst>
                  <a:ext uri="{0D108BD9-81ED-4DB2-BD59-A6C34878D82A}">
                    <a16:rowId xmlns:a16="http://schemas.microsoft.com/office/drawing/2014/main" val="61540679"/>
                  </a:ext>
                </a:extLst>
              </a:tr>
              <a:tr h="322039">
                <a:tc>
                  <a:txBody>
                    <a:bodyPr/>
                    <a:lstStyle/>
                    <a:p>
                      <a:pPr algn="l" fontAlgn="b"/>
                      <a:r>
                        <a:rPr lang="en-US" sz="900" b="0" i="0" u="none" strike="noStrike" dirty="0">
                          <a:solidFill>
                            <a:srgbClr val="000000"/>
                          </a:solidFill>
                          <a:effectLst/>
                          <a:latin typeface="+mn-lt"/>
                        </a:rPr>
                        <a:t>Base + D(0.2) + DA</a:t>
                      </a:r>
                    </a:p>
                  </a:txBody>
                  <a:tcPr marL="9525" marR="9525" marT="9525" marB="0" anchor="b"/>
                </a:tc>
                <a:tc>
                  <a:txBody>
                    <a:bodyPr/>
                    <a:lstStyle/>
                    <a:p>
                      <a:pPr algn="r" fontAlgn="b"/>
                      <a:r>
                        <a:rPr lang="en-US" sz="900" b="0" i="0" u="none" strike="noStrike">
                          <a:solidFill>
                            <a:srgbClr val="000000"/>
                          </a:solidFill>
                          <a:effectLst/>
                          <a:latin typeface="+mn-lt"/>
                        </a:rPr>
                        <a:t>1.186</a:t>
                      </a:r>
                    </a:p>
                  </a:txBody>
                  <a:tcPr marL="9525" marR="9525" marT="9525" marB="0" anchor="b"/>
                </a:tc>
                <a:tc>
                  <a:txBody>
                    <a:bodyPr/>
                    <a:lstStyle/>
                    <a:p>
                      <a:pPr algn="r" fontAlgn="b"/>
                      <a:r>
                        <a:rPr lang="en-US" sz="900" b="0" i="0" u="none" strike="noStrike">
                          <a:solidFill>
                            <a:srgbClr val="000000"/>
                          </a:solidFill>
                          <a:effectLst/>
                          <a:latin typeface="+mn-lt"/>
                        </a:rPr>
                        <a:t>58.52%</a:t>
                      </a:r>
                    </a:p>
                  </a:txBody>
                  <a:tcPr marL="9525" marR="9525" marT="9525" marB="0" anchor="b"/>
                </a:tc>
                <a:tc>
                  <a:txBody>
                    <a:bodyPr/>
                    <a:lstStyle/>
                    <a:p>
                      <a:pPr algn="r" fontAlgn="b"/>
                      <a:r>
                        <a:rPr lang="en-US" sz="900" b="0" i="0" u="none" strike="noStrike">
                          <a:solidFill>
                            <a:srgbClr val="000000"/>
                          </a:solidFill>
                          <a:effectLst/>
                          <a:latin typeface="+mn-lt"/>
                        </a:rPr>
                        <a:t>1.073</a:t>
                      </a:r>
                    </a:p>
                  </a:txBody>
                  <a:tcPr marL="9525" marR="9525" marT="9525" marB="0" anchor="b"/>
                </a:tc>
                <a:tc>
                  <a:txBody>
                    <a:bodyPr/>
                    <a:lstStyle/>
                    <a:p>
                      <a:pPr algn="r" fontAlgn="b"/>
                      <a:r>
                        <a:rPr lang="en-US" sz="900" b="0" i="0" u="none" strike="noStrike">
                          <a:solidFill>
                            <a:srgbClr val="000000"/>
                          </a:solidFill>
                          <a:effectLst/>
                          <a:latin typeface="+mn-lt"/>
                        </a:rPr>
                        <a:t>63.39%</a:t>
                      </a:r>
                    </a:p>
                  </a:txBody>
                  <a:tcPr marL="9525" marR="9525" marT="9525" marB="0" anchor="b"/>
                </a:tc>
                <a:tc>
                  <a:txBody>
                    <a:bodyPr/>
                    <a:lstStyle/>
                    <a:p>
                      <a:pPr algn="r" fontAlgn="b"/>
                      <a:r>
                        <a:rPr lang="en-US" sz="900" b="0" i="0" u="none" strike="noStrike">
                          <a:solidFill>
                            <a:srgbClr val="000000"/>
                          </a:solidFill>
                          <a:effectLst/>
                          <a:latin typeface="+mn-lt"/>
                        </a:rPr>
                        <a:t>1.735</a:t>
                      </a:r>
                    </a:p>
                  </a:txBody>
                  <a:tcPr marL="9525" marR="9525" marT="9525" marB="0" anchor="b"/>
                </a:tc>
                <a:tc>
                  <a:txBody>
                    <a:bodyPr/>
                    <a:lstStyle/>
                    <a:p>
                      <a:pPr algn="r" fontAlgn="b"/>
                      <a:r>
                        <a:rPr lang="en-US" sz="900" b="0" i="0" u="none" strike="noStrike">
                          <a:solidFill>
                            <a:srgbClr val="000000"/>
                          </a:solidFill>
                          <a:effectLst/>
                          <a:latin typeface="+mn-lt"/>
                        </a:rPr>
                        <a:t>39.00%</a:t>
                      </a:r>
                    </a:p>
                  </a:txBody>
                  <a:tcPr marL="9525" marR="9525" marT="9525" marB="0" anchor="b"/>
                </a:tc>
                <a:extLst>
                  <a:ext uri="{0D108BD9-81ED-4DB2-BD59-A6C34878D82A}">
                    <a16:rowId xmlns:a16="http://schemas.microsoft.com/office/drawing/2014/main" val="1389816545"/>
                  </a:ext>
                </a:extLst>
              </a:tr>
              <a:tr h="322039">
                <a:tc>
                  <a:txBody>
                    <a:bodyPr/>
                    <a:lstStyle/>
                    <a:p>
                      <a:pPr algn="l" fontAlgn="b"/>
                      <a:r>
                        <a:rPr lang="en-US" sz="900" b="0" i="0" u="none" strike="noStrike">
                          <a:solidFill>
                            <a:srgbClr val="000000"/>
                          </a:solidFill>
                          <a:effectLst/>
                          <a:latin typeface="+mn-lt"/>
                        </a:rPr>
                        <a:t>Base + D(0.4) + DA</a:t>
                      </a:r>
                    </a:p>
                  </a:txBody>
                  <a:tcPr marL="9525" marR="9525" marT="9525" marB="0" anchor="b"/>
                </a:tc>
                <a:tc>
                  <a:txBody>
                    <a:bodyPr/>
                    <a:lstStyle/>
                    <a:p>
                      <a:pPr algn="r" fontAlgn="b"/>
                      <a:r>
                        <a:rPr lang="en-US" sz="900" b="0" i="0" u="none" strike="noStrike">
                          <a:solidFill>
                            <a:srgbClr val="000000"/>
                          </a:solidFill>
                          <a:effectLst/>
                          <a:latin typeface="+mn-lt"/>
                        </a:rPr>
                        <a:t>1.378</a:t>
                      </a:r>
                    </a:p>
                  </a:txBody>
                  <a:tcPr marL="9525" marR="9525" marT="9525" marB="0" anchor="b"/>
                </a:tc>
                <a:tc>
                  <a:txBody>
                    <a:bodyPr/>
                    <a:lstStyle/>
                    <a:p>
                      <a:pPr algn="r" fontAlgn="b"/>
                      <a:r>
                        <a:rPr lang="en-US" sz="900" b="0" i="0" u="none" strike="noStrike">
                          <a:solidFill>
                            <a:srgbClr val="000000"/>
                          </a:solidFill>
                          <a:effectLst/>
                          <a:latin typeface="+mn-lt"/>
                        </a:rPr>
                        <a:t>51.39%</a:t>
                      </a:r>
                    </a:p>
                  </a:txBody>
                  <a:tcPr marL="9525" marR="9525" marT="9525" marB="0" anchor="b"/>
                </a:tc>
                <a:tc>
                  <a:txBody>
                    <a:bodyPr/>
                    <a:lstStyle/>
                    <a:p>
                      <a:pPr algn="r" fontAlgn="b"/>
                      <a:r>
                        <a:rPr lang="en-US" sz="900" b="0" i="0" u="none" strike="noStrike">
                          <a:solidFill>
                            <a:srgbClr val="000000"/>
                          </a:solidFill>
                          <a:effectLst/>
                          <a:latin typeface="+mn-lt"/>
                        </a:rPr>
                        <a:t>1.207</a:t>
                      </a:r>
                    </a:p>
                  </a:txBody>
                  <a:tcPr marL="9525" marR="9525" marT="9525" marB="0" anchor="b"/>
                </a:tc>
                <a:tc>
                  <a:txBody>
                    <a:bodyPr/>
                    <a:lstStyle/>
                    <a:p>
                      <a:pPr algn="r" fontAlgn="b"/>
                      <a:r>
                        <a:rPr lang="en-US" sz="900" b="0" i="0" u="none" strike="noStrike" dirty="0">
                          <a:solidFill>
                            <a:srgbClr val="000000"/>
                          </a:solidFill>
                          <a:effectLst/>
                          <a:latin typeface="+mn-lt"/>
                        </a:rPr>
                        <a:t>59.29%</a:t>
                      </a:r>
                    </a:p>
                  </a:txBody>
                  <a:tcPr marL="9525" marR="9525" marT="9525" marB="0" anchor="b"/>
                </a:tc>
                <a:tc>
                  <a:txBody>
                    <a:bodyPr/>
                    <a:lstStyle/>
                    <a:p>
                      <a:pPr algn="r" fontAlgn="b"/>
                      <a:r>
                        <a:rPr lang="en-US" sz="900" b="0" i="0" u="none" strike="noStrike">
                          <a:solidFill>
                            <a:srgbClr val="000000"/>
                          </a:solidFill>
                          <a:effectLst/>
                          <a:latin typeface="+mn-lt"/>
                        </a:rPr>
                        <a:t>1.546</a:t>
                      </a:r>
                    </a:p>
                  </a:txBody>
                  <a:tcPr marL="9525" marR="9525" marT="9525" marB="0" anchor="b"/>
                </a:tc>
                <a:tc>
                  <a:txBody>
                    <a:bodyPr/>
                    <a:lstStyle/>
                    <a:p>
                      <a:pPr algn="r" fontAlgn="b"/>
                      <a:r>
                        <a:rPr lang="en-US" sz="900" b="0" i="0" u="none" strike="noStrike">
                          <a:solidFill>
                            <a:srgbClr val="000000"/>
                          </a:solidFill>
                          <a:effectLst/>
                          <a:latin typeface="+mn-lt"/>
                        </a:rPr>
                        <a:t>48.00%</a:t>
                      </a:r>
                    </a:p>
                  </a:txBody>
                  <a:tcPr marL="9525" marR="9525" marT="9525" marB="0" anchor="b"/>
                </a:tc>
                <a:extLst>
                  <a:ext uri="{0D108BD9-81ED-4DB2-BD59-A6C34878D82A}">
                    <a16:rowId xmlns:a16="http://schemas.microsoft.com/office/drawing/2014/main" val="1298628094"/>
                  </a:ext>
                </a:extLst>
              </a:tr>
              <a:tr h="322039">
                <a:tc>
                  <a:txBody>
                    <a:bodyPr/>
                    <a:lstStyle/>
                    <a:p>
                      <a:pPr algn="l" fontAlgn="b"/>
                      <a:r>
                        <a:rPr lang="en-US" sz="900" b="0" i="0" u="none" strike="noStrike">
                          <a:solidFill>
                            <a:srgbClr val="000000"/>
                          </a:solidFill>
                          <a:effectLst/>
                          <a:latin typeface="+mn-lt"/>
                        </a:rPr>
                        <a:t>Base + D(0.3) + DA + LR(0.01)</a:t>
                      </a:r>
                    </a:p>
                  </a:txBody>
                  <a:tcPr marL="9525" marR="9525" marT="9525" marB="0" anchor="b"/>
                </a:tc>
                <a:tc>
                  <a:txBody>
                    <a:bodyPr/>
                    <a:lstStyle/>
                    <a:p>
                      <a:pPr algn="r" fontAlgn="b"/>
                      <a:r>
                        <a:rPr lang="en-US" sz="900" b="0" i="0" u="none" strike="noStrike">
                          <a:solidFill>
                            <a:srgbClr val="000000"/>
                          </a:solidFill>
                          <a:effectLst/>
                          <a:latin typeface="+mn-lt"/>
                        </a:rPr>
                        <a:t>1.807</a:t>
                      </a:r>
                    </a:p>
                  </a:txBody>
                  <a:tcPr marL="9525" marR="9525" marT="9525" marB="0" anchor="b"/>
                </a:tc>
                <a:tc>
                  <a:txBody>
                    <a:bodyPr/>
                    <a:lstStyle/>
                    <a:p>
                      <a:pPr algn="r" fontAlgn="b"/>
                      <a:r>
                        <a:rPr lang="en-US" sz="900" b="0" i="0" u="none" strike="noStrike">
                          <a:solidFill>
                            <a:srgbClr val="000000"/>
                          </a:solidFill>
                          <a:effectLst/>
                          <a:latin typeface="+mn-lt"/>
                        </a:rPr>
                        <a:t>33.25%</a:t>
                      </a:r>
                    </a:p>
                  </a:txBody>
                  <a:tcPr marL="9525" marR="9525" marT="9525" marB="0" anchor="b"/>
                </a:tc>
                <a:tc>
                  <a:txBody>
                    <a:bodyPr/>
                    <a:lstStyle/>
                    <a:p>
                      <a:pPr algn="r" fontAlgn="b"/>
                      <a:r>
                        <a:rPr lang="en-US" sz="900" b="0" i="0" u="none" strike="noStrike">
                          <a:solidFill>
                            <a:srgbClr val="000000"/>
                          </a:solidFill>
                          <a:effectLst/>
                          <a:latin typeface="+mn-lt"/>
                        </a:rPr>
                        <a:t>1.745</a:t>
                      </a:r>
                    </a:p>
                  </a:txBody>
                  <a:tcPr marL="9525" marR="9525" marT="9525" marB="0" anchor="b"/>
                </a:tc>
                <a:tc>
                  <a:txBody>
                    <a:bodyPr/>
                    <a:lstStyle/>
                    <a:p>
                      <a:pPr algn="r" fontAlgn="b"/>
                      <a:r>
                        <a:rPr lang="en-US" sz="900" b="0" i="0" u="none" strike="noStrike" dirty="0">
                          <a:solidFill>
                            <a:srgbClr val="000000"/>
                          </a:solidFill>
                          <a:effectLst/>
                          <a:latin typeface="+mn-lt"/>
                        </a:rPr>
                        <a:t>35.07%</a:t>
                      </a:r>
                    </a:p>
                  </a:txBody>
                  <a:tcPr marL="9525" marR="9525" marT="9525" marB="0" anchor="b"/>
                </a:tc>
                <a:tc>
                  <a:txBody>
                    <a:bodyPr/>
                    <a:lstStyle/>
                    <a:p>
                      <a:pPr algn="r" fontAlgn="b"/>
                      <a:r>
                        <a:rPr lang="en-US" sz="900" b="0" i="0" u="none" strike="noStrike">
                          <a:solidFill>
                            <a:srgbClr val="000000"/>
                          </a:solidFill>
                          <a:effectLst/>
                          <a:latin typeface="+mn-lt"/>
                        </a:rPr>
                        <a:t>1.678</a:t>
                      </a:r>
                    </a:p>
                  </a:txBody>
                  <a:tcPr marL="9525" marR="9525" marT="9525" marB="0" anchor="b"/>
                </a:tc>
                <a:tc>
                  <a:txBody>
                    <a:bodyPr/>
                    <a:lstStyle/>
                    <a:p>
                      <a:pPr algn="r" fontAlgn="b"/>
                      <a:r>
                        <a:rPr lang="en-US" sz="900" b="0" i="0" u="none" strike="noStrike">
                          <a:solidFill>
                            <a:srgbClr val="000000"/>
                          </a:solidFill>
                          <a:effectLst/>
                          <a:latin typeface="+mn-lt"/>
                        </a:rPr>
                        <a:t>30.00%</a:t>
                      </a:r>
                    </a:p>
                  </a:txBody>
                  <a:tcPr marL="9525" marR="9525" marT="9525" marB="0" anchor="b"/>
                </a:tc>
                <a:extLst>
                  <a:ext uri="{0D108BD9-81ED-4DB2-BD59-A6C34878D82A}">
                    <a16:rowId xmlns:a16="http://schemas.microsoft.com/office/drawing/2014/main" val="1136090879"/>
                  </a:ext>
                </a:extLst>
              </a:tr>
              <a:tr h="322039">
                <a:tc>
                  <a:txBody>
                    <a:bodyPr/>
                    <a:lstStyle/>
                    <a:p>
                      <a:pPr algn="l" fontAlgn="b"/>
                      <a:r>
                        <a:rPr lang="en-US" sz="900" b="0" i="0" u="none" strike="noStrike" dirty="0">
                          <a:solidFill>
                            <a:srgbClr val="000000"/>
                          </a:solidFill>
                          <a:effectLst/>
                          <a:latin typeface="+mn-lt"/>
                        </a:rPr>
                        <a:t>Base + D(0.3) + DA + LR(0.001)</a:t>
                      </a:r>
                    </a:p>
                  </a:txBody>
                  <a:tcPr marL="9525" marR="9525" marT="9525" marB="0" anchor="b"/>
                </a:tc>
                <a:tc>
                  <a:txBody>
                    <a:bodyPr/>
                    <a:lstStyle/>
                    <a:p>
                      <a:pPr algn="r" fontAlgn="b"/>
                      <a:r>
                        <a:rPr lang="en-US" sz="900" b="0" i="0" u="none" strike="noStrike">
                          <a:solidFill>
                            <a:srgbClr val="000000"/>
                          </a:solidFill>
                          <a:effectLst/>
                          <a:latin typeface="+mn-lt"/>
                        </a:rPr>
                        <a:t>1.303</a:t>
                      </a:r>
                    </a:p>
                  </a:txBody>
                  <a:tcPr marL="9525" marR="9525" marT="9525" marB="0" anchor="b"/>
                </a:tc>
                <a:tc>
                  <a:txBody>
                    <a:bodyPr/>
                    <a:lstStyle/>
                    <a:p>
                      <a:pPr algn="r" fontAlgn="b"/>
                      <a:r>
                        <a:rPr lang="en-US" sz="900" b="0" i="0" u="none" strike="noStrike">
                          <a:solidFill>
                            <a:srgbClr val="000000"/>
                          </a:solidFill>
                          <a:effectLst/>
                          <a:latin typeface="+mn-lt"/>
                        </a:rPr>
                        <a:t>53.69%</a:t>
                      </a:r>
                    </a:p>
                  </a:txBody>
                  <a:tcPr marL="9525" marR="9525" marT="9525" marB="0" anchor="b"/>
                </a:tc>
                <a:tc>
                  <a:txBody>
                    <a:bodyPr/>
                    <a:lstStyle/>
                    <a:p>
                      <a:pPr algn="r" fontAlgn="b"/>
                      <a:r>
                        <a:rPr lang="en-US" sz="900" b="0" i="0" u="none" strike="noStrike">
                          <a:solidFill>
                            <a:srgbClr val="000000"/>
                          </a:solidFill>
                          <a:effectLst/>
                          <a:latin typeface="+mn-lt"/>
                        </a:rPr>
                        <a:t>1.13</a:t>
                      </a:r>
                    </a:p>
                  </a:txBody>
                  <a:tcPr marL="9525" marR="9525" marT="9525" marB="0" anchor="b"/>
                </a:tc>
                <a:tc>
                  <a:txBody>
                    <a:bodyPr/>
                    <a:lstStyle/>
                    <a:p>
                      <a:pPr algn="r" fontAlgn="b"/>
                      <a:r>
                        <a:rPr lang="en-US" sz="900" b="0" i="0" u="none" strike="noStrike" dirty="0">
                          <a:solidFill>
                            <a:srgbClr val="000000"/>
                          </a:solidFill>
                          <a:effectLst/>
                          <a:latin typeface="+mn-lt"/>
                        </a:rPr>
                        <a:t>61.92%</a:t>
                      </a:r>
                    </a:p>
                  </a:txBody>
                  <a:tcPr marL="9525" marR="9525" marT="9525" marB="0" anchor="b"/>
                </a:tc>
                <a:tc>
                  <a:txBody>
                    <a:bodyPr/>
                    <a:lstStyle/>
                    <a:p>
                      <a:pPr algn="r" fontAlgn="b"/>
                      <a:r>
                        <a:rPr lang="en-US" sz="900" b="0" i="0" u="none" strike="noStrike">
                          <a:solidFill>
                            <a:srgbClr val="000000"/>
                          </a:solidFill>
                          <a:effectLst/>
                          <a:latin typeface="+mn-lt"/>
                        </a:rPr>
                        <a:t>1.66</a:t>
                      </a:r>
                    </a:p>
                  </a:txBody>
                  <a:tcPr marL="9525" marR="9525" marT="9525" marB="0" anchor="b"/>
                </a:tc>
                <a:tc>
                  <a:txBody>
                    <a:bodyPr/>
                    <a:lstStyle/>
                    <a:p>
                      <a:pPr algn="r" fontAlgn="b"/>
                      <a:r>
                        <a:rPr lang="en-US" sz="900" b="0" i="0" u="none" strike="noStrike">
                          <a:solidFill>
                            <a:srgbClr val="000000"/>
                          </a:solidFill>
                          <a:effectLst/>
                          <a:latin typeface="+mn-lt"/>
                        </a:rPr>
                        <a:t>44.00%</a:t>
                      </a:r>
                    </a:p>
                  </a:txBody>
                  <a:tcPr marL="9525" marR="9525" marT="9525" marB="0" anchor="b"/>
                </a:tc>
                <a:extLst>
                  <a:ext uri="{0D108BD9-81ED-4DB2-BD59-A6C34878D82A}">
                    <a16:rowId xmlns:a16="http://schemas.microsoft.com/office/drawing/2014/main" val="2160443276"/>
                  </a:ext>
                </a:extLst>
              </a:tr>
              <a:tr h="322039">
                <a:tc>
                  <a:txBody>
                    <a:bodyPr/>
                    <a:lstStyle/>
                    <a:p>
                      <a:pPr algn="l" fontAlgn="b"/>
                      <a:r>
                        <a:rPr lang="en-US" sz="900" b="0" i="0" u="none" strike="noStrike">
                          <a:solidFill>
                            <a:srgbClr val="000000"/>
                          </a:solidFill>
                          <a:effectLst/>
                          <a:latin typeface="+mn-lt"/>
                        </a:rPr>
                        <a:t>Base + D(0.3) + DA + LR(0.0001)</a:t>
                      </a:r>
                    </a:p>
                  </a:txBody>
                  <a:tcPr marL="9525" marR="9525" marT="9525" marB="0" anchor="b"/>
                </a:tc>
                <a:tc>
                  <a:txBody>
                    <a:bodyPr/>
                    <a:lstStyle/>
                    <a:p>
                      <a:pPr algn="r" fontAlgn="b"/>
                      <a:r>
                        <a:rPr lang="en-US" sz="900" b="0" i="0" u="none" strike="noStrike">
                          <a:solidFill>
                            <a:srgbClr val="000000"/>
                          </a:solidFill>
                          <a:effectLst/>
                          <a:latin typeface="+mn-lt"/>
                        </a:rPr>
                        <a:t>1.613</a:t>
                      </a:r>
                    </a:p>
                  </a:txBody>
                  <a:tcPr marL="9525" marR="9525" marT="9525" marB="0" anchor="b"/>
                </a:tc>
                <a:tc>
                  <a:txBody>
                    <a:bodyPr/>
                    <a:lstStyle/>
                    <a:p>
                      <a:pPr algn="r" fontAlgn="b"/>
                      <a:r>
                        <a:rPr lang="en-US" sz="900" b="0" i="0" u="none" strike="noStrike">
                          <a:solidFill>
                            <a:srgbClr val="000000"/>
                          </a:solidFill>
                          <a:effectLst/>
                          <a:latin typeface="+mn-lt"/>
                        </a:rPr>
                        <a:t>43.54%</a:t>
                      </a:r>
                    </a:p>
                  </a:txBody>
                  <a:tcPr marL="9525" marR="9525" marT="9525" marB="0" anchor="b"/>
                </a:tc>
                <a:tc>
                  <a:txBody>
                    <a:bodyPr/>
                    <a:lstStyle/>
                    <a:p>
                      <a:pPr algn="r" fontAlgn="b"/>
                      <a:r>
                        <a:rPr lang="en-US" sz="900" b="0" i="0" u="none" strike="noStrike">
                          <a:solidFill>
                            <a:srgbClr val="000000"/>
                          </a:solidFill>
                          <a:effectLst/>
                          <a:latin typeface="+mn-lt"/>
                        </a:rPr>
                        <a:t>1.514</a:t>
                      </a:r>
                    </a:p>
                  </a:txBody>
                  <a:tcPr marL="9525" marR="9525" marT="9525" marB="0" anchor="b"/>
                </a:tc>
                <a:tc>
                  <a:txBody>
                    <a:bodyPr/>
                    <a:lstStyle/>
                    <a:p>
                      <a:pPr algn="r" fontAlgn="b"/>
                      <a:r>
                        <a:rPr lang="en-US" sz="900" b="0" i="0" u="none" strike="noStrike">
                          <a:solidFill>
                            <a:srgbClr val="000000"/>
                          </a:solidFill>
                          <a:effectLst/>
                          <a:latin typeface="+mn-lt"/>
                        </a:rPr>
                        <a:t>47.92%</a:t>
                      </a:r>
                    </a:p>
                  </a:txBody>
                  <a:tcPr marL="9525" marR="9525" marT="9525" marB="0" anchor="b"/>
                </a:tc>
                <a:tc>
                  <a:txBody>
                    <a:bodyPr/>
                    <a:lstStyle/>
                    <a:p>
                      <a:pPr algn="r" fontAlgn="b"/>
                      <a:r>
                        <a:rPr lang="en-US" sz="900" b="0" i="0" u="none" strike="noStrike" dirty="0">
                          <a:solidFill>
                            <a:srgbClr val="000000"/>
                          </a:solidFill>
                          <a:effectLst/>
                          <a:latin typeface="+mn-lt"/>
                        </a:rPr>
                        <a:t>1.467</a:t>
                      </a:r>
                    </a:p>
                  </a:txBody>
                  <a:tcPr marL="9525" marR="9525" marT="9525" marB="0" anchor="b"/>
                </a:tc>
                <a:tc>
                  <a:txBody>
                    <a:bodyPr/>
                    <a:lstStyle/>
                    <a:p>
                      <a:pPr algn="r" fontAlgn="b"/>
                      <a:r>
                        <a:rPr lang="en-US" sz="900" b="0" i="0" u="none" strike="noStrike">
                          <a:solidFill>
                            <a:srgbClr val="000000"/>
                          </a:solidFill>
                          <a:effectLst/>
                          <a:latin typeface="+mn-lt"/>
                        </a:rPr>
                        <a:t>47.00%</a:t>
                      </a:r>
                    </a:p>
                  </a:txBody>
                  <a:tcPr marL="9525" marR="9525" marT="9525" marB="0" anchor="b"/>
                </a:tc>
                <a:extLst>
                  <a:ext uri="{0D108BD9-81ED-4DB2-BD59-A6C34878D82A}">
                    <a16:rowId xmlns:a16="http://schemas.microsoft.com/office/drawing/2014/main" val="891935072"/>
                  </a:ext>
                </a:extLst>
              </a:tr>
              <a:tr h="322039">
                <a:tc>
                  <a:txBody>
                    <a:bodyPr/>
                    <a:lstStyle/>
                    <a:p>
                      <a:pPr algn="l" fontAlgn="b"/>
                      <a:r>
                        <a:rPr lang="en-US" sz="900" b="0" i="0" u="none" strike="noStrike">
                          <a:solidFill>
                            <a:srgbClr val="000000"/>
                          </a:solidFill>
                          <a:effectLst/>
                          <a:latin typeface="+mn-lt"/>
                        </a:rPr>
                        <a:t>Base + D(0.3) + DA + LR(0.0001) + LF(15)</a:t>
                      </a:r>
                    </a:p>
                  </a:txBody>
                  <a:tcPr marL="9525" marR="9525" marT="9525" marB="0" anchor="b"/>
                </a:tc>
                <a:tc>
                  <a:txBody>
                    <a:bodyPr/>
                    <a:lstStyle/>
                    <a:p>
                      <a:pPr algn="r" fontAlgn="b"/>
                      <a:r>
                        <a:rPr lang="en-US" sz="900" b="0" i="0" u="none" strike="noStrike">
                          <a:solidFill>
                            <a:srgbClr val="000000"/>
                          </a:solidFill>
                          <a:effectLst/>
                          <a:latin typeface="+mn-lt"/>
                        </a:rPr>
                        <a:t>0.123</a:t>
                      </a:r>
                    </a:p>
                  </a:txBody>
                  <a:tcPr marL="9525" marR="9525" marT="9525" marB="0" anchor="b"/>
                </a:tc>
                <a:tc>
                  <a:txBody>
                    <a:bodyPr/>
                    <a:lstStyle/>
                    <a:p>
                      <a:pPr algn="r" fontAlgn="b"/>
                      <a:r>
                        <a:rPr lang="en-US" sz="900" b="0" i="0" u="none" strike="noStrike" dirty="0">
                          <a:solidFill>
                            <a:srgbClr val="000000"/>
                          </a:solidFill>
                          <a:effectLst/>
                          <a:latin typeface="+mn-lt"/>
                        </a:rPr>
                        <a:t>96.03%</a:t>
                      </a:r>
                    </a:p>
                  </a:txBody>
                  <a:tcPr marL="9525" marR="9525" marT="9525" marB="0" anchor="b"/>
                </a:tc>
                <a:tc>
                  <a:txBody>
                    <a:bodyPr/>
                    <a:lstStyle/>
                    <a:p>
                      <a:pPr algn="r" fontAlgn="b"/>
                      <a:r>
                        <a:rPr lang="en-US" sz="900" b="0" i="0" u="none" strike="noStrike">
                          <a:solidFill>
                            <a:srgbClr val="000000"/>
                          </a:solidFill>
                          <a:effectLst/>
                          <a:latin typeface="+mn-lt"/>
                        </a:rPr>
                        <a:t>0.157</a:t>
                      </a:r>
                    </a:p>
                  </a:txBody>
                  <a:tcPr marL="9525" marR="9525" marT="9525" marB="0" anchor="b"/>
                </a:tc>
                <a:tc>
                  <a:txBody>
                    <a:bodyPr/>
                    <a:lstStyle/>
                    <a:p>
                      <a:pPr algn="r" fontAlgn="b"/>
                      <a:r>
                        <a:rPr lang="en-US" sz="900" b="0" i="0" u="none" strike="noStrike">
                          <a:solidFill>
                            <a:srgbClr val="000000"/>
                          </a:solidFill>
                          <a:effectLst/>
                          <a:latin typeface="+mn-lt"/>
                        </a:rPr>
                        <a:t>95.02%</a:t>
                      </a:r>
                    </a:p>
                  </a:txBody>
                  <a:tcPr marL="9525" marR="9525" marT="9525" marB="0" anchor="b"/>
                </a:tc>
                <a:tc>
                  <a:txBody>
                    <a:bodyPr/>
                    <a:lstStyle/>
                    <a:p>
                      <a:pPr algn="r" fontAlgn="b"/>
                      <a:r>
                        <a:rPr lang="en-US" sz="900" b="0" i="0" u="none" strike="noStrike" dirty="0">
                          <a:solidFill>
                            <a:srgbClr val="000000"/>
                          </a:solidFill>
                          <a:effectLst/>
                          <a:latin typeface="+mn-lt"/>
                        </a:rPr>
                        <a:t>0.635</a:t>
                      </a:r>
                    </a:p>
                  </a:txBody>
                  <a:tcPr marL="9525" marR="9525" marT="9525" marB="0" anchor="b"/>
                </a:tc>
                <a:tc>
                  <a:txBody>
                    <a:bodyPr/>
                    <a:lstStyle/>
                    <a:p>
                      <a:pPr algn="r" fontAlgn="b"/>
                      <a:r>
                        <a:rPr lang="en-US" sz="900" b="0" i="0" u="none" strike="noStrike">
                          <a:solidFill>
                            <a:srgbClr val="000000"/>
                          </a:solidFill>
                          <a:effectLst/>
                          <a:latin typeface="+mn-lt"/>
                        </a:rPr>
                        <a:t>82.00%</a:t>
                      </a:r>
                    </a:p>
                  </a:txBody>
                  <a:tcPr marL="9525" marR="9525" marT="9525" marB="0" anchor="b"/>
                </a:tc>
                <a:extLst>
                  <a:ext uri="{0D108BD9-81ED-4DB2-BD59-A6C34878D82A}">
                    <a16:rowId xmlns:a16="http://schemas.microsoft.com/office/drawing/2014/main" val="795897907"/>
                  </a:ext>
                </a:extLst>
              </a:tr>
              <a:tr h="322039">
                <a:tc>
                  <a:txBody>
                    <a:bodyPr/>
                    <a:lstStyle/>
                    <a:p>
                      <a:pPr algn="l" fontAlgn="b"/>
                      <a:r>
                        <a:rPr lang="en-US" sz="900" b="0" i="0" u="none" strike="noStrike">
                          <a:solidFill>
                            <a:srgbClr val="000000"/>
                          </a:solidFill>
                          <a:effectLst/>
                          <a:latin typeface="+mn-lt"/>
                        </a:rPr>
                        <a:t>Base + D(0.3) + DA + LR(0.00001) + LF(15)</a:t>
                      </a:r>
                    </a:p>
                  </a:txBody>
                  <a:tcPr marL="9525" marR="9525" marT="9525" marB="0" anchor="b"/>
                </a:tc>
                <a:tc>
                  <a:txBody>
                    <a:bodyPr/>
                    <a:lstStyle/>
                    <a:p>
                      <a:pPr algn="r" fontAlgn="b"/>
                      <a:r>
                        <a:rPr lang="en-US" sz="900" b="0" i="0" u="none" strike="noStrike">
                          <a:solidFill>
                            <a:srgbClr val="000000"/>
                          </a:solidFill>
                          <a:effectLst/>
                          <a:latin typeface="+mn-lt"/>
                        </a:rPr>
                        <a:t>0.177</a:t>
                      </a:r>
                    </a:p>
                  </a:txBody>
                  <a:tcPr marL="9525" marR="9525" marT="9525" marB="0" anchor="b"/>
                </a:tc>
                <a:tc>
                  <a:txBody>
                    <a:bodyPr/>
                    <a:lstStyle/>
                    <a:p>
                      <a:pPr algn="r" fontAlgn="b"/>
                      <a:r>
                        <a:rPr lang="en-US" sz="900" b="0" i="0" u="none" strike="noStrike">
                          <a:solidFill>
                            <a:srgbClr val="000000"/>
                          </a:solidFill>
                          <a:effectLst/>
                          <a:latin typeface="+mn-lt"/>
                        </a:rPr>
                        <a:t>94.33%</a:t>
                      </a:r>
                    </a:p>
                  </a:txBody>
                  <a:tcPr marL="9525" marR="9525" marT="9525" marB="0" anchor="b"/>
                </a:tc>
                <a:tc>
                  <a:txBody>
                    <a:bodyPr/>
                    <a:lstStyle/>
                    <a:p>
                      <a:pPr algn="r" fontAlgn="b"/>
                      <a:r>
                        <a:rPr lang="en-US" sz="900" b="0" i="0" u="none" strike="noStrike">
                          <a:solidFill>
                            <a:srgbClr val="000000"/>
                          </a:solidFill>
                          <a:effectLst/>
                          <a:latin typeface="+mn-lt"/>
                        </a:rPr>
                        <a:t>0.207</a:t>
                      </a:r>
                    </a:p>
                  </a:txBody>
                  <a:tcPr marL="9525" marR="9525" marT="9525" marB="0" anchor="b"/>
                </a:tc>
                <a:tc>
                  <a:txBody>
                    <a:bodyPr/>
                    <a:lstStyle/>
                    <a:p>
                      <a:pPr algn="r" fontAlgn="b"/>
                      <a:r>
                        <a:rPr lang="en-US" sz="900" b="0" i="0" u="none" strike="noStrike" dirty="0">
                          <a:solidFill>
                            <a:srgbClr val="000000"/>
                          </a:solidFill>
                          <a:effectLst/>
                          <a:latin typeface="+mn-lt"/>
                        </a:rPr>
                        <a:t>93.06%</a:t>
                      </a:r>
                    </a:p>
                  </a:txBody>
                  <a:tcPr marL="9525" marR="9525" marT="9525" marB="0" anchor="b"/>
                </a:tc>
                <a:tc>
                  <a:txBody>
                    <a:bodyPr/>
                    <a:lstStyle/>
                    <a:p>
                      <a:pPr algn="r" fontAlgn="b"/>
                      <a:r>
                        <a:rPr lang="en-US" sz="900" b="0" i="0" u="none" strike="noStrike" dirty="0">
                          <a:solidFill>
                            <a:srgbClr val="000000"/>
                          </a:solidFill>
                          <a:effectLst/>
                          <a:latin typeface="+mn-lt"/>
                        </a:rPr>
                        <a:t>0.9843</a:t>
                      </a:r>
                    </a:p>
                  </a:txBody>
                  <a:tcPr marL="9525" marR="9525" marT="9525" marB="0" anchor="b"/>
                </a:tc>
                <a:tc>
                  <a:txBody>
                    <a:bodyPr/>
                    <a:lstStyle/>
                    <a:p>
                      <a:pPr algn="r" fontAlgn="b"/>
                      <a:r>
                        <a:rPr lang="en-US" sz="900" b="0" i="0" u="none" strike="noStrike">
                          <a:solidFill>
                            <a:srgbClr val="000000"/>
                          </a:solidFill>
                          <a:effectLst/>
                          <a:latin typeface="+mn-lt"/>
                        </a:rPr>
                        <a:t>70.00%</a:t>
                      </a:r>
                    </a:p>
                  </a:txBody>
                  <a:tcPr marL="9525" marR="9525" marT="9525" marB="0" anchor="b"/>
                </a:tc>
                <a:extLst>
                  <a:ext uri="{0D108BD9-81ED-4DB2-BD59-A6C34878D82A}">
                    <a16:rowId xmlns:a16="http://schemas.microsoft.com/office/drawing/2014/main" val="3424266252"/>
                  </a:ext>
                </a:extLst>
              </a:tr>
              <a:tr h="322039">
                <a:tc>
                  <a:txBody>
                    <a:bodyPr/>
                    <a:lstStyle/>
                    <a:p>
                      <a:pPr algn="l" fontAlgn="b"/>
                      <a:r>
                        <a:rPr lang="en-US" sz="1000" b="1" i="0" u="none" strike="noStrike" dirty="0">
                          <a:solidFill>
                            <a:schemeClr val="bg1"/>
                          </a:solidFill>
                          <a:effectLst/>
                          <a:latin typeface="+mn-lt"/>
                        </a:rPr>
                        <a:t>Base + D(0.3) + DA + LR(0.0001) + LF(10)</a:t>
                      </a:r>
                    </a:p>
                  </a:txBody>
                  <a:tcPr marL="9525" marR="9525" marT="9525" marB="0" anchor="b">
                    <a:solidFill>
                      <a:srgbClr val="00823B"/>
                    </a:solidFill>
                  </a:tcPr>
                </a:tc>
                <a:tc>
                  <a:txBody>
                    <a:bodyPr/>
                    <a:lstStyle/>
                    <a:p>
                      <a:pPr algn="r" fontAlgn="b"/>
                      <a:r>
                        <a:rPr lang="en-US" sz="1000" b="1" i="0" u="none" strike="noStrike">
                          <a:solidFill>
                            <a:schemeClr val="bg1"/>
                          </a:solidFill>
                          <a:effectLst/>
                          <a:latin typeface="+mn-lt"/>
                        </a:rPr>
                        <a:t>0.092</a:t>
                      </a:r>
                    </a:p>
                  </a:txBody>
                  <a:tcPr marL="9525" marR="9525" marT="9525" marB="0" anchor="b">
                    <a:solidFill>
                      <a:srgbClr val="00823B"/>
                    </a:solidFill>
                  </a:tcPr>
                </a:tc>
                <a:tc>
                  <a:txBody>
                    <a:bodyPr/>
                    <a:lstStyle/>
                    <a:p>
                      <a:pPr algn="r" fontAlgn="b"/>
                      <a:r>
                        <a:rPr lang="en-US" sz="1000" b="1" i="0" u="none" strike="noStrike" dirty="0">
                          <a:solidFill>
                            <a:schemeClr val="bg1"/>
                          </a:solidFill>
                          <a:effectLst/>
                          <a:latin typeface="+mn-lt"/>
                        </a:rPr>
                        <a:t>97.32%</a:t>
                      </a:r>
                    </a:p>
                  </a:txBody>
                  <a:tcPr marL="9525" marR="9525" marT="9525" marB="0" anchor="b">
                    <a:solidFill>
                      <a:srgbClr val="00823B"/>
                    </a:solidFill>
                  </a:tcPr>
                </a:tc>
                <a:tc>
                  <a:txBody>
                    <a:bodyPr/>
                    <a:lstStyle/>
                    <a:p>
                      <a:pPr algn="r" fontAlgn="b"/>
                      <a:r>
                        <a:rPr lang="en-US" sz="1000" b="1" i="0" u="none" strike="noStrike">
                          <a:solidFill>
                            <a:schemeClr val="bg1"/>
                          </a:solidFill>
                          <a:effectLst/>
                          <a:latin typeface="+mn-lt"/>
                        </a:rPr>
                        <a:t>0.115</a:t>
                      </a:r>
                    </a:p>
                  </a:txBody>
                  <a:tcPr marL="9525" marR="9525" marT="9525" marB="0" anchor="b">
                    <a:solidFill>
                      <a:srgbClr val="00823B"/>
                    </a:solidFill>
                  </a:tcPr>
                </a:tc>
                <a:tc>
                  <a:txBody>
                    <a:bodyPr/>
                    <a:lstStyle/>
                    <a:p>
                      <a:pPr algn="r" fontAlgn="b"/>
                      <a:r>
                        <a:rPr lang="en-US" sz="1000" b="1" i="0" u="none" strike="noStrike" dirty="0">
                          <a:solidFill>
                            <a:schemeClr val="bg1"/>
                          </a:solidFill>
                          <a:effectLst/>
                          <a:latin typeface="+mn-lt"/>
                        </a:rPr>
                        <a:t>96.43%</a:t>
                      </a:r>
                    </a:p>
                  </a:txBody>
                  <a:tcPr marL="9525" marR="9525" marT="9525" marB="0" anchor="b">
                    <a:solidFill>
                      <a:srgbClr val="00823B"/>
                    </a:solidFill>
                  </a:tcPr>
                </a:tc>
                <a:tc>
                  <a:txBody>
                    <a:bodyPr/>
                    <a:lstStyle/>
                    <a:p>
                      <a:pPr algn="r" fontAlgn="b"/>
                      <a:r>
                        <a:rPr lang="en-US" sz="1000" b="1" i="0" u="none" strike="noStrike" dirty="0">
                          <a:solidFill>
                            <a:schemeClr val="bg1"/>
                          </a:solidFill>
                          <a:effectLst/>
                          <a:latin typeface="+mn-lt"/>
                        </a:rPr>
                        <a:t>0.623</a:t>
                      </a:r>
                    </a:p>
                  </a:txBody>
                  <a:tcPr marL="9525" marR="9525" marT="9525" marB="0" anchor="b">
                    <a:solidFill>
                      <a:srgbClr val="00823B"/>
                    </a:solidFill>
                  </a:tcPr>
                </a:tc>
                <a:tc>
                  <a:txBody>
                    <a:bodyPr/>
                    <a:lstStyle/>
                    <a:p>
                      <a:pPr algn="r" fontAlgn="b"/>
                      <a:r>
                        <a:rPr lang="en-US" sz="1000" b="1" i="0" u="none" strike="noStrike" dirty="0">
                          <a:solidFill>
                            <a:schemeClr val="bg1"/>
                          </a:solidFill>
                          <a:effectLst/>
                          <a:latin typeface="+mn-lt"/>
                        </a:rPr>
                        <a:t>87.00%</a:t>
                      </a:r>
                    </a:p>
                  </a:txBody>
                  <a:tcPr marL="9525" marR="9525" marT="9525" marB="0" anchor="b">
                    <a:solidFill>
                      <a:srgbClr val="00823B"/>
                    </a:solidFill>
                  </a:tcPr>
                </a:tc>
                <a:extLst>
                  <a:ext uri="{0D108BD9-81ED-4DB2-BD59-A6C34878D82A}">
                    <a16:rowId xmlns:a16="http://schemas.microsoft.com/office/drawing/2014/main" val="131375629"/>
                  </a:ext>
                </a:extLst>
              </a:tr>
            </a:tbl>
          </a:graphicData>
        </a:graphic>
      </p:graphicFrame>
      <p:pic>
        <p:nvPicPr>
          <p:cNvPr id="85" name="Picture 2">
            <a:extLst>
              <a:ext uri="{FF2B5EF4-FFF2-40B4-BE49-F238E27FC236}">
                <a16:creationId xmlns:a16="http://schemas.microsoft.com/office/drawing/2014/main" id="{A3B238E8-6103-7F48-9239-8965FCBFC7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58125" y="24182934"/>
            <a:ext cx="2126074" cy="165314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a:extLst>
              <a:ext uri="{FF2B5EF4-FFF2-40B4-BE49-F238E27FC236}">
                <a16:creationId xmlns:a16="http://schemas.microsoft.com/office/drawing/2014/main" id="{FCA0A226-1C5A-1646-B228-0070112F082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33463" y="24151585"/>
            <a:ext cx="2223614" cy="172898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a:extLst>
              <a:ext uri="{FF2B5EF4-FFF2-40B4-BE49-F238E27FC236}">
                <a16:creationId xmlns:a16="http://schemas.microsoft.com/office/drawing/2014/main" id="{B78B2AB4-9C1C-B84A-86ED-5BCB5DEC26F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748435" y="26018168"/>
            <a:ext cx="2126074" cy="172216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7">
            <a:extLst>
              <a:ext uri="{FF2B5EF4-FFF2-40B4-BE49-F238E27FC236}">
                <a16:creationId xmlns:a16="http://schemas.microsoft.com/office/drawing/2014/main" id="{CA1A307D-4CF6-F04C-9443-2F70B3216682}"/>
              </a:ext>
            </a:extLst>
          </p:cNvPr>
          <p:cNvPicPr>
            <a:picLocks noChangeAspect="1"/>
          </p:cNvPicPr>
          <p:nvPr/>
        </p:nvPicPr>
        <p:blipFill>
          <a:blip r:embed="rId16"/>
          <a:stretch>
            <a:fillRect/>
          </a:stretch>
        </p:blipFill>
        <p:spPr>
          <a:xfrm>
            <a:off x="24908240" y="26003842"/>
            <a:ext cx="3077850" cy="1944611"/>
          </a:xfrm>
          <a:prstGeom prst="rect">
            <a:avLst/>
          </a:prstGeom>
        </p:spPr>
      </p:pic>
      <p:pic>
        <p:nvPicPr>
          <p:cNvPr id="89" name="Picture 8">
            <a:extLst>
              <a:ext uri="{FF2B5EF4-FFF2-40B4-BE49-F238E27FC236}">
                <a16:creationId xmlns:a16="http://schemas.microsoft.com/office/drawing/2014/main" id="{6840A41F-4C9E-434B-AB4E-8D8FD610C9B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892441" y="28904362"/>
            <a:ext cx="2164215" cy="1682797"/>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0">
            <a:extLst>
              <a:ext uri="{FF2B5EF4-FFF2-40B4-BE49-F238E27FC236}">
                <a16:creationId xmlns:a16="http://schemas.microsoft.com/office/drawing/2014/main" id="{5CD47540-5EF6-3146-B3F4-1260C4356FE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250973" y="28904362"/>
            <a:ext cx="2164216" cy="168279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2">
            <a:extLst>
              <a:ext uri="{FF2B5EF4-FFF2-40B4-BE49-F238E27FC236}">
                <a16:creationId xmlns:a16="http://schemas.microsoft.com/office/drawing/2014/main" id="{EC66AABA-19A6-FF45-9F1D-034D885DD3F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059941" y="30730658"/>
            <a:ext cx="2210554" cy="1790595"/>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91">
            <a:extLst>
              <a:ext uri="{FF2B5EF4-FFF2-40B4-BE49-F238E27FC236}">
                <a16:creationId xmlns:a16="http://schemas.microsoft.com/office/drawing/2014/main" id="{A7184FD9-BAC4-DA4F-8D0C-F3667F53593A}"/>
              </a:ext>
            </a:extLst>
          </p:cNvPr>
          <p:cNvPicPr>
            <a:picLocks noChangeAspect="1"/>
          </p:cNvPicPr>
          <p:nvPr/>
        </p:nvPicPr>
        <p:blipFill>
          <a:blip r:embed="rId20"/>
          <a:stretch>
            <a:fillRect/>
          </a:stretch>
        </p:blipFill>
        <p:spPr>
          <a:xfrm>
            <a:off x="26202035" y="30890161"/>
            <a:ext cx="2718785" cy="1734501"/>
          </a:xfrm>
          <a:prstGeom prst="rect">
            <a:avLst/>
          </a:prstGeom>
        </p:spPr>
      </p:pic>
      <p:sp>
        <p:nvSpPr>
          <p:cNvPr id="7" name="Rectangle 6">
            <a:extLst>
              <a:ext uri="{FF2B5EF4-FFF2-40B4-BE49-F238E27FC236}">
                <a16:creationId xmlns:a16="http://schemas.microsoft.com/office/drawing/2014/main" id="{3EBF12B9-D2F2-314A-9024-3E3ACBBDD87C}"/>
              </a:ext>
            </a:extLst>
          </p:cNvPr>
          <p:cNvSpPr/>
          <p:nvPr/>
        </p:nvSpPr>
        <p:spPr>
          <a:xfrm>
            <a:off x="26999099" y="23464217"/>
            <a:ext cx="1475437" cy="707886"/>
          </a:xfrm>
          <a:prstGeom prst="rect">
            <a:avLst/>
          </a:prstGeom>
        </p:spPr>
        <p:txBody>
          <a:bodyPr wrap="square">
            <a:spAutoFit/>
          </a:bodyPr>
          <a:lstStyle/>
          <a:p>
            <a:pPr marL="171450" indent="-171450">
              <a:buFont typeface="Arial" panose="020B0604020202020204" pitchFamily="34" charset="0"/>
              <a:buChar char="•"/>
            </a:pPr>
            <a:r>
              <a:rPr lang="en-US" sz="800" dirty="0"/>
              <a:t>D: Dropout</a:t>
            </a:r>
          </a:p>
          <a:p>
            <a:pPr marL="171450" indent="-171450">
              <a:buFont typeface="Arial" panose="020B0604020202020204" pitchFamily="34" charset="0"/>
              <a:buChar char="•"/>
            </a:pPr>
            <a:r>
              <a:rPr lang="en-US" sz="800" dirty="0"/>
              <a:t>BN: Batch Normalization</a:t>
            </a:r>
          </a:p>
          <a:p>
            <a:pPr marL="171450" indent="-171450">
              <a:buFont typeface="Arial" panose="020B0604020202020204" pitchFamily="34" charset="0"/>
              <a:buChar char="•"/>
            </a:pPr>
            <a:r>
              <a:rPr lang="en-US" sz="800" dirty="0"/>
              <a:t>DA: Data Augmentation</a:t>
            </a:r>
          </a:p>
          <a:p>
            <a:pPr marL="171450" indent="-171450">
              <a:buFont typeface="Arial" panose="020B0604020202020204" pitchFamily="34" charset="0"/>
              <a:buChar char="•"/>
            </a:pPr>
            <a:r>
              <a:rPr lang="en-US" sz="800" dirty="0"/>
              <a:t>LR: Learning Rate</a:t>
            </a:r>
          </a:p>
          <a:p>
            <a:pPr marL="171450" indent="-171450">
              <a:buFont typeface="Arial" panose="020B0604020202020204" pitchFamily="34" charset="0"/>
              <a:buChar char="•"/>
            </a:pPr>
            <a:r>
              <a:rPr lang="en-US" sz="800" dirty="0"/>
              <a:t>LF: Layers frozen</a:t>
            </a:r>
          </a:p>
        </p:txBody>
      </p:sp>
      <p:grpSp>
        <p:nvGrpSpPr>
          <p:cNvPr id="93" name="Group 92">
            <a:extLst>
              <a:ext uri="{FF2B5EF4-FFF2-40B4-BE49-F238E27FC236}">
                <a16:creationId xmlns:a16="http://schemas.microsoft.com/office/drawing/2014/main" id="{5676A953-24DA-7A48-B1C0-8A3BC62D954D}"/>
              </a:ext>
            </a:extLst>
          </p:cNvPr>
          <p:cNvGrpSpPr/>
          <p:nvPr/>
        </p:nvGrpSpPr>
        <p:grpSpPr>
          <a:xfrm>
            <a:off x="15663213" y="5937628"/>
            <a:ext cx="12725475" cy="5670882"/>
            <a:chOff x="457200" y="1447831"/>
            <a:chExt cx="11734800" cy="5418667"/>
          </a:xfrm>
        </p:grpSpPr>
        <p:graphicFrame>
          <p:nvGraphicFramePr>
            <p:cNvPr id="95" name="Diagram 94">
              <a:extLst>
                <a:ext uri="{FF2B5EF4-FFF2-40B4-BE49-F238E27FC236}">
                  <a16:creationId xmlns:a16="http://schemas.microsoft.com/office/drawing/2014/main" id="{070DEE9D-3BC3-1A40-8571-6E70532A9188}"/>
                </a:ext>
              </a:extLst>
            </p:cNvPr>
            <p:cNvGraphicFramePr/>
            <p:nvPr>
              <p:extLst>
                <p:ext uri="{D42A27DB-BD31-4B8C-83A1-F6EECF244321}">
                  <p14:modId xmlns:p14="http://schemas.microsoft.com/office/powerpoint/2010/main" val="1851707369"/>
                </p:ext>
              </p:extLst>
            </p:nvPr>
          </p:nvGraphicFramePr>
          <p:xfrm>
            <a:off x="457200" y="1447831"/>
            <a:ext cx="11734800" cy="5418667"/>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pSp>
          <p:nvGrpSpPr>
            <p:cNvPr id="96" name="Group 95" descr="Icon of gears. ">
              <a:extLst>
                <a:ext uri="{FF2B5EF4-FFF2-40B4-BE49-F238E27FC236}">
                  <a16:creationId xmlns:a16="http://schemas.microsoft.com/office/drawing/2014/main" id="{1C464F36-754C-4247-9E30-2632E5037BE6}"/>
                </a:ext>
              </a:extLst>
            </p:cNvPr>
            <p:cNvGrpSpPr/>
            <p:nvPr/>
          </p:nvGrpSpPr>
          <p:grpSpPr>
            <a:xfrm>
              <a:off x="5067074" y="2811504"/>
              <a:ext cx="343837" cy="343837"/>
              <a:chOff x="7613650" y="1387475"/>
              <a:chExt cx="284163" cy="284163"/>
            </a:xfrm>
            <a:solidFill>
              <a:schemeClr val="bg1"/>
            </a:solidFill>
          </p:grpSpPr>
          <p:sp>
            <p:nvSpPr>
              <p:cNvPr id="106" name="Freeform 4359">
                <a:extLst>
                  <a:ext uri="{FF2B5EF4-FFF2-40B4-BE49-F238E27FC236}">
                    <a16:creationId xmlns:a16="http://schemas.microsoft.com/office/drawing/2014/main" id="{6E566A14-A888-8641-8138-77262E387C0C}"/>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4360">
                <a:extLst>
                  <a:ext uri="{FF2B5EF4-FFF2-40B4-BE49-F238E27FC236}">
                    <a16:creationId xmlns:a16="http://schemas.microsoft.com/office/drawing/2014/main" id="{1B887CA1-4460-6349-9D7E-DC689893BD1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Freeform 4346" descr="Icon of box and whisker chart. ">
              <a:extLst>
                <a:ext uri="{FF2B5EF4-FFF2-40B4-BE49-F238E27FC236}">
                  <a16:creationId xmlns:a16="http://schemas.microsoft.com/office/drawing/2014/main" id="{C385A051-D7A2-8F46-8D56-ABBC8EDC699E}"/>
                </a:ext>
              </a:extLst>
            </p:cNvPr>
            <p:cNvSpPr>
              <a:spLocks noEditPoints="1"/>
            </p:cNvSpPr>
            <p:nvPr/>
          </p:nvSpPr>
          <p:spPr bwMode="auto">
            <a:xfrm>
              <a:off x="8212504" y="2809583"/>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4665" descr="Icon of graph. ">
              <a:extLst>
                <a:ext uri="{FF2B5EF4-FFF2-40B4-BE49-F238E27FC236}">
                  <a16:creationId xmlns:a16="http://schemas.microsoft.com/office/drawing/2014/main" id="{28CE75C2-2A1C-C44F-BE78-A7CE3A4FB3D0}"/>
                </a:ext>
              </a:extLst>
            </p:cNvPr>
            <p:cNvSpPr>
              <a:spLocks/>
            </p:cNvSpPr>
            <p:nvPr/>
          </p:nvSpPr>
          <p:spPr bwMode="auto">
            <a:xfrm>
              <a:off x="11274867" y="285345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1" name="Group 100" descr="Icons of bar chart and line graph.">
              <a:extLst>
                <a:ext uri="{FF2B5EF4-FFF2-40B4-BE49-F238E27FC236}">
                  <a16:creationId xmlns:a16="http://schemas.microsoft.com/office/drawing/2014/main" id="{E593F475-6000-A542-9262-CF54FF89316F}"/>
                </a:ext>
              </a:extLst>
            </p:cNvPr>
            <p:cNvGrpSpPr/>
            <p:nvPr/>
          </p:nvGrpSpPr>
          <p:grpSpPr>
            <a:xfrm>
              <a:off x="1883659" y="2742341"/>
              <a:ext cx="347679" cy="347679"/>
              <a:chOff x="4319588" y="2492375"/>
              <a:chExt cx="287338" cy="287338"/>
            </a:xfrm>
            <a:solidFill>
              <a:schemeClr val="bg1"/>
            </a:solidFill>
          </p:grpSpPr>
          <p:sp>
            <p:nvSpPr>
              <p:cNvPr id="103" name="Freeform 372">
                <a:extLst>
                  <a:ext uri="{FF2B5EF4-FFF2-40B4-BE49-F238E27FC236}">
                    <a16:creationId xmlns:a16="http://schemas.microsoft.com/office/drawing/2014/main" id="{9375A10B-478A-B544-987F-F663C3C05332}"/>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373">
                <a:extLst>
                  <a:ext uri="{FF2B5EF4-FFF2-40B4-BE49-F238E27FC236}">
                    <a16:creationId xmlns:a16="http://schemas.microsoft.com/office/drawing/2014/main" id="{403D83C9-BDAA-EC4E-9512-51F2363101D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8CD0F1A8-124D-C843-BC84-BFCEA30F56BA}"/>
              </a:ext>
            </a:extLst>
          </p:cNvPr>
          <p:cNvGrpSpPr/>
          <p:nvPr/>
        </p:nvGrpSpPr>
        <p:grpSpPr>
          <a:xfrm>
            <a:off x="15395960" y="12086986"/>
            <a:ext cx="6996875" cy="3600995"/>
            <a:chOff x="2173448" y="1558379"/>
            <a:chExt cx="6335222" cy="3573056"/>
          </a:xfrm>
        </p:grpSpPr>
        <p:grpSp>
          <p:nvGrpSpPr>
            <p:cNvPr id="109" name="Group 108">
              <a:extLst>
                <a:ext uri="{FF2B5EF4-FFF2-40B4-BE49-F238E27FC236}">
                  <a16:creationId xmlns:a16="http://schemas.microsoft.com/office/drawing/2014/main" id="{2BE11F0B-E89A-124A-84BC-38C133B35AC0}"/>
                </a:ext>
              </a:extLst>
            </p:cNvPr>
            <p:cNvGrpSpPr/>
            <p:nvPr/>
          </p:nvGrpSpPr>
          <p:grpSpPr>
            <a:xfrm>
              <a:off x="2173448" y="1558379"/>
              <a:ext cx="6335222" cy="3573056"/>
              <a:chOff x="1116544" y="311470"/>
              <a:chExt cx="7459406" cy="4207094"/>
            </a:xfrm>
          </p:grpSpPr>
          <p:sp>
            <p:nvSpPr>
              <p:cNvPr id="112" name="Cube 111">
                <a:extLst>
                  <a:ext uri="{FF2B5EF4-FFF2-40B4-BE49-F238E27FC236}">
                    <a16:creationId xmlns:a16="http://schemas.microsoft.com/office/drawing/2014/main" id="{FD69EE84-5844-7C44-94D0-184DBA6036E5}"/>
                  </a:ext>
                </a:extLst>
              </p:cNvPr>
              <p:cNvSpPr/>
              <p:nvPr/>
            </p:nvSpPr>
            <p:spPr>
              <a:xfrm>
                <a:off x="1334492" y="1209305"/>
                <a:ext cx="457200" cy="2992580"/>
              </a:xfrm>
              <a:prstGeom prst="cube">
                <a:avLst>
                  <a:gd name="adj" fmla="val 7921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3" name="Cube 112">
                <a:extLst>
                  <a:ext uri="{FF2B5EF4-FFF2-40B4-BE49-F238E27FC236}">
                    <a16:creationId xmlns:a16="http://schemas.microsoft.com/office/drawing/2014/main" id="{2ABE0DDA-D487-B34C-BD04-E559256EBD9A}"/>
                  </a:ext>
                </a:extLst>
              </p:cNvPr>
              <p:cNvSpPr/>
              <p:nvPr/>
            </p:nvSpPr>
            <p:spPr>
              <a:xfrm>
                <a:off x="2004951" y="1209305"/>
                <a:ext cx="457200" cy="2992580"/>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4" name="Cube 113">
                <a:extLst>
                  <a:ext uri="{FF2B5EF4-FFF2-40B4-BE49-F238E27FC236}">
                    <a16:creationId xmlns:a16="http://schemas.microsoft.com/office/drawing/2014/main" id="{3706608C-6C48-0041-8632-65D712CD9668}"/>
                  </a:ext>
                </a:extLst>
              </p:cNvPr>
              <p:cNvSpPr/>
              <p:nvPr/>
            </p:nvSpPr>
            <p:spPr>
              <a:xfrm>
                <a:off x="2277094" y="1213265"/>
                <a:ext cx="354280" cy="2992580"/>
              </a:xfrm>
              <a:prstGeom prst="cube">
                <a:avLst>
                  <a:gd name="adj" fmla="val 792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5" name="Cube 114">
                <a:extLst>
                  <a:ext uri="{FF2B5EF4-FFF2-40B4-BE49-F238E27FC236}">
                    <a16:creationId xmlns:a16="http://schemas.microsoft.com/office/drawing/2014/main" id="{A7B21C28-3907-C346-A6BB-14F2507CC484}"/>
                  </a:ext>
                </a:extLst>
              </p:cNvPr>
              <p:cNvSpPr/>
              <p:nvPr/>
            </p:nvSpPr>
            <p:spPr>
              <a:xfrm>
                <a:off x="2919351" y="1791193"/>
                <a:ext cx="354280" cy="2006929"/>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7" name="Cube 116">
                <a:extLst>
                  <a:ext uri="{FF2B5EF4-FFF2-40B4-BE49-F238E27FC236}">
                    <a16:creationId xmlns:a16="http://schemas.microsoft.com/office/drawing/2014/main" id="{CE36F893-9444-2842-9252-7F1B0EF1786D}"/>
                  </a:ext>
                </a:extLst>
              </p:cNvPr>
              <p:cNvSpPr/>
              <p:nvPr/>
            </p:nvSpPr>
            <p:spPr>
              <a:xfrm>
                <a:off x="3172358" y="1717480"/>
                <a:ext cx="354280" cy="1924295"/>
              </a:xfrm>
              <a:prstGeom prst="cube">
                <a:avLst>
                  <a:gd name="adj" fmla="val 792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8" name="Cube 117">
                <a:extLst>
                  <a:ext uri="{FF2B5EF4-FFF2-40B4-BE49-F238E27FC236}">
                    <a16:creationId xmlns:a16="http://schemas.microsoft.com/office/drawing/2014/main" id="{4766624F-D601-2442-8B50-94ADFE2DB87D}"/>
                  </a:ext>
                </a:extLst>
              </p:cNvPr>
              <p:cNvSpPr/>
              <p:nvPr/>
            </p:nvSpPr>
            <p:spPr>
              <a:xfrm>
                <a:off x="3798677" y="1971308"/>
                <a:ext cx="354280" cy="1199407"/>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1" name="Cube 120">
                <a:extLst>
                  <a:ext uri="{FF2B5EF4-FFF2-40B4-BE49-F238E27FC236}">
                    <a16:creationId xmlns:a16="http://schemas.microsoft.com/office/drawing/2014/main" id="{98BAFC43-4376-7045-9DFF-F8F6D5F836A7}"/>
                  </a:ext>
                </a:extLst>
              </p:cNvPr>
              <p:cNvSpPr/>
              <p:nvPr/>
            </p:nvSpPr>
            <p:spPr>
              <a:xfrm>
                <a:off x="4035987" y="1878446"/>
                <a:ext cx="354280" cy="1074717"/>
              </a:xfrm>
              <a:prstGeom prst="cube">
                <a:avLst>
                  <a:gd name="adj" fmla="val 792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3" name="Cube 122">
                <a:extLst>
                  <a:ext uri="{FF2B5EF4-FFF2-40B4-BE49-F238E27FC236}">
                    <a16:creationId xmlns:a16="http://schemas.microsoft.com/office/drawing/2014/main" id="{9404A7BE-9575-2945-ACAA-96E1E463F594}"/>
                  </a:ext>
                </a:extLst>
              </p:cNvPr>
              <p:cNvSpPr/>
              <p:nvPr/>
            </p:nvSpPr>
            <p:spPr>
              <a:xfrm>
                <a:off x="5748396" y="1547749"/>
                <a:ext cx="457200" cy="2128651"/>
              </a:xfrm>
              <a:prstGeom prst="cube">
                <a:avLst>
                  <a:gd name="adj" fmla="val 7921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4" name="Cube 123">
                <a:extLst>
                  <a:ext uri="{FF2B5EF4-FFF2-40B4-BE49-F238E27FC236}">
                    <a16:creationId xmlns:a16="http://schemas.microsoft.com/office/drawing/2014/main" id="{FDF4BD6A-23EB-1A41-9BFF-063C000D9F91}"/>
                  </a:ext>
                </a:extLst>
              </p:cNvPr>
              <p:cNvSpPr/>
              <p:nvPr/>
            </p:nvSpPr>
            <p:spPr>
              <a:xfrm>
                <a:off x="6551403" y="1874827"/>
                <a:ext cx="457200" cy="1377538"/>
              </a:xfrm>
              <a:prstGeom prst="cube">
                <a:avLst>
                  <a:gd name="adj" fmla="val 7921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5" name="Cube 124">
                <a:extLst>
                  <a:ext uri="{FF2B5EF4-FFF2-40B4-BE49-F238E27FC236}">
                    <a16:creationId xmlns:a16="http://schemas.microsoft.com/office/drawing/2014/main" id="{FB6D8B7D-D46E-064A-A659-420E4706821C}"/>
                  </a:ext>
                </a:extLst>
              </p:cNvPr>
              <p:cNvSpPr/>
              <p:nvPr/>
            </p:nvSpPr>
            <p:spPr>
              <a:xfrm>
                <a:off x="6860971" y="4056194"/>
                <a:ext cx="368135" cy="164275"/>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6" name="Cube 125">
                <a:extLst>
                  <a:ext uri="{FF2B5EF4-FFF2-40B4-BE49-F238E27FC236}">
                    <a16:creationId xmlns:a16="http://schemas.microsoft.com/office/drawing/2014/main" id="{78B46419-EB0C-6A43-AD03-5C3BD93EE355}"/>
                  </a:ext>
                </a:extLst>
              </p:cNvPr>
              <p:cNvSpPr/>
              <p:nvPr/>
            </p:nvSpPr>
            <p:spPr>
              <a:xfrm>
                <a:off x="6860971" y="3746942"/>
                <a:ext cx="368135" cy="164275"/>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7" name="Cube 126">
                <a:extLst>
                  <a:ext uri="{FF2B5EF4-FFF2-40B4-BE49-F238E27FC236}">
                    <a16:creationId xmlns:a16="http://schemas.microsoft.com/office/drawing/2014/main" id="{251DDA87-7DCA-E44C-AFFB-71F3C423C52B}"/>
                  </a:ext>
                </a:extLst>
              </p:cNvPr>
              <p:cNvSpPr/>
              <p:nvPr/>
            </p:nvSpPr>
            <p:spPr>
              <a:xfrm>
                <a:off x="6860971" y="4352087"/>
                <a:ext cx="368135" cy="164275"/>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8" name="Cube 127">
                <a:extLst>
                  <a:ext uri="{FF2B5EF4-FFF2-40B4-BE49-F238E27FC236}">
                    <a16:creationId xmlns:a16="http://schemas.microsoft.com/office/drawing/2014/main" id="{B3877E0B-C879-0E4F-87F0-46B77FB9513B}"/>
                  </a:ext>
                </a:extLst>
              </p:cNvPr>
              <p:cNvSpPr/>
              <p:nvPr/>
            </p:nvSpPr>
            <p:spPr>
              <a:xfrm>
                <a:off x="6860972" y="3437690"/>
                <a:ext cx="368135" cy="164275"/>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9" name="Rectangle 128">
                <a:extLst>
                  <a:ext uri="{FF2B5EF4-FFF2-40B4-BE49-F238E27FC236}">
                    <a16:creationId xmlns:a16="http://schemas.microsoft.com/office/drawing/2014/main" id="{C0514179-1630-6D46-BC57-E86ED9E48292}"/>
                  </a:ext>
                </a:extLst>
              </p:cNvPr>
              <p:cNvSpPr/>
              <p:nvPr/>
            </p:nvSpPr>
            <p:spPr>
              <a:xfrm>
                <a:off x="5025811" y="623457"/>
                <a:ext cx="230582" cy="3895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id="{F685C7BE-F79B-6041-983C-B533F0BA43A8}"/>
                  </a:ext>
                </a:extLst>
              </p:cNvPr>
              <p:cNvCxnSpPr>
                <a:stCxn id="112" idx="0"/>
                <a:endCxn id="113" idx="0"/>
              </p:cNvCxnSpPr>
              <p:nvPr/>
            </p:nvCxnSpPr>
            <p:spPr>
              <a:xfrm>
                <a:off x="1744182" y="1209305"/>
                <a:ext cx="670459" cy="0"/>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EA4D6E4-2D91-9742-8867-B2BEAF654E77}"/>
                  </a:ext>
                </a:extLst>
              </p:cNvPr>
              <p:cNvCxnSpPr>
                <a:stCxn id="112" idx="3"/>
                <a:endCxn id="113" idx="3"/>
              </p:cNvCxnSpPr>
              <p:nvPr/>
            </p:nvCxnSpPr>
            <p:spPr>
              <a:xfrm>
                <a:off x="1382002" y="4201885"/>
                <a:ext cx="670459" cy="0"/>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4BFF42A-2DFB-B047-ABE9-0B615734947F}"/>
                  </a:ext>
                </a:extLst>
              </p:cNvPr>
              <p:cNvCxnSpPr>
                <a:stCxn id="114" idx="0"/>
                <a:endCxn id="115" idx="0"/>
              </p:cNvCxnSpPr>
              <p:nvPr/>
            </p:nvCxnSpPr>
            <p:spPr>
              <a:xfrm>
                <a:off x="2594559" y="1213265"/>
                <a:ext cx="642257" cy="577928"/>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7BB98AA-4B98-7943-9950-C78E88694EC5}"/>
                  </a:ext>
                </a:extLst>
              </p:cNvPr>
              <p:cNvCxnSpPr>
                <a:stCxn id="114" idx="3"/>
                <a:endCxn id="115" idx="3"/>
              </p:cNvCxnSpPr>
              <p:nvPr/>
            </p:nvCxnSpPr>
            <p:spPr>
              <a:xfrm flipV="1">
                <a:off x="2313909" y="3798122"/>
                <a:ext cx="642257" cy="407723"/>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56935C9-7F6D-C44D-8696-890C20321376}"/>
                  </a:ext>
                </a:extLst>
              </p:cNvPr>
              <p:cNvCxnSpPr>
                <a:stCxn id="117" idx="0"/>
                <a:endCxn id="118" idx="0"/>
              </p:cNvCxnSpPr>
              <p:nvPr/>
            </p:nvCxnSpPr>
            <p:spPr>
              <a:xfrm>
                <a:off x="3489823" y="1717480"/>
                <a:ext cx="626319" cy="253828"/>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5C4B4B5-1B33-2C44-BA59-ED31ABB3AC6A}"/>
                  </a:ext>
                </a:extLst>
              </p:cNvPr>
              <p:cNvCxnSpPr>
                <a:stCxn id="117" idx="3"/>
                <a:endCxn id="118" idx="3"/>
              </p:cNvCxnSpPr>
              <p:nvPr/>
            </p:nvCxnSpPr>
            <p:spPr>
              <a:xfrm flipV="1">
                <a:off x="3209173" y="3170715"/>
                <a:ext cx="626319" cy="471060"/>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BFB266D-EB28-6444-8081-761E4C4209E9}"/>
                  </a:ext>
                </a:extLst>
              </p:cNvPr>
              <p:cNvCxnSpPr>
                <a:stCxn id="121" idx="0"/>
                <a:endCxn id="129" idx="0"/>
              </p:cNvCxnSpPr>
              <p:nvPr/>
            </p:nvCxnSpPr>
            <p:spPr>
              <a:xfrm flipV="1">
                <a:off x="4353452" y="623457"/>
                <a:ext cx="787650" cy="1254989"/>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7E95DFD-9EC2-4343-A776-F9899251C981}"/>
                  </a:ext>
                </a:extLst>
              </p:cNvPr>
              <p:cNvCxnSpPr>
                <a:stCxn id="121" idx="3"/>
                <a:endCxn id="129" idx="2"/>
              </p:cNvCxnSpPr>
              <p:nvPr/>
            </p:nvCxnSpPr>
            <p:spPr>
              <a:xfrm>
                <a:off x="4072802" y="2953163"/>
                <a:ext cx="1068300" cy="1565401"/>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AEAB17A-2CE8-8A46-A0E8-0DCEE9000A4E}"/>
                  </a:ext>
                </a:extLst>
              </p:cNvPr>
              <p:cNvCxnSpPr>
                <a:stCxn id="129" idx="0"/>
                <a:endCxn id="123" idx="0"/>
              </p:cNvCxnSpPr>
              <p:nvPr/>
            </p:nvCxnSpPr>
            <p:spPr>
              <a:xfrm>
                <a:off x="5141102" y="623457"/>
                <a:ext cx="1016984" cy="924292"/>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6A66406-C64E-E640-A0C0-31E657570A2F}"/>
                  </a:ext>
                </a:extLst>
              </p:cNvPr>
              <p:cNvCxnSpPr>
                <a:stCxn id="129" idx="2"/>
                <a:endCxn id="123" idx="3"/>
              </p:cNvCxnSpPr>
              <p:nvPr/>
            </p:nvCxnSpPr>
            <p:spPr>
              <a:xfrm flipV="1">
                <a:off x="5141102" y="3676400"/>
                <a:ext cx="654804" cy="842164"/>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C5322A3-9B07-DA45-A941-C3F1F5AF99C8}"/>
                  </a:ext>
                </a:extLst>
              </p:cNvPr>
              <p:cNvCxnSpPr>
                <a:stCxn id="123" idx="0"/>
                <a:endCxn id="124" idx="0"/>
              </p:cNvCxnSpPr>
              <p:nvPr/>
            </p:nvCxnSpPr>
            <p:spPr>
              <a:xfrm>
                <a:off x="6158086" y="1547749"/>
                <a:ext cx="803007" cy="327078"/>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DB9E16C-3D1D-0549-A348-A1D900B2090C}"/>
                  </a:ext>
                </a:extLst>
              </p:cNvPr>
              <p:cNvCxnSpPr>
                <a:stCxn id="123" idx="3"/>
                <a:endCxn id="124" idx="3"/>
              </p:cNvCxnSpPr>
              <p:nvPr/>
            </p:nvCxnSpPr>
            <p:spPr>
              <a:xfrm flipV="1">
                <a:off x="5795906" y="3252365"/>
                <a:ext cx="803007" cy="424035"/>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DCA35559-55B8-BC49-AAD8-459E33734B46}"/>
                  </a:ext>
                </a:extLst>
              </p:cNvPr>
              <p:cNvSpPr txBox="1"/>
              <p:nvPr/>
            </p:nvSpPr>
            <p:spPr>
              <a:xfrm>
                <a:off x="7229106" y="3390192"/>
                <a:ext cx="636713" cy="215444"/>
              </a:xfrm>
              <a:prstGeom prst="rect">
                <a:avLst/>
              </a:prstGeom>
              <a:noFill/>
            </p:spPr>
            <p:txBody>
              <a:bodyPr wrap="none" rtlCol="0">
                <a:spAutoFit/>
              </a:bodyPr>
              <a:lstStyle/>
              <a:p>
                <a:r>
                  <a:rPr lang="en-US" sz="800" dirty="0"/>
                  <a:t>Input layer</a:t>
                </a:r>
              </a:p>
            </p:txBody>
          </p:sp>
          <p:sp>
            <p:nvSpPr>
              <p:cNvPr id="143" name="TextBox 142">
                <a:extLst>
                  <a:ext uri="{FF2B5EF4-FFF2-40B4-BE49-F238E27FC236}">
                    <a16:creationId xmlns:a16="http://schemas.microsoft.com/office/drawing/2014/main" id="{A93F8718-E87A-674B-B36B-8D1495502351}"/>
                  </a:ext>
                </a:extLst>
              </p:cNvPr>
              <p:cNvSpPr txBox="1"/>
              <p:nvPr/>
            </p:nvSpPr>
            <p:spPr>
              <a:xfrm>
                <a:off x="7229106" y="3709132"/>
                <a:ext cx="923651" cy="215444"/>
              </a:xfrm>
              <a:prstGeom prst="rect">
                <a:avLst/>
              </a:prstGeom>
              <a:noFill/>
            </p:spPr>
            <p:txBody>
              <a:bodyPr wrap="none" rtlCol="0">
                <a:spAutoFit/>
              </a:bodyPr>
              <a:lstStyle/>
              <a:p>
                <a:r>
                  <a:rPr lang="en-US" sz="800" dirty="0"/>
                  <a:t>Convolution layer</a:t>
                </a:r>
              </a:p>
            </p:txBody>
          </p:sp>
          <p:sp>
            <p:nvSpPr>
              <p:cNvPr id="144" name="TextBox 143">
                <a:extLst>
                  <a:ext uri="{FF2B5EF4-FFF2-40B4-BE49-F238E27FC236}">
                    <a16:creationId xmlns:a16="http://schemas.microsoft.com/office/drawing/2014/main" id="{78DE7DC4-F6C9-8E41-9663-9E060E2A5B03}"/>
                  </a:ext>
                </a:extLst>
              </p:cNvPr>
              <p:cNvSpPr txBox="1"/>
              <p:nvPr/>
            </p:nvSpPr>
            <p:spPr>
              <a:xfrm>
                <a:off x="7221633" y="4028072"/>
                <a:ext cx="931665" cy="215444"/>
              </a:xfrm>
              <a:prstGeom prst="rect">
                <a:avLst/>
              </a:prstGeom>
              <a:noFill/>
            </p:spPr>
            <p:txBody>
              <a:bodyPr wrap="none" rtlCol="0">
                <a:spAutoFit/>
              </a:bodyPr>
              <a:lstStyle/>
              <a:p>
                <a:r>
                  <a:rPr lang="en-US" sz="800" dirty="0"/>
                  <a:t>Max Pooling layer</a:t>
                </a:r>
              </a:p>
            </p:txBody>
          </p:sp>
          <p:sp>
            <p:nvSpPr>
              <p:cNvPr id="145" name="TextBox 144">
                <a:extLst>
                  <a:ext uri="{FF2B5EF4-FFF2-40B4-BE49-F238E27FC236}">
                    <a16:creationId xmlns:a16="http://schemas.microsoft.com/office/drawing/2014/main" id="{5357C5D8-FEE1-4B47-A097-9728CB5F4360}"/>
                  </a:ext>
                </a:extLst>
              </p:cNvPr>
              <p:cNvSpPr txBox="1"/>
              <p:nvPr/>
            </p:nvSpPr>
            <p:spPr>
              <a:xfrm>
                <a:off x="7229106" y="4295760"/>
                <a:ext cx="1346844" cy="215444"/>
              </a:xfrm>
              <a:prstGeom prst="rect">
                <a:avLst/>
              </a:prstGeom>
              <a:noFill/>
            </p:spPr>
            <p:txBody>
              <a:bodyPr wrap="none" rtlCol="0">
                <a:spAutoFit/>
              </a:bodyPr>
              <a:lstStyle/>
              <a:p>
                <a:r>
                  <a:rPr lang="en-US" sz="800" dirty="0"/>
                  <a:t>Fully connected dense layer</a:t>
                </a:r>
              </a:p>
            </p:txBody>
          </p:sp>
          <p:sp>
            <p:nvSpPr>
              <p:cNvPr id="146" name="TextBox 145">
                <a:extLst>
                  <a:ext uri="{FF2B5EF4-FFF2-40B4-BE49-F238E27FC236}">
                    <a16:creationId xmlns:a16="http://schemas.microsoft.com/office/drawing/2014/main" id="{1AB381E5-6AEB-814E-B19D-7B9AEF2C9067}"/>
                  </a:ext>
                </a:extLst>
              </p:cNvPr>
              <p:cNvSpPr txBox="1"/>
              <p:nvPr/>
            </p:nvSpPr>
            <p:spPr>
              <a:xfrm>
                <a:off x="1116544" y="993860"/>
                <a:ext cx="530915" cy="215444"/>
              </a:xfrm>
              <a:prstGeom prst="rect">
                <a:avLst/>
              </a:prstGeom>
              <a:noFill/>
            </p:spPr>
            <p:txBody>
              <a:bodyPr wrap="none" rtlCol="0">
                <a:spAutoFit/>
              </a:bodyPr>
              <a:lstStyle/>
              <a:p>
                <a:r>
                  <a:rPr lang="en-US" sz="800" dirty="0"/>
                  <a:t>64x64x3</a:t>
                </a:r>
              </a:p>
            </p:txBody>
          </p:sp>
          <p:sp>
            <p:nvSpPr>
              <p:cNvPr id="147" name="TextBox 146">
                <a:extLst>
                  <a:ext uri="{FF2B5EF4-FFF2-40B4-BE49-F238E27FC236}">
                    <a16:creationId xmlns:a16="http://schemas.microsoft.com/office/drawing/2014/main" id="{7904AF3C-BFD0-2046-BC88-00B847F7F7C5}"/>
                  </a:ext>
                </a:extLst>
              </p:cNvPr>
              <p:cNvSpPr txBox="1"/>
              <p:nvPr/>
            </p:nvSpPr>
            <p:spPr>
              <a:xfrm>
                <a:off x="1909100" y="991881"/>
                <a:ext cx="582211" cy="215444"/>
              </a:xfrm>
              <a:prstGeom prst="rect">
                <a:avLst/>
              </a:prstGeom>
              <a:noFill/>
            </p:spPr>
            <p:txBody>
              <a:bodyPr wrap="none" rtlCol="0">
                <a:spAutoFit/>
              </a:bodyPr>
              <a:lstStyle/>
              <a:p>
                <a:r>
                  <a:rPr lang="en-US" sz="800" dirty="0"/>
                  <a:t>64x64x32</a:t>
                </a:r>
              </a:p>
            </p:txBody>
          </p:sp>
          <p:sp>
            <p:nvSpPr>
              <p:cNvPr id="148" name="TextBox 147">
                <a:extLst>
                  <a:ext uri="{FF2B5EF4-FFF2-40B4-BE49-F238E27FC236}">
                    <a16:creationId xmlns:a16="http://schemas.microsoft.com/office/drawing/2014/main" id="{AB112FFF-6B73-D64D-9F29-5F21DA8CD47E}"/>
                  </a:ext>
                </a:extLst>
              </p:cNvPr>
              <p:cNvSpPr txBox="1"/>
              <p:nvPr/>
            </p:nvSpPr>
            <p:spPr>
              <a:xfrm>
                <a:off x="3026109" y="1377984"/>
                <a:ext cx="582211" cy="215444"/>
              </a:xfrm>
              <a:prstGeom prst="rect">
                <a:avLst/>
              </a:prstGeom>
              <a:noFill/>
            </p:spPr>
            <p:txBody>
              <a:bodyPr wrap="none" rtlCol="0">
                <a:spAutoFit/>
              </a:bodyPr>
              <a:lstStyle/>
              <a:p>
                <a:r>
                  <a:rPr lang="en-US" sz="800" dirty="0"/>
                  <a:t>32x32x64</a:t>
                </a:r>
              </a:p>
            </p:txBody>
          </p:sp>
          <p:sp>
            <p:nvSpPr>
              <p:cNvPr id="149" name="TextBox 148">
                <a:extLst>
                  <a:ext uri="{FF2B5EF4-FFF2-40B4-BE49-F238E27FC236}">
                    <a16:creationId xmlns:a16="http://schemas.microsoft.com/office/drawing/2014/main" id="{4A71DCCB-B62F-CD40-A34D-D078DE337153}"/>
                  </a:ext>
                </a:extLst>
              </p:cNvPr>
              <p:cNvSpPr txBox="1"/>
              <p:nvPr/>
            </p:nvSpPr>
            <p:spPr>
              <a:xfrm>
                <a:off x="3818564" y="1561133"/>
                <a:ext cx="633507" cy="215444"/>
              </a:xfrm>
              <a:prstGeom prst="rect">
                <a:avLst/>
              </a:prstGeom>
              <a:noFill/>
            </p:spPr>
            <p:txBody>
              <a:bodyPr wrap="none" rtlCol="0">
                <a:spAutoFit/>
              </a:bodyPr>
              <a:lstStyle/>
              <a:p>
                <a:r>
                  <a:rPr lang="en-US" sz="800" dirty="0"/>
                  <a:t>16x16x128</a:t>
                </a:r>
              </a:p>
            </p:txBody>
          </p:sp>
          <p:sp>
            <p:nvSpPr>
              <p:cNvPr id="150" name="TextBox 149">
                <a:extLst>
                  <a:ext uri="{FF2B5EF4-FFF2-40B4-BE49-F238E27FC236}">
                    <a16:creationId xmlns:a16="http://schemas.microsoft.com/office/drawing/2014/main" id="{C5DA8649-2729-B349-BCC0-679AA0A185A8}"/>
                  </a:ext>
                </a:extLst>
              </p:cNvPr>
              <p:cNvSpPr txBox="1"/>
              <p:nvPr/>
            </p:nvSpPr>
            <p:spPr>
              <a:xfrm>
                <a:off x="4875644" y="311470"/>
                <a:ext cx="530915" cy="215444"/>
              </a:xfrm>
              <a:prstGeom prst="rect">
                <a:avLst/>
              </a:prstGeom>
              <a:noFill/>
            </p:spPr>
            <p:txBody>
              <a:bodyPr wrap="none" rtlCol="0">
                <a:spAutoFit/>
              </a:bodyPr>
              <a:lstStyle/>
              <a:p>
                <a:r>
                  <a:rPr lang="en-US" sz="800" dirty="0"/>
                  <a:t>8x8x128</a:t>
                </a:r>
              </a:p>
            </p:txBody>
          </p:sp>
          <p:sp>
            <p:nvSpPr>
              <p:cNvPr id="151" name="TextBox 150">
                <a:extLst>
                  <a:ext uri="{FF2B5EF4-FFF2-40B4-BE49-F238E27FC236}">
                    <a16:creationId xmlns:a16="http://schemas.microsoft.com/office/drawing/2014/main" id="{B4DFD644-0A28-C04D-8969-4B634AD8F74B}"/>
                  </a:ext>
                </a:extLst>
              </p:cNvPr>
              <p:cNvSpPr txBox="1"/>
              <p:nvPr/>
            </p:nvSpPr>
            <p:spPr>
              <a:xfrm>
                <a:off x="6273377" y="1394507"/>
                <a:ext cx="338554" cy="215444"/>
              </a:xfrm>
              <a:prstGeom prst="rect">
                <a:avLst/>
              </a:prstGeom>
              <a:noFill/>
            </p:spPr>
            <p:txBody>
              <a:bodyPr wrap="none" rtlCol="0">
                <a:spAutoFit/>
              </a:bodyPr>
              <a:lstStyle/>
              <a:p>
                <a:r>
                  <a:rPr lang="en-US" sz="800" dirty="0"/>
                  <a:t>256</a:t>
                </a:r>
              </a:p>
            </p:txBody>
          </p:sp>
          <p:sp>
            <p:nvSpPr>
              <p:cNvPr id="152" name="TextBox 151">
                <a:extLst>
                  <a:ext uri="{FF2B5EF4-FFF2-40B4-BE49-F238E27FC236}">
                    <a16:creationId xmlns:a16="http://schemas.microsoft.com/office/drawing/2014/main" id="{E4593A33-D03A-E648-A0BC-0C561F4F97D4}"/>
                  </a:ext>
                </a:extLst>
              </p:cNvPr>
              <p:cNvSpPr txBox="1"/>
              <p:nvPr/>
            </p:nvSpPr>
            <p:spPr>
              <a:xfrm>
                <a:off x="7032403" y="1683471"/>
                <a:ext cx="287258" cy="215444"/>
              </a:xfrm>
              <a:prstGeom prst="rect">
                <a:avLst/>
              </a:prstGeom>
              <a:noFill/>
            </p:spPr>
            <p:txBody>
              <a:bodyPr wrap="none" rtlCol="0">
                <a:spAutoFit/>
              </a:bodyPr>
              <a:lstStyle/>
              <a:p>
                <a:r>
                  <a:rPr lang="en-US" sz="800" dirty="0"/>
                  <a:t>10</a:t>
                </a:r>
              </a:p>
            </p:txBody>
          </p:sp>
        </p:grpSp>
        <p:cxnSp>
          <p:nvCxnSpPr>
            <p:cNvPr id="110" name="Straight Connector 109">
              <a:extLst>
                <a:ext uri="{FF2B5EF4-FFF2-40B4-BE49-F238E27FC236}">
                  <a16:creationId xmlns:a16="http://schemas.microsoft.com/office/drawing/2014/main" id="{67B89FF3-7B4C-7847-BD47-F4D58A94EF29}"/>
                </a:ext>
              </a:extLst>
            </p:cNvPr>
            <p:cNvCxnSpPr>
              <a:cxnSpLocks/>
            </p:cNvCxnSpPr>
            <p:nvPr/>
          </p:nvCxnSpPr>
          <p:spPr>
            <a:xfrm flipH="1">
              <a:off x="5930007" y="1946557"/>
              <a:ext cx="24633" cy="304349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A6D01093-968E-8B4C-8D40-B6C2208FA503}"/>
                </a:ext>
              </a:extLst>
            </p:cNvPr>
            <p:cNvSpPr txBox="1"/>
            <p:nvPr/>
          </p:nvSpPr>
          <p:spPr>
            <a:xfrm>
              <a:off x="5707318" y="1727961"/>
              <a:ext cx="534121" cy="215444"/>
            </a:xfrm>
            <a:prstGeom prst="rect">
              <a:avLst/>
            </a:prstGeom>
            <a:noFill/>
          </p:spPr>
          <p:txBody>
            <a:bodyPr wrap="none" rtlCol="0">
              <a:spAutoFit/>
            </a:bodyPr>
            <a:lstStyle/>
            <a:p>
              <a:r>
                <a:rPr lang="en-US" sz="800" dirty="0"/>
                <a:t>Dropout</a:t>
              </a:r>
            </a:p>
          </p:txBody>
        </p:sp>
      </p:grpSp>
      <p:grpSp>
        <p:nvGrpSpPr>
          <p:cNvPr id="153" name="Group 152">
            <a:extLst>
              <a:ext uri="{FF2B5EF4-FFF2-40B4-BE49-F238E27FC236}">
                <a16:creationId xmlns:a16="http://schemas.microsoft.com/office/drawing/2014/main" id="{5DE2BBCB-5139-9644-9B28-DF20FDE712D3}"/>
              </a:ext>
            </a:extLst>
          </p:cNvPr>
          <p:cNvGrpSpPr/>
          <p:nvPr/>
        </p:nvGrpSpPr>
        <p:grpSpPr>
          <a:xfrm>
            <a:off x="21180942" y="16960317"/>
            <a:ext cx="7239442" cy="3894990"/>
            <a:chOff x="964708" y="1388648"/>
            <a:chExt cx="7039860" cy="3752583"/>
          </a:xfrm>
        </p:grpSpPr>
        <p:sp>
          <p:nvSpPr>
            <p:cNvPr id="154" name="Cube 153">
              <a:extLst>
                <a:ext uri="{FF2B5EF4-FFF2-40B4-BE49-F238E27FC236}">
                  <a16:creationId xmlns:a16="http://schemas.microsoft.com/office/drawing/2014/main" id="{739E2CCA-BE34-6548-A2B1-67967C810640}"/>
                </a:ext>
              </a:extLst>
            </p:cNvPr>
            <p:cNvSpPr/>
            <p:nvPr/>
          </p:nvSpPr>
          <p:spPr>
            <a:xfrm>
              <a:off x="1196430" y="2345693"/>
              <a:ext cx="388297" cy="2541578"/>
            </a:xfrm>
            <a:prstGeom prst="cube">
              <a:avLst>
                <a:gd name="adj" fmla="val 7921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5" name="Cube 154">
              <a:extLst>
                <a:ext uri="{FF2B5EF4-FFF2-40B4-BE49-F238E27FC236}">
                  <a16:creationId xmlns:a16="http://schemas.microsoft.com/office/drawing/2014/main" id="{246E974A-F5FC-6847-BC6C-D5727E52E46E}"/>
                </a:ext>
              </a:extLst>
            </p:cNvPr>
            <p:cNvSpPr/>
            <p:nvPr/>
          </p:nvSpPr>
          <p:spPr>
            <a:xfrm>
              <a:off x="1667800" y="2320904"/>
              <a:ext cx="388297" cy="2541578"/>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6" name="Cube 155">
              <a:extLst>
                <a:ext uri="{FF2B5EF4-FFF2-40B4-BE49-F238E27FC236}">
                  <a16:creationId xmlns:a16="http://schemas.microsoft.com/office/drawing/2014/main" id="{0DB77308-339E-8645-833B-C450DBD8767F}"/>
                </a:ext>
              </a:extLst>
            </p:cNvPr>
            <p:cNvSpPr/>
            <p:nvPr/>
          </p:nvSpPr>
          <p:spPr>
            <a:xfrm>
              <a:off x="2611535" y="2682313"/>
              <a:ext cx="300888" cy="1704471"/>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7" name="Cube 156">
              <a:extLst>
                <a:ext uri="{FF2B5EF4-FFF2-40B4-BE49-F238E27FC236}">
                  <a16:creationId xmlns:a16="http://schemas.microsoft.com/office/drawing/2014/main" id="{0510B486-65D4-2D45-80F9-89BF7D04E602}"/>
                </a:ext>
              </a:extLst>
            </p:cNvPr>
            <p:cNvSpPr/>
            <p:nvPr/>
          </p:nvSpPr>
          <p:spPr>
            <a:xfrm>
              <a:off x="3426344" y="2836252"/>
              <a:ext cx="300888" cy="1018648"/>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8" name="Cube 157">
              <a:extLst>
                <a:ext uri="{FF2B5EF4-FFF2-40B4-BE49-F238E27FC236}">
                  <a16:creationId xmlns:a16="http://schemas.microsoft.com/office/drawing/2014/main" id="{B4639726-BD6E-8041-B2F9-BB680910112E}"/>
                </a:ext>
              </a:extLst>
            </p:cNvPr>
            <p:cNvSpPr/>
            <p:nvPr/>
          </p:nvSpPr>
          <p:spPr>
            <a:xfrm>
              <a:off x="6838705" y="2543532"/>
              <a:ext cx="204231" cy="1841194"/>
            </a:xfrm>
            <a:prstGeom prst="cube">
              <a:avLst>
                <a:gd name="adj" fmla="val 7921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9" name="Cube 158">
              <a:extLst>
                <a:ext uri="{FF2B5EF4-FFF2-40B4-BE49-F238E27FC236}">
                  <a16:creationId xmlns:a16="http://schemas.microsoft.com/office/drawing/2014/main" id="{6DE92BC8-A43D-664D-855F-7E4A9F73325A}"/>
                </a:ext>
              </a:extLst>
            </p:cNvPr>
            <p:cNvSpPr/>
            <p:nvPr/>
          </p:nvSpPr>
          <p:spPr>
            <a:xfrm>
              <a:off x="7585915" y="2733281"/>
              <a:ext cx="204231" cy="1191513"/>
            </a:xfrm>
            <a:prstGeom prst="cube">
              <a:avLst>
                <a:gd name="adj" fmla="val 7921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0" name="Cube 159">
              <a:extLst>
                <a:ext uri="{FF2B5EF4-FFF2-40B4-BE49-F238E27FC236}">
                  <a16:creationId xmlns:a16="http://schemas.microsoft.com/office/drawing/2014/main" id="{3CAC6967-01CE-D64D-9F12-0687F50AD03A}"/>
                </a:ext>
              </a:extLst>
            </p:cNvPr>
            <p:cNvSpPr/>
            <p:nvPr/>
          </p:nvSpPr>
          <p:spPr>
            <a:xfrm>
              <a:off x="4310197" y="4532903"/>
              <a:ext cx="312655" cy="139518"/>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1" name="Cube 160">
              <a:extLst>
                <a:ext uri="{FF2B5EF4-FFF2-40B4-BE49-F238E27FC236}">
                  <a16:creationId xmlns:a16="http://schemas.microsoft.com/office/drawing/2014/main" id="{7FF0DB6B-D8AC-1A4F-917E-5DF76D82EE6C}"/>
                </a:ext>
              </a:extLst>
            </p:cNvPr>
            <p:cNvSpPr/>
            <p:nvPr/>
          </p:nvSpPr>
          <p:spPr>
            <a:xfrm>
              <a:off x="4310197" y="4270258"/>
              <a:ext cx="312655" cy="139518"/>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2" name="Cube 161">
              <a:extLst>
                <a:ext uri="{FF2B5EF4-FFF2-40B4-BE49-F238E27FC236}">
                  <a16:creationId xmlns:a16="http://schemas.microsoft.com/office/drawing/2014/main" id="{7E7AE5ED-B70E-C647-A2A3-461E32489C98}"/>
                </a:ext>
              </a:extLst>
            </p:cNvPr>
            <p:cNvSpPr/>
            <p:nvPr/>
          </p:nvSpPr>
          <p:spPr>
            <a:xfrm>
              <a:off x="4310197" y="4784203"/>
              <a:ext cx="312655" cy="13951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3" name="Cube 162">
              <a:extLst>
                <a:ext uri="{FF2B5EF4-FFF2-40B4-BE49-F238E27FC236}">
                  <a16:creationId xmlns:a16="http://schemas.microsoft.com/office/drawing/2014/main" id="{3BBCBFE6-0BA9-1A46-9D64-9725046B021F}"/>
                </a:ext>
              </a:extLst>
            </p:cNvPr>
            <p:cNvSpPr/>
            <p:nvPr/>
          </p:nvSpPr>
          <p:spPr>
            <a:xfrm>
              <a:off x="4310198" y="4007612"/>
              <a:ext cx="312655" cy="139518"/>
            </a:xfrm>
            <a:prstGeom prst="cub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4" name="Rectangle 163">
              <a:extLst>
                <a:ext uri="{FF2B5EF4-FFF2-40B4-BE49-F238E27FC236}">
                  <a16:creationId xmlns:a16="http://schemas.microsoft.com/office/drawing/2014/main" id="{09521D56-3BBD-3C48-B4C1-B10AA047377C}"/>
                </a:ext>
              </a:extLst>
            </p:cNvPr>
            <p:cNvSpPr/>
            <p:nvPr/>
          </p:nvSpPr>
          <p:spPr>
            <a:xfrm>
              <a:off x="6370356" y="1686120"/>
              <a:ext cx="103001" cy="3369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8AF919B0-C3D6-F54F-AE91-1828EF7F76B8}"/>
                </a:ext>
              </a:extLst>
            </p:cNvPr>
            <p:cNvCxnSpPr>
              <a:stCxn id="154" idx="0"/>
              <a:endCxn id="155" idx="0"/>
            </p:cNvCxnSpPr>
            <p:nvPr/>
          </p:nvCxnSpPr>
          <p:spPr>
            <a:xfrm flipV="1">
              <a:off x="1544377" y="2320904"/>
              <a:ext cx="471370" cy="24789"/>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435F77E-29F1-3F42-AB4C-FD9E3BE86107}"/>
                </a:ext>
              </a:extLst>
            </p:cNvPr>
            <p:cNvCxnSpPr>
              <a:stCxn id="154" idx="3"/>
              <a:endCxn id="155" idx="3"/>
            </p:cNvCxnSpPr>
            <p:nvPr/>
          </p:nvCxnSpPr>
          <p:spPr>
            <a:xfrm flipV="1">
              <a:off x="1236780" y="4862482"/>
              <a:ext cx="471370" cy="24789"/>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73692A1-FA89-874A-A917-46388F7B6CB8}"/>
                </a:ext>
              </a:extLst>
            </p:cNvPr>
            <p:cNvCxnSpPr>
              <a:stCxn id="189" idx="0"/>
              <a:endCxn id="156" idx="0"/>
            </p:cNvCxnSpPr>
            <p:nvPr/>
          </p:nvCxnSpPr>
          <p:spPr>
            <a:xfrm>
              <a:off x="2299239" y="2274061"/>
              <a:ext cx="581917" cy="408252"/>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1956EF1-C5F0-8243-BCFB-D92AD751DE3C}"/>
                </a:ext>
              </a:extLst>
            </p:cNvPr>
            <p:cNvCxnSpPr>
              <a:stCxn id="189" idx="3"/>
              <a:endCxn id="156" idx="3"/>
            </p:cNvCxnSpPr>
            <p:nvPr/>
          </p:nvCxnSpPr>
          <p:spPr>
            <a:xfrm flipV="1">
              <a:off x="2060885" y="4386784"/>
              <a:ext cx="581917" cy="428855"/>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9BA280B-5D8D-BA49-9EB5-9AFEA95F8C95}"/>
                </a:ext>
              </a:extLst>
            </p:cNvPr>
            <p:cNvCxnSpPr>
              <a:stCxn id="191" idx="0"/>
              <a:endCxn id="157" idx="0"/>
            </p:cNvCxnSpPr>
            <p:nvPr/>
          </p:nvCxnSpPr>
          <p:spPr>
            <a:xfrm>
              <a:off x="3197574" y="2630312"/>
              <a:ext cx="498391" cy="205940"/>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323F8B0-62F8-7F44-9683-3D402E4CA06F}"/>
                </a:ext>
              </a:extLst>
            </p:cNvPr>
            <p:cNvCxnSpPr>
              <a:stCxn id="191" idx="3"/>
              <a:endCxn id="157" idx="3"/>
            </p:cNvCxnSpPr>
            <p:nvPr/>
          </p:nvCxnSpPr>
          <p:spPr>
            <a:xfrm flipV="1">
              <a:off x="2959220" y="3854900"/>
              <a:ext cx="498391" cy="409703"/>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ACD0FD38-6567-CC4A-BD69-8A56C26BA2A2}"/>
                </a:ext>
              </a:extLst>
            </p:cNvPr>
            <p:cNvCxnSpPr>
              <a:cxnSpLocks/>
              <a:stCxn id="164" idx="0"/>
              <a:endCxn id="158" idx="0"/>
            </p:cNvCxnSpPr>
            <p:nvPr/>
          </p:nvCxnSpPr>
          <p:spPr>
            <a:xfrm>
              <a:off x="6421857" y="1686120"/>
              <a:ext cx="599856" cy="857412"/>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CD693D8-0BD6-A943-A58C-5EE2A60BBEBD}"/>
                </a:ext>
              </a:extLst>
            </p:cNvPr>
            <p:cNvCxnSpPr>
              <a:cxnSpLocks/>
              <a:stCxn id="164" idx="2"/>
              <a:endCxn id="158" idx="3"/>
            </p:cNvCxnSpPr>
            <p:nvPr/>
          </p:nvCxnSpPr>
          <p:spPr>
            <a:xfrm flipV="1">
              <a:off x="6421857" y="4384726"/>
              <a:ext cx="438071" cy="670498"/>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14172CE-7B6A-1341-ACE0-8EEDF366FE32}"/>
                </a:ext>
              </a:extLst>
            </p:cNvPr>
            <p:cNvCxnSpPr>
              <a:cxnSpLocks/>
              <a:stCxn id="158" idx="0"/>
              <a:endCxn id="159" idx="0"/>
            </p:cNvCxnSpPr>
            <p:nvPr/>
          </p:nvCxnSpPr>
          <p:spPr>
            <a:xfrm>
              <a:off x="7021713" y="2543532"/>
              <a:ext cx="747210" cy="189749"/>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9B89F77-66AE-0641-B11E-4D3E4CB43BC9}"/>
                </a:ext>
              </a:extLst>
            </p:cNvPr>
            <p:cNvCxnSpPr>
              <a:cxnSpLocks/>
              <a:stCxn id="158" idx="3"/>
              <a:endCxn id="159" idx="3"/>
            </p:cNvCxnSpPr>
            <p:nvPr/>
          </p:nvCxnSpPr>
          <p:spPr>
            <a:xfrm flipV="1">
              <a:off x="6859928" y="3924794"/>
              <a:ext cx="747210" cy="459932"/>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E856F06-39A9-5F4A-8248-211936382698}"/>
                </a:ext>
              </a:extLst>
            </p:cNvPr>
            <p:cNvSpPr txBox="1"/>
            <p:nvPr/>
          </p:nvSpPr>
          <p:spPr>
            <a:xfrm>
              <a:off x="4622852" y="3967272"/>
              <a:ext cx="540756" cy="182975"/>
            </a:xfrm>
            <a:prstGeom prst="rect">
              <a:avLst/>
            </a:prstGeom>
            <a:noFill/>
          </p:spPr>
          <p:txBody>
            <a:bodyPr wrap="none" rtlCol="0">
              <a:spAutoFit/>
            </a:bodyPr>
            <a:lstStyle/>
            <a:p>
              <a:r>
                <a:rPr lang="en-US" sz="800" dirty="0"/>
                <a:t>Input layer</a:t>
              </a:r>
            </a:p>
          </p:txBody>
        </p:sp>
        <p:sp>
          <p:nvSpPr>
            <p:cNvPr id="176" name="TextBox 175">
              <a:extLst>
                <a:ext uri="{FF2B5EF4-FFF2-40B4-BE49-F238E27FC236}">
                  <a16:creationId xmlns:a16="http://schemas.microsoft.com/office/drawing/2014/main" id="{BDE0A856-53E5-1B46-983A-FC65EFB12182}"/>
                </a:ext>
              </a:extLst>
            </p:cNvPr>
            <p:cNvSpPr txBox="1"/>
            <p:nvPr/>
          </p:nvSpPr>
          <p:spPr>
            <a:xfrm>
              <a:off x="4622852" y="4238146"/>
              <a:ext cx="784450" cy="182975"/>
            </a:xfrm>
            <a:prstGeom prst="rect">
              <a:avLst/>
            </a:prstGeom>
            <a:noFill/>
          </p:spPr>
          <p:txBody>
            <a:bodyPr wrap="none" rtlCol="0">
              <a:spAutoFit/>
            </a:bodyPr>
            <a:lstStyle/>
            <a:p>
              <a:r>
                <a:rPr lang="en-US" sz="800" dirty="0"/>
                <a:t>Convolution layer</a:t>
              </a:r>
            </a:p>
          </p:txBody>
        </p:sp>
        <p:sp>
          <p:nvSpPr>
            <p:cNvPr id="177" name="TextBox 176">
              <a:extLst>
                <a:ext uri="{FF2B5EF4-FFF2-40B4-BE49-F238E27FC236}">
                  <a16:creationId xmlns:a16="http://schemas.microsoft.com/office/drawing/2014/main" id="{34D8A8CF-A4B3-C443-8391-819DD75D04B4}"/>
                </a:ext>
              </a:extLst>
            </p:cNvPr>
            <p:cNvSpPr txBox="1"/>
            <p:nvPr/>
          </p:nvSpPr>
          <p:spPr>
            <a:xfrm>
              <a:off x="4616505" y="4509020"/>
              <a:ext cx="791257" cy="182975"/>
            </a:xfrm>
            <a:prstGeom prst="rect">
              <a:avLst/>
            </a:prstGeom>
            <a:noFill/>
          </p:spPr>
          <p:txBody>
            <a:bodyPr wrap="none" rtlCol="0">
              <a:spAutoFit/>
            </a:bodyPr>
            <a:lstStyle/>
            <a:p>
              <a:r>
                <a:rPr lang="en-US" sz="800" dirty="0"/>
                <a:t>Max Pooling layer</a:t>
              </a:r>
            </a:p>
          </p:txBody>
        </p:sp>
        <p:sp>
          <p:nvSpPr>
            <p:cNvPr id="178" name="TextBox 177">
              <a:extLst>
                <a:ext uri="{FF2B5EF4-FFF2-40B4-BE49-F238E27FC236}">
                  <a16:creationId xmlns:a16="http://schemas.microsoft.com/office/drawing/2014/main" id="{DBDD9164-2DF5-AF49-A224-F556621402DC}"/>
                </a:ext>
              </a:extLst>
            </p:cNvPr>
            <p:cNvSpPr txBox="1"/>
            <p:nvPr/>
          </p:nvSpPr>
          <p:spPr>
            <a:xfrm>
              <a:off x="4622852" y="4736365"/>
              <a:ext cx="1143865" cy="182975"/>
            </a:xfrm>
            <a:prstGeom prst="rect">
              <a:avLst/>
            </a:prstGeom>
            <a:noFill/>
          </p:spPr>
          <p:txBody>
            <a:bodyPr wrap="none" rtlCol="0">
              <a:spAutoFit/>
            </a:bodyPr>
            <a:lstStyle/>
            <a:p>
              <a:r>
                <a:rPr lang="en-US" sz="800" dirty="0"/>
                <a:t>Fully connected dense layer</a:t>
              </a:r>
            </a:p>
          </p:txBody>
        </p:sp>
        <p:sp>
          <p:nvSpPr>
            <p:cNvPr id="179" name="TextBox 178">
              <a:extLst>
                <a:ext uri="{FF2B5EF4-FFF2-40B4-BE49-F238E27FC236}">
                  <a16:creationId xmlns:a16="http://schemas.microsoft.com/office/drawing/2014/main" id="{BD9F939C-045A-0948-8906-38C19858B3C4}"/>
                </a:ext>
              </a:extLst>
            </p:cNvPr>
            <p:cNvSpPr txBox="1"/>
            <p:nvPr/>
          </p:nvSpPr>
          <p:spPr>
            <a:xfrm>
              <a:off x="964708" y="2136246"/>
              <a:ext cx="450902" cy="182975"/>
            </a:xfrm>
            <a:prstGeom prst="rect">
              <a:avLst/>
            </a:prstGeom>
            <a:noFill/>
          </p:spPr>
          <p:txBody>
            <a:bodyPr wrap="none" rtlCol="0">
              <a:spAutoFit/>
            </a:bodyPr>
            <a:lstStyle/>
            <a:p>
              <a:r>
                <a:rPr lang="en-US" sz="800" dirty="0"/>
                <a:t>64x64x3</a:t>
              </a:r>
            </a:p>
          </p:txBody>
        </p:sp>
        <p:sp>
          <p:nvSpPr>
            <p:cNvPr id="180" name="TextBox 179">
              <a:extLst>
                <a:ext uri="{FF2B5EF4-FFF2-40B4-BE49-F238E27FC236}">
                  <a16:creationId xmlns:a16="http://schemas.microsoft.com/office/drawing/2014/main" id="{D919B51C-7E84-4A4A-A5DA-E53E232ADA3A}"/>
                </a:ext>
              </a:extLst>
            </p:cNvPr>
            <p:cNvSpPr txBox="1"/>
            <p:nvPr/>
          </p:nvSpPr>
          <p:spPr>
            <a:xfrm>
              <a:off x="1790246" y="2038453"/>
              <a:ext cx="582211" cy="215444"/>
            </a:xfrm>
            <a:prstGeom prst="rect">
              <a:avLst/>
            </a:prstGeom>
            <a:noFill/>
          </p:spPr>
          <p:txBody>
            <a:bodyPr wrap="none" rtlCol="0">
              <a:spAutoFit/>
            </a:bodyPr>
            <a:lstStyle/>
            <a:p>
              <a:r>
                <a:rPr lang="en-US" sz="800" dirty="0"/>
                <a:t>64x64x64</a:t>
              </a:r>
            </a:p>
          </p:txBody>
        </p:sp>
        <p:sp>
          <p:nvSpPr>
            <p:cNvPr id="181" name="TextBox 180">
              <a:extLst>
                <a:ext uri="{FF2B5EF4-FFF2-40B4-BE49-F238E27FC236}">
                  <a16:creationId xmlns:a16="http://schemas.microsoft.com/office/drawing/2014/main" id="{DC95252B-8BC4-0544-8CFE-46FCF055D517}"/>
                </a:ext>
              </a:extLst>
            </p:cNvPr>
            <p:cNvSpPr txBox="1"/>
            <p:nvPr/>
          </p:nvSpPr>
          <p:spPr>
            <a:xfrm>
              <a:off x="2697821" y="2375829"/>
              <a:ext cx="633507" cy="215444"/>
            </a:xfrm>
            <a:prstGeom prst="rect">
              <a:avLst/>
            </a:prstGeom>
            <a:noFill/>
          </p:spPr>
          <p:txBody>
            <a:bodyPr wrap="none" rtlCol="0">
              <a:spAutoFit/>
            </a:bodyPr>
            <a:lstStyle/>
            <a:p>
              <a:r>
                <a:rPr lang="en-US" sz="800" dirty="0"/>
                <a:t>32x32x128</a:t>
              </a:r>
            </a:p>
          </p:txBody>
        </p:sp>
        <p:sp>
          <p:nvSpPr>
            <p:cNvPr id="182" name="TextBox 181">
              <a:extLst>
                <a:ext uri="{FF2B5EF4-FFF2-40B4-BE49-F238E27FC236}">
                  <a16:creationId xmlns:a16="http://schemas.microsoft.com/office/drawing/2014/main" id="{4DFFCED8-E4C8-DA4F-8B37-45235BAAED48}"/>
                </a:ext>
              </a:extLst>
            </p:cNvPr>
            <p:cNvSpPr txBox="1"/>
            <p:nvPr/>
          </p:nvSpPr>
          <p:spPr>
            <a:xfrm>
              <a:off x="3635195" y="2584186"/>
              <a:ext cx="633507" cy="215444"/>
            </a:xfrm>
            <a:prstGeom prst="rect">
              <a:avLst/>
            </a:prstGeom>
            <a:noFill/>
          </p:spPr>
          <p:txBody>
            <a:bodyPr wrap="none" rtlCol="0">
              <a:spAutoFit/>
            </a:bodyPr>
            <a:lstStyle/>
            <a:p>
              <a:r>
                <a:rPr lang="en-US" sz="800" dirty="0"/>
                <a:t>16x16x256</a:t>
              </a:r>
            </a:p>
          </p:txBody>
        </p:sp>
        <p:sp>
          <p:nvSpPr>
            <p:cNvPr id="183" name="TextBox 182">
              <a:extLst>
                <a:ext uri="{FF2B5EF4-FFF2-40B4-BE49-F238E27FC236}">
                  <a16:creationId xmlns:a16="http://schemas.microsoft.com/office/drawing/2014/main" id="{D1C6AFEC-674A-4548-A872-65EC38CA4892}"/>
                </a:ext>
              </a:extLst>
            </p:cNvPr>
            <p:cNvSpPr txBox="1"/>
            <p:nvPr/>
          </p:nvSpPr>
          <p:spPr>
            <a:xfrm>
              <a:off x="6202814" y="1388648"/>
              <a:ext cx="530915" cy="215444"/>
            </a:xfrm>
            <a:prstGeom prst="rect">
              <a:avLst/>
            </a:prstGeom>
            <a:noFill/>
          </p:spPr>
          <p:txBody>
            <a:bodyPr wrap="none" rtlCol="0">
              <a:spAutoFit/>
            </a:bodyPr>
            <a:lstStyle/>
            <a:p>
              <a:r>
                <a:rPr lang="en-US" sz="800" dirty="0"/>
                <a:t>2x2x512</a:t>
              </a:r>
            </a:p>
          </p:txBody>
        </p:sp>
        <p:sp>
          <p:nvSpPr>
            <p:cNvPr id="184" name="TextBox 183">
              <a:extLst>
                <a:ext uri="{FF2B5EF4-FFF2-40B4-BE49-F238E27FC236}">
                  <a16:creationId xmlns:a16="http://schemas.microsoft.com/office/drawing/2014/main" id="{43A85A59-7BDD-644B-9B42-11C6A6EC0E83}"/>
                </a:ext>
              </a:extLst>
            </p:cNvPr>
            <p:cNvSpPr txBox="1"/>
            <p:nvPr/>
          </p:nvSpPr>
          <p:spPr>
            <a:xfrm>
              <a:off x="7052541" y="2284341"/>
              <a:ext cx="287532" cy="182975"/>
            </a:xfrm>
            <a:prstGeom prst="rect">
              <a:avLst/>
            </a:prstGeom>
            <a:noFill/>
          </p:spPr>
          <p:txBody>
            <a:bodyPr wrap="none" rtlCol="0">
              <a:spAutoFit/>
            </a:bodyPr>
            <a:lstStyle/>
            <a:p>
              <a:r>
                <a:rPr lang="en-US" sz="800" dirty="0"/>
                <a:t>256</a:t>
              </a:r>
            </a:p>
          </p:txBody>
        </p:sp>
        <p:sp>
          <p:nvSpPr>
            <p:cNvPr id="185" name="TextBox 184">
              <a:extLst>
                <a:ext uri="{FF2B5EF4-FFF2-40B4-BE49-F238E27FC236}">
                  <a16:creationId xmlns:a16="http://schemas.microsoft.com/office/drawing/2014/main" id="{32F147AB-FD4E-C449-868F-25E27215004F}"/>
                </a:ext>
              </a:extLst>
            </p:cNvPr>
            <p:cNvSpPr txBox="1"/>
            <p:nvPr/>
          </p:nvSpPr>
          <p:spPr>
            <a:xfrm>
              <a:off x="7760602" y="2486650"/>
              <a:ext cx="243966" cy="182975"/>
            </a:xfrm>
            <a:prstGeom prst="rect">
              <a:avLst/>
            </a:prstGeom>
            <a:noFill/>
          </p:spPr>
          <p:txBody>
            <a:bodyPr wrap="none" rtlCol="0">
              <a:spAutoFit/>
            </a:bodyPr>
            <a:lstStyle/>
            <a:p>
              <a:r>
                <a:rPr lang="en-US" sz="800" dirty="0"/>
                <a:t>10</a:t>
              </a:r>
            </a:p>
          </p:txBody>
        </p:sp>
        <p:cxnSp>
          <p:nvCxnSpPr>
            <p:cNvPr id="186" name="Straight Connector 185">
              <a:extLst>
                <a:ext uri="{FF2B5EF4-FFF2-40B4-BE49-F238E27FC236}">
                  <a16:creationId xmlns:a16="http://schemas.microsoft.com/office/drawing/2014/main" id="{9FDE631D-B4F1-254D-98DF-FAD8BB013717}"/>
                </a:ext>
              </a:extLst>
            </p:cNvPr>
            <p:cNvCxnSpPr>
              <a:cxnSpLocks/>
            </p:cNvCxnSpPr>
            <p:nvPr/>
          </p:nvCxnSpPr>
          <p:spPr>
            <a:xfrm flipH="1">
              <a:off x="7353054" y="2041605"/>
              <a:ext cx="11678" cy="309962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6D073B2F-569C-4B44-9946-144A3676EF42}"/>
                </a:ext>
              </a:extLst>
            </p:cNvPr>
            <p:cNvSpPr txBox="1"/>
            <p:nvPr/>
          </p:nvSpPr>
          <p:spPr>
            <a:xfrm>
              <a:off x="7117409" y="1823009"/>
              <a:ext cx="534121" cy="215444"/>
            </a:xfrm>
            <a:prstGeom prst="rect">
              <a:avLst/>
            </a:prstGeom>
            <a:noFill/>
          </p:spPr>
          <p:txBody>
            <a:bodyPr wrap="none" rtlCol="0">
              <a:spAutoFit/>
            </a:bodyPr>
            <a:lstStyle/>
            <a:p>
              <a:r>
                <a:rPr lang="en-US" sz="800" dirty="0"/>
                <a:t>Dropout</a:t>
              </a:r>
            </a:p>
          </p:txBody>
        </p:sp>
        <p:sp>
          <p:nvSpPr>
            <p:cNvPr id="188" name="Cube 187">
              <a:extLst>
                <a:ext uri="{FF2B5EF4-FFF2-40B4-BE49-F238E27FC236}">
                  <a16:creationId xmlns:a16="http://schemas.microsoft.com/office/drawing/2014/main" id="{8A559A3E-B9AC-6D4E-8429-654220BB0587}"/>
                </a:ext>
              </a:extLst>
            </p:cNvPr>
            <p:cNvSpPr/>
            <p:nvPr/>
          </p:nvSpPr>
          <p:spPr>
            <a:xfrm>
              <a:off x="1813895" y="2298850"/>
              <a:ext cx="388297" cy="2541578"/>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9" name="Cube 188">
              <a:extLst>
                <a:ext uri="{FF2B5EF4-FFF2-40B4-BE49-F238E27FC236}">
                  <a16:creationId xmlns:a16="http://schemas.microsoft.com/office/drawing/2014/main" id="{791E09B8-3097-984A-9F88-2C078FBB32B1}"/>
                </a:ext>
              </a:extLst>
            </p:cNvPr>
            <p:cNvSpPr/>
            <p:nvPr/>
          </p:nvSpPr>
          <p:spPr>
            <a:xfrm>
              <a:off x="2029618" y="2274061"/>
              <a:ext cx="300888" cy="2541578"/>
            </a:xfrm>
            <a:prstGeom prst="cube">
              <a:avLst>
                <a:gd name="adj" fmla="val 792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0" name="Cube 189">
              <a:extLst>
                <a:ext uri="{FF2B5EF4-FFF2-40B4-BE49-F238E27FC236}">
                  <a16:creationId xmlns:a16="http://schemas.microsoft.com/office/drawing/2014/main" id="{0A959BAF-19A5-F149-8453-D3D7CA752507}"/>
                </a:ext>
              </a:extLst>
            </p:cNvPr>
            <p:cNvSpPr/>
            <p:nvPr/>
          </p:nvSpPr>
          <p:spPr>
            <a:xfrm>
              <a:off x="2746346" y="2673110"/>
              <a:ext cx="300888" cy="1704471"/>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1" name="Cube 190">
              <a:extLst>
                <a:ext uri="{FF2B5EF4-FFF2-40B4-BE49-F238E27FC236}">
                  <a16:creationId xmlns:a16="http://schemas.microsoft.com/office/drawing/2014/main" id="{C2703082-9CE5-4841-BE2B-4E2AB8638008}"/>
                </a:ext>
              </a:extLst>
            </p:cNvPr>
            <p:cNvSpPr/>
            <p:nvPr/>
          </p:nvSpPr>
          <p:spPr>
            <a:xfrm>
              <a:off x="2927953" y="2630312"/>
              <a:ext cx="300888" cy="1634291"/>
            </a:xfrm>
            <a:prstGeom prst="cube">
              <a:avLst>
                <a:gd name="adj" fmla="val 792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2" name="Cube 191">
              <a:extLst>
                <a:ext uri="{FF2B5EF4-FFF2-40B4-BE49-F238E27FC236}">
                  <a16:creationId xmlns:a16="http://schemas.microsoft.com/office/drawing/2014/main" id="{9661B63E-B5BF-1349-9CFC-5F1EC1F6D8D1}"/>
                </a:ext>
              </a:extLst>
            </p:cNvPr>
            <p:cNvSpPr/>
            <p:nvPr/>
          </p:nvSpPr>
          <p:spPr>
            <a:xfrm>
              <a:off x="3526177" y="2836252"/>
              <a:ext cx="300888" cy="1018648"/>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3" name="Cube 192">
              <a:extLst>
                <a:ext uri="{FF2B5EF4-FFF2-40B4-BE49-F238E27FC236}">
                  <a16:creationId xmlns:a16="http://schemas.microsoft.com/office/drawing/2014/main" id="{89DF572F-5F93-A145-8C7E-ED3D3A7540C0}"/>
                </a:ext>
              </a:extLst>
            </p:cNvPr>
            <p:cNvSpPr/>
            <p:nvPr/>
          </p:nvSpPr>
          <p:spPr>
            <a:xfrm>
              <a:off x="3625746" y="2836252"/>
              <a:ext cx="300888" cy="1018648"/>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4" name="Cube 193">
              <a:extLst>
                <a:ext uri="{FF2B5EF4-FFF2-40B4-BE49-F238E27FC236}">
                  <a16:creationId xmlns:a16="http://schemas.microsoft.com/office/drawing/2014/main" id="{A01601C1-0C33-F448-B8D5-F18C97EB2060}"/>
                </a:ext>
              </a:extLst>
            </p:cNvPr>
            <p:cNvSpPr/>
            <p:nvPr/>
          </p:nvSpPr>
          <p:spPr>
            <a:xfrm>
              <a:off x="3721334" y="2841520"/>
              <a:ext cx="300888" cy="1018648"/>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5" name="Cube 194">
              <a:extLst>
                <a:ext uri="{FF2B5EF4-FFF2-40B4-BE49-F238E27FC236}">
                  <a16:creationId xmlns:a16="http://schemas.microsoft.com/office/drawing/2014/main" id="{7FDCBA2A-C60E-CF4B-871F-65B5865C0D80}"/>
                </a:ext>
              </a:extLst>
            </p:cNvPr>
            <p:cNvSpPr/>
            <p:nvPr/>
          </p:nvSpPr>
          <p:spPr>
            <a:xfrm>
              <a:off x="3838274" y="2826436"/>
              <a:ext cx="300888" cy="1018648"/>
            </a:xfrm>
            <a:prstGeom prst="cube">
              <a:avLst>
                <a:gd name="adj" fmla="val 792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6" name="Cube 195">
              <a:extLst>
                <a:ext uri="{FF2B5EF4-FFF2-40B4-BE49-F238E27FC236}">
                  <a16:creationId xmlns:a16="http://schemas.microsoft.com/office/drawing/2014/main" id="{22BF23DD-DEBE-E14E-AB26-D6212900FF25}"/>
                </a:ext>
              </a:extLst>
            </p:cNvPr>
            <p:cNvSpPr/>
            <p:nvPr/>
          </p:nvSpPr>
          <p:spPr>
            <a:xfrm>
              <a:off x="4416510" y="2916824"/>
              <a:ext cx="246451" cy="664909"/>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7" name="Cube 196">
              <a:extLst>
                <a:ext uri="{FF2B5EF4-FFF2-40B4-BE49-F238E27FC236}">
                  <a16:creationId xmlns:a16="http://schemas.microsoft.com/office/drawing/2014/main" id="{C90065B0-C093-7C44-A5AF-64FF74A6364A}"/>
                </a:ext>
              </a:extLst>
            </p:cNvPr>
            <p:cNvSpPr/>
            <p:nvPr/>
          </p:nvSpPr>
          <p:spPr>
            <a:xfrm>
              <a:off x="4516343" y="2916824"/>
              <a:ext cx="246451" cy="664909"/>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8" name="Cube 197">
              <a:extLst>
                <a:ext uri="{FF2B5EF4-FFF2-40B4-BE49-F238E27FC236}">
                  <a16:creationId xmlns:a16="http://schemas.microsoft.com/office/drawing/2014/main" id="{9E0308C8-B59A-3841-9DB3-3E56170B218D}"/>
                </a:ext>
              </a:extLst>
            </p:cNvPr>
            <p:cNvSpPr/>
            <p:nvPr/>
          </p:nvSpPr>
          <p:spPr>
            <a:xfrm>
              <a:off x="4615912" y="2916824"/>
              <a:ext cx="246451" cy="664909"/>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9" name="Cube 198">
              <a:extLst>
                <a:ext uri="{FF2B5EF4-FFF2-40B4-BE49-F238E27FC236}">
                  <a16:creationId xmlns:a16="http://schemas.microsoft.com/office/drawing/2014/main" id="{0BE5F02F-6DA3-4846-B2DC-F8920007AE3C}"/>
                </a:ext>
              </a:extLst>
            </p:cNvPr>
            <p:cNvSpPr/>
            <p:nvPr/>
          </p:nvSpPr>
          <p:spPr>
            <a:xfrm>
              <a:off x="4711500" y="2922092"/>
              <a:ext cx="246451" cy="664909"/>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0" name="Cube 199">
              <a:extLst>
                <a:ext uri="{FF2B5EF4-FFF2-40B4-BE49-F238E27FC236}">
                  <a16:creationId xmlns:a16="http://schemas.microsoft.com/office/drawing/2014/main" id="{31B87E46-EB59-FF41-AA7F-EA2C77B7F5C0}"/>
                </a:ext>
              </a:extLst>
            </p:cNvPr>
            <p:cNvSpPr/>
            <p:nvPr/>
          </p:nvSpPr>
          <p:spPr>
            <a:xfrm>
              <a:off x="4828440" y="2907008"/>
              <a:ext cx="246451" cy="664909"/>
            </a:xfrm>
            <a:prstGeom prst="cube">
              <a:avLst>
                <a:gd name="adj" fmla="val 792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1" name="Cube 200">
              <a:extLst>
                <a:ext uri="{FF2B5EF4-FFF2-40B4-BE49-F238E27FC236}">
                  <a16:creationId xmlns:a16="http://schemas.microsoft.com/office/drawing/2014/main" id="{18E94C37-BB75-374B-B96F-E7DCE761B9F8}"/>
                </a:ext>
              </a:extLst>
            </p:cNvPr>
            <p:cNvSpPr/>
            <p:nvPr/>
          </p:nvSpPr>
          <p:spPr>
            <a:xfrm>
              <a:off x="5369658" y="3003121"/>
              <a:ext cx="134810" cy="425879"/>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2" name="Cube 201">
              <a:extLst>
                <a:ext uri="{FF2B5EF4-FFF2-40B4-BE49-F238E27FC236}">
                  <a16:creationId xmlns:a16="http://schemas.microsoft.com/office/drawing/2014/main" id="{5240D95F-7938-AF4A-BB40-7FD19627BA56}"/>
                </a:ext>
              </a:extLst>
            </p:cNvPr>
            <p:cNvSpPr/>
            <p:nvPr/>
          </p:nvSpPr>
          <p:spPr>
            <a:xfrm>
              <a:off x="5469491" y="3003121"/>
              <a:ext cx="134810" cy="425879"/>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3" name="Cube 202">
              <a:extLst>
                <a:ext uri="{FF2B5EF4-FFF2-40B4-BE49-F238E27FC236}">
                  <a16:creationId xmlns:a16="http://schemas.microsoft.com/office/drawing/2014/main" id="{98B866BD-42F9-8E4C-9994-63B0698B8623}"/>
                </a:ext>
              </a:extLst>
            </p:cNvPr>
            <p:cNvSpPr/>
            <p:nvPr/>
          </p:nvSpPr>
          <p:spPr>
            <a:xfrm>
              <a:off x="5569060" y="3003121"/>
              <a:ext cx="134810" cy="425879"/>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4" name="Cube 203">
              <a:extLst>
                <a:ext uri="{FF2B5EF4-FFF2-40B4-BE49-F238E27FC236}">
                  <a16:creationId xmlns:a16="http://schemas.microsoft.com/office/drawing/2014/main" id="{04DBFEC5-A220-344A-8317-2004CC5C8F28}"/>
                </a:ext>
              </a:extLst>
            </p:cNvPr>
            <p:cNvSpPr/>
            <p:nvPr/>
          </p:nvSpPr>
          <p:spPr>
            <a:xfrm>
              <a:off x="5664648" y="3008389"/>
              <a:ext cx="134810" cy="425879"/>
            </a:xfrm>
            <a:prstGeom prst="cube">
              <a:avLst>
                <a:gd name="adj" fmla="val 792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5" name="Cube 204">
              <a:extLst>
                <a:ext uri="{FF2B5EF4-FFF2-40B4-BE49-F238E27FC236}">
                  <a16:creationId xmlns:a16="http://schemas.microsoft.com/office/drawing/2014/main" id="{4F83FFF7-07B8-144F-A6E8-F10A98241A82}"/>
                </a:ext>
              </a:extLst>
            </p:cNvPr>
            <p:cNvSpPr/>
            <p:nvPr/>
          </p:nvSpPr>
          <p:spPr>
            <a:xfrm>
              <a:off x="5781588" y="2993305"/>
              <a:ext cx="134810" cy="425879"/>
            </a:xfrm>
            <a:prstGeom prst="cube">
              <a:avLst>
                <a:gd name="adj" fmla="val 7921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DC7D0037-713A-814E-991C-B4E73CC9B770}"/>
                </a:ext>
              </a:extLst>
            </p:cNvPr>
            <p:cNvSpPr txBox="1"/>
            <p:nvPr/>
          </p:nvSpPr>
          <p:spPr>
            <a:xfrm>
              <a:off x="4569785" y="2645648"/>
              <a:ext cx="530915" cy="215444"/>
            </a:xfrm>
            <a:prstGeom prst="rect">
              <a:avLst/>
            </a:prstGeom>
            <a:noFill/>
          </p:spPr>
          <p:txBody>
            <a:bodyPr wrap="none" rtlCol="0">
              <a:spAutoFit/>
            </a:bodyPr>
            <a:lstStyle/>
            <a:p>
              <a:r>
                <a:rPr lang="en-US" sz="800" dirty="0"/>
                <a:t>8x8x512</a:t>
              </a:r>
            </a:p>
          </p:txBody>
        </p:sp>
        <p:sp>
          <p:nvSpPr>
            <p:cNvPr id="207" name="TextBox 206">
              <a:extLst>
                <a:ext uri="{FF2B5EF4-FFF2-40B4-BE49-F238E27FC236}">
                  <a16:creationId xmlns:a16="http://schemas.microsoft.com/office/drawing/2014/main" id="{EFCB468C-CAF9-A141-88E5-159FBE0BD59C}"/>
                </a:ext>
              </a:extLst>
            </p:cNvPr>
            <p:cNvSpPr txBox="1"/>
            <p:nvPr/>
          </p:nvSpPr>
          <p:spPr>
            <a:xfrm>
              <a:off x="5435627" y="2728530"/>
              <a:ext cx="530915" cy="215444"/>
            </a:xfrm>
            <a:prstGeom prst="rect">
              <a:avLst/>
            </a:prstGeom>
            <a:noFill/>
          </p:spPr>
          <p:txBody>
            <a:bodyPr wrap="none" rtlCol="0">
              <a:spAutoFit/>
            </a:bodyPr>
            <a:lstStyle/>
            <a:p>
              <a:r>
                <a:rPr lang="en-US" sz="800" dirty="0"/>
                <a:t>4x4x512</a:t>
              </a:r>
            </a:p>
          </p:txBody>
        </p:sp>
        <p:cxnSp>
          <p:nvCxnSpPr>
            <p:cNvPr id="208" name="Straight Connector 207">
              <a:extLst>
                <a:ext uri="{FF2B5EF4-FFF2-40B4-BE49-F238E27FC236}">
                  <a16:creationId xmlns:a16="http://schemas.microsoft.com/office/drawing/2014/main" id="{38512F0B-773E-C54E-A778-A10D82435737}"/>
                </a:ext>
              </a:extLst>
            </p:cNvPr>
            <p:cNvCxnSpPr>
              <a:cxnSpLocks/>
              <a:endCxn id="196" idx="0"/>
            </p:cNvCxnSpPr>
            <p:nvPr/>
          </p:nvCxnSpPr>
          <p:spPr>
            <a:xfrm>
              <a:off x="4126502" y="2843621"/>
              <a:ext cx="510849" cy="73203"/>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A772148-5679-BB4D-A3D8-18ED2D97F554}"/>
                </a:ext>
              </a:extLst>
            </p:cNvPr>
            <p:cNvCxnSpPr>
              <a:cxnSpLocks/>
              <a:endCxn id="196" idx="3"/>
            </p:cNvCxnSpPr>
            <p:nvPr/>
          </p:nvCxnSpPr>
          <p:spPr>
            <a:xfrm flipV="1">
              <a:off x="3907455" y="3581733"/>
              <a:ext cx="534665" cy="256972"/>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C11E67DD-245E-C741-86BC-64BEFEAFCEE5}"/>
                </a:ext>
              </a:extLst>
            </p:cNvPr>
            <p:cNvCxnSpPr>
              <a:cxnSpLocks/>
              <a:endCxn id="201" idx="0"/>
            </p:cNvCxnSpPr>
            <p:nvPr/>
          </p:nvCxnSpPr>
          <p:spPr>
            <a:xfrm>
              <a:off x="5057175" y="2929918"/>
              <a:ext cx="433284" cy="73203"/>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EFA4A86A-23B7-A742-8F9C-1A4D8529FDCC}"/>
                </a:ext>
              </a:extLst>
            </p:cNvPr>
            <p:cNvCxnSpPr>
              <a:cxnSpLocks/>
              <a:endCxn id="201" idx="3"/>
            </p:cNvCxnSpPr>
            <p:nvPr/>
          </p:nvCxnSpPr>
          <p:spPr>
            <a:xfrm flipV="1">
              <a:off x="4868194" y="3429000"/>
              <a:ext cx="515473" cy="128486"/>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F874F17-5500-C542-8AF8-EC7D6FA350B2}"/>
                </a:ext>
              </a:extLst>
            </p:cNvPr>
            <p:cNvCxnSpPr>
              <a:cxnSpLocks/>
              <a:stCxn id="205" idx="0"/>
              <a:endCxn id="164" idx="0"/>
            </p:cNvCxnSpPr>
            <p:nvPr/>
          </p:nvCxnSpPr>
          <p:spPr>
            <a:xfrm flipV="1">
              <a:off x="5902389" y="1686120"/>
              <a:ext cx="519468" cy="1307185"/>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70735C7-F253-064F-8D4D-45D13FEDC218}"/>
                </a:ext>
              </a:extLst>
            </p:cNvPr>
            <p:cNvCxnSpPr>
              <a:cxnSpLocks/>
              <a:stCxn id="205" idx="3"/>
              <a:endCxn id="164" idx="2"/>
            </p:cNvCxnSpPr>
            <p:nvPr/>
          </p:nvCxnSpPr>
          <p:spPr>
            <a:xfrm>
              <a:off x="5795597" y="3419184"/>
              <a:ext cx="626260" cy="1636040"/>
            </a:xfrm>
            <a:prstGeom prst="line">
              <a:avLst/>
            </a:prstGeom>
            <a:ln w="3175">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14" name="TextBox 213">
            <a:extLst>
              <a:ext uri="{FF2B5EF4-FFF2-40B4-BE49-F238E27FC236}">
                <a16:creationId xmlns:a16="http://schemas.microsoft.com/office/drawing/2014/main" id="{A75CEC27-6093-9E41-87F3-1A15E4E3997C}"/>
              </a:ext>
            </a:extLst>
          </p:cNvPr>
          <p:cNvSpPr txBox="1"/>
          <p:nvPr/>
        </p:nvSpPr>
        <p:spPr>
          <a:xfrm>
            <a:off x="22427178" y="12583253"/>
            <a:ext cx="6735651" cy="4293483"/>
          </a:xfrm>
          <a:prstGeom prst="rect">
            <a:avLst/>
          </a:prstGeom>
          <a:noFill/>
        </p:spPr>
        <p:txBody>
          <a:bodyPr wrap="square" rtlCol="0">
            <a:spAutoFit/>
          </a:bodyPr>
          <a:lstStyle/>
          <a:p>
            <a:pPr marL="285750" indent="-285750" fontAlgn="base">
              <a:buFont typeface="Wingdings" pitchFamily="2" charset="2"/>
              <a:buChar char="v"/>
            </a:pPr>
            <a:r>
              <a:rPr lang="en-US" sz="2100" dirty="0"/>
              <a:t>Three common layers are used, convolution, pooling, and fully connected</a:t>
            </a:r>
          </a:p>
          <a:p>
            <a:pPr marL="285750" indent="-285750" fontAlgn="base">
              <a:buFont typeface="Wingdings" pitchFamily="2" charset="2"/>
              <a:buChar char="v"/>
            </a:pPr>
            <a:r>
              <a:rPr lang="en-US" sz="2100" dirty="0"/>
              <a:t>Input layers accepts 64x64x3 input (RGB images)</a:t>
            </a:r>
          </a:p>
          <a:p>
            <a:pPr marL="285750" indent="-285750" fontAlgn="base">
              <a:buFont typeface="Wingdings" pitchFamily="2" charset="2"/>
              <a:buChar char="v"/>
            </a:pPr>
            <a:r>
              <a:rPr lang="en-US" sz="2100" dirty="0"/>
              <a:t>Three convolution layers, with various number of filters. E.g. 32, 64, and 128; All convolution layers use </a:t>
            </a:r>
            <a:r>
              <a:rPr lang="en-US" sz="2100" i="1" dirty="0"/>
              <a:t>relu</a:t>
            </a:r>
            <a:r>
              <a:rPr lang="en-US" sz="2100" dirty="0"/>
              <a:t> activation function and 5x5 stride. </a:t>
            </a:r>
          </a:p>
          <a:p>
            <a:pPr marL="285750" indent="-285750" fontAlgn="base">
              <a:buFont typeface="Wingdings" pitchFamily="2" charset="2"/>
              <a:buChar char="v"/>
            </a:pPr>
            <a:r>
              <a:rPr lang="en-US" sz="2100" dirty="0"/>
              <a:t>Each convolution layer has a following max pooling layer, which uses 2x2 pooling window. </a:t>
            </a:r>
          </a:p>
          <a:p>
            <a:pPr marL="285750" indent="-285750" fontAlgn="base">
              <a:buFont typeface="Wingdings" pitchFamily="2" charset="2"/>
              <a:buChar char="v"/>
            </a:pPr>
            <a:r>
              <a:rPr lang="en-US" sz="2100" dirty="0"/>
              <a:t>Two fully connected dense layers are following flattening out, the last layer has 10 as number of output, which corresponds to number of classes to classify. </a:t>
            </a:r>
          </a:p>
          <a:p>
            <a:pPr marL="285750" indent="-285750" fontAlgn="base">
              <a:buFont typeface="Wingdings" pitchFamily="2" charset="2"/>
              <a:buChar char="v"/>
            </a:pPr>
            <a:endParaRPr lang="en-US" sz="2100" dirty="0"/>
          </a:p>
        </p:txBody>
      </p:sp>
      <p:sp>
        <p:nvSpPr>
          <p:cNvPr id="215" name="TextBox 214">
            <a:extLst>
              <a:ext uri="{FF2B5EF4-FFF2-40B4-BE49-F238E27FC236}">
                <a16:creationId xmlns:a16="http://schemas.microsoft.com/office/drawing/2014/main" id="{24EBD8A0-82C0-D64E-A3A4-6AD93243EF2C}"/>
              </a:ext>
            </a:extLst>
          </p:cNvPr>
          <p:cNvSpPr txBox="1"/>
          <p:nvPr/>
        </p:nvSpPr>
        <p:spPr>
          <a:xfrm>
            <a:off x="15289681" y="16927591"/>
            <a:ext cx="5601154" cy="4939814"/>
          </a:xfrm>
          <a:prstGeom prst="rect">
            <a:avLst/>
          </a:prstGeom>
          <a:noFill/>
        </p:spPr>
        <p:txBody>
          <a:bodyPr wrap="square" rtlCol="0">
            <a:spAutoFit/>
          </a:bodyPr>
          <a:lstStyle/>
          <a:p>
            <a:pPr marL="285750" indent="-285750" fontAlgn="base">
              <a:buFont typeface="Wingdings" pitchFamily="2" charset="2"/>
              <a:buChar char="v"/>
            </a:pPr>
            <a:r>
              <a:rPr lang="en-US" sz="2100" dirty="0"/>
              <a:t>VGG network architecture includes two variants, VGG-16 and VGG-19.</a:t>
            </a:r>
          </a:p>
          <a:p>
            <a:pPr marL="285750" indent="-285750" fontAlgn="base">
              <a:buFont typeface="Wingdings" pitchFamily="2" charset="2"/>
              <a:buChar char="v"/>
            </a:pPr>
            <a:r>
              <a:rPr lang="en-US" sz="2100" dirty="0"/>
              <a:t>Original VGG-19 takes 224x224x3 input shape</a:t>
            </a:r>
          </a:p>
          <a:p>
            <a:pPr marL="285750" indent="-285750" fontAlgn="base">
              <a:buFont typeface="Wingdings" pitchFamily="2" charset="2"/>
              <a:buChar char="v"/>
            </a:pPr>
            <a:r>
              <a:rPr lang="en-US" sz="2100" dirty="0"/>
              <a:t>Includes 16 convolution layers(3x3 stride), 5 max pooling layers(2x2 pooling window), and 3 fully connected layers(first two layers have 4096 outputs, while the last has 1000 outputs)</a:t>
            </a:r>
          </a:p>
          <a:p>
            <a:pPr marL="285750" indent="-285750" fontAlgn="base">
              <a:buFont typeface="Wingdings" pitchFamily="2" charset="2"/>
              <a:buChar char="v"/>
            </a:pPr>
            <a:r>
              <a:rPr lang="en-US" sz="2100" dirty="0"/>
              <a:t>Replace three fully connected dense layers with two, which use 256 and 10 as output</a:t>
            </a:r>
          </a:p>
          <a:p>
            <a:pPr marL="285750" indent="-285750" fontAlgn="base">
              <a:buFont typeface="Wingdings" pitchFamily="2" charset="2"/>
              <a:buChar char="v"/>
            </a:pPr>
            <a:r>
              <a:rPr lang="en-US" sz="2100" dirty="0"/>
              <a:t>Keep convolution and pooling layers as convnet base, but later layers will be kept trainable. </a:t>
            </a:r>
          </a:p>
          <a:p>
            <a:pPr marL="285750" indent="-285750" fontAlgn="base">
              <a:buFont typeface="Wingdings" pitchFamily="2" charset="2"/>
              <a:buChar char="v"/>
            </a:pPr>
            <a:endParaRPr lang="en-US" sz="2100" dirty="0"/>
          </a:p>
        </p:txBody>
      </p:sp>
      <p:sp>
        <p:nvSpPr>
          <p:cNvPr id="14" name="TextBox 13">
            <a:extLst>
              <a:ext uri="{FF2B5EF4-FFF2-40B4-BE49-F238E27FC236}">
                <a16:creationId xmlns:a16="http://schemas.microsoft.com/office/drawing/2014/main" id="{BEB2DB42-EED3-EE44-BAE5-F22C2EF91F1C}"/>
              </a:ext>
            </a:extLst>
          </p:cNvPr>
          <p:cNvSpPr txBox="1"/>
          <p:nvPr/>
        </p:nvSpPr>
        <p:spPr>
          <a:xfrm>
            <a:off x="15690829" y="16032727"/>
            <a:ext cx="5541902" cy="415498"/>
          </a:xfrm>
          <a:prstGeom prst="rect">
            <a:avLst/>
          </a:prstGeom>
          <a:noFill/>
        </p:spPr>
        <p:txBody>
          <a:bodyPr wrap="none" rtlCol="0">
            <a:spAutoFit/>
          </a:bodyPr>
          <a:lstStyle/>
          <a:p>
            <a:r>
              <a:rPr lang="en-US" sz="2100" b="1" dirty="0"/>
              <a:t>Convolution Neural Network from Scratch</a:t>
            </a:r>
          </a:p>
        </p:txBody>
      </p:sp>
      <p:sp>
        <p:nvSpPr>
          <p:cNvPr id="216" name="TextBox 215">
            <a:extLst>
              <a:ext uri="{FF2B5EF4-FFF2-40B4-BE49-F238E27FC236}">
                <a16:creationId xmlns:a16="http://schemas.microsoft.com/office/drawing/2014/main" id="{46DDF124-504C-294D-A6B7-35E5E8B135E1}"/>
              </a:ext>
            </a:extLst>
          </p:cNvPr>
          <p:cNvSpPr txBox="1"/>
          <p:nvPr/>
        </p:nvSpPr>
        <p:spPr>
          <a:xfrm>
            <a:off x="23000366" y="21306124"/>
            <a:ext cx="3762568" cy="415498"/>
          </a:xfrm>
          <a:prstGeom prst="rect">
            <a:avLst/>
          </a:prstGeom>
          <a:noFill/>
        </p:spPr>
        <p:txBody>
          <a:bodyPr wrap="none" rtlCol="0">
            <a:spAutoFit/>
          </a:bodyPr>
          <a:lstStyle/>
          <a:p>
            <a:r>
              <a:rPr lang="en-US" sz="2100" b="1" dirty="0"/>
              <a:t>Fine-tuned VGG-19 Network</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{F6F47631-5483-4549-9AA5-E4BCBAA8A847}tf16401378</Template>
  <TotalTime>978</TotalTime>
  <Words>2377</Words>
  <Application>Microsoft Macintosh PowerPoint</Application>
  <PresentationFormat>Custom</PresentationFormat>
  <Paragraphs>287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Science Poster</vt:lpstr>
      <vt:lpstr>Distracted Driver Detection with Convolution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Liu, Shijie</cp:lastModifiedBy>
  <cp:revision>199</cp:revision>
  <dcterms:created xsi:type="dcterms:W3CDTF">2013-01-20T21:20:28Z</dcterms:created>
  <dcterms:modified xsi:type="dcterms:W3CDTF">2020-11-21T20:06:57Z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