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4915"/>
    <a:srgbClr val="DC7C2C"/>
    <a:srgbClr val="E007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410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807"/>
            <a:ext cx="25199975" cy="977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9998" y="9466624"/>
            <a:ext cx="20159980" cy="9580487"/>
          </a:xfrm>
        </p:spPr>
        <p:txBody>
          <a:bodyPr anchor="b">
            <a:normAutofit/>
          </a:bodyPr>
          <a:lstStyle>
            <a:lvl1pPr algn="l">
              <a:defRPr sz="165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98" y="19066533"/>
            <a:ext cx="20159980" cy="3599974"/>
          </a:xfrm>
        </p:spPr>
        <p:txBody>
          <a:bodyPr>
            <a:normAutofit/>
          </a:bodyPr>
          <a:lstStyle>
            <a:lvl1pPr marL="0" indent="0" algn="l">
              <a:buNone/>
              <a:defRPr sz="5512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348485" y="22697186"/>
            <a:ext cx="6331491" cy="1916653"/>
          </a:xfrm>
        </p:spPr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9997" y="22697192"/>
            <a:ext cx="13450487" cy="191665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694983" y="7511061"/>
            <a:ext cx="5984994" cy="1916653"/>
          </a:xfrm>
        </p:spPr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9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85" y="24657886"/>
            <a:ext cx="21927291" cy="4301045"/>
          </a:xfrm>
        </p:spPr>
        <p:txBody>
          <a:bodyPr anchor="b"/>
          <a:lstStyle>
            <a:lvl1pPr algn="l"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984" y="5128755"/>
            <a:ext cx="21910144" cy="1788423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999" y="28958929"/>
            <a:ext cx="21923978" cy="3920832"/>
          </a:xfrm>
        </p:spPr>
        <p:txBody>
          <a:bodyPr/>
          <a:lstStyle>
            <a:lvl1pPr marL="0" indent="0" algn="l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807"/>
            <a:ext cx="25199975" cy="977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99" y="3955528"/>
            <a:ext cx="21923978" cy="14711006"/>
          </a:xfrm>
        </p:spPr>
        <p:txBody>
          <a:bodyPr anchor="ctr"/>
          <a:lstStyle>
            <a:lvl1pPr algn="l"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98" y="19155420"/>
            <a:ext cx="21419979" cy="6986049"/>
          </a:xfrm>
        </p:spPr>
        <p:txBody>
          <a:bodyPr anchor="ctr"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28816" y="1999993"/>
            <a:ext cx="6016494" cy="1916653"/>
          </a:xfrm>
        </p:spPr>
        <p:txBody>
          <a:bodyPr/>
          <a:lstStyle>
            <a:lvl1pPr algn="r">
              <a:defRPr/>
            </a:lvl1pPr>
          </a:lstStyle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37999" y="1999993"/>
            <a:ext cx="13312818" cy="1916653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723310" y="1999993"/>
            <a:ext cx="1838667" cy="1916653"/>
          </a:xfrm>
        </p:spPr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75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807"/>
            <a:ext cx="25199975" cy="977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501" y="3955530"/>
            <a:ext cx="20982479" cy="14468315"/>
          </a:xfrm>
        </p:spPr>
        <p:txBody>
          <a:bodyPr anchor="ctr"/>
          <a:lstStyle>
            <a:lvl1pPr algn="l"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94994" y="18423848"/>
            <a:ext cx="19827486" cy="2333017"/>
          </a:xfrm>
        </p:spPr>
        <p:txBody>
          <a:bodyPr anchor="t">
            <a:normAutofit/>
          </a:bodyPr>
          <a:lstStyle>
            <a:lvl1pPr marL="0" indent="0">
              <a:buNone/>
              <a:defRPr sz="3858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98" y="21913738"/>
            <a:ext cx="21437484" cy="4311071"/>
          </a:xfrm>
        </p:spPr>
        <p:txBody>
          <a:bodyPr anchor="ctr">
            <a:normAutofit/>
          </a:bodyPr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28816" y="1999993"/>
            <a:ext cx="6016494" cy="1916653"/>
          </a:xfrm>
        </p:spPr>
        <p:txBody>
          <a:bodyPr/>
          <a:lstStyle>
            <a:lvl1pPr algn="r">
              <a:defRPr/>
            </a:lvl1pPr>
          </a:lstStyle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37999" y="1991789"/>
            <a:ext cx="13312818" cy="1916653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723310" y="1999993"/>
            <a:ext cx="1838667" cy="1916653"/>
          </a:xfrm>
        </p:spPr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37876" y="4239969"/>
            <a:ext cx="1259999" cy="3069668"/>
          </a:xfrm>
          <a:prstGeom prst="rect">
            <a:avLst/>
          </a:prstGeom>
        </p:spPr>
        <p:txBody>
          <a:bodyPr vert="horz" lIns="252000" tIns="126000" rIns="252000" bIns="1260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204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51604" y="15859885"/>
            <a:ext cx="1259999" cy="3069668"/>
          </a:xfrm>
          <a:prstGeom prst="rect">
            <a:avLst/>
          </a:prstGeom>
        </p:spPr>
        <p:txBody>
          <a:bodyPr vert="horz" lIns="252000" tIns="126000" rIns="252000" bIns="1260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04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15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807"/>
            <a:ext cx="25199975" cy="977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98" y="5903907"/>
            <a:ext cx="21426543" cy="13185390"/>
          </a:xfrm>
        </p:spPr>
        <p:txBody>
          <a:bodyPr anchor="b"/>
          <a:lstStyle>
            <a:lvl1pPr algn="l"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76" y="19151128"/>
            <a:ext cx="21423308" cy="5248702"/>
          </a:xfrm>
        </p:spPr>
        <p:txBody>
          <a:bodyPr anchor="t"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28816" y="1988880"/>
            <a:ext cx="6016494" cy="1916653"/>
          </a:xfrm>
        </p:spPr>
        <p:txBody>
          <a:bodyPr/>
          <a:lstStyle>
            <a:lvl1pPr algn="r">
              <a:defRPr/>
            </a:lvl1pPr>
          </a:lstStyle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37999" y="1988880"/>
            <a:ext cx="13312818" cy="1916653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723310" y="1999993"/>
            <a:ext cx="1838667" cy="1916653"/>
          </a:xfrm>
        </p:spPr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84998" y="3999974"/>
            <a:ext cx="17576980" cy="684439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38001" y="11559391"/>
            <a:ext cx="7055993" cy="3240501"/>
          </a:xfrm>
        </p:spPr>
        <p:txBody>
          <a:bodyPr anchor="b">
            <a:noAutofit/>
          </a:bodyPr>
          <a:lstStyle>
            <a:lvl1pPr marL="0" indent="0">
              <a:buNone/>
              <a:defRPr sz="6614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37998" y="15246947"/>
            <a:ext cx="7055993" cy="17632832"/>
          </a:xfrm>
        </p:spPr>
        <p:txBody>
          <a:bodyPr anchor="t">
            <a:normAutofit/>
          </a:bodyPr>
          <a:lstStyle>
            <a:lvl1pPr marL="0" indent="0">
              <a:buNone/>
              <a:defRPr sz="3858"/>
            </a:lvl1pPr>
            <a:lvl2pPr marL="1259997" indent="0">
              <a:buNone/>
              <a:defRPr sz="3307"/>
            </a:lvl2pPr>
            <a:lvl3pPr marL="2519995" indent="0">
              <a:buNone/>
              <a:defRPr sz="2756"/>
            </a:lvl3pPr>
            <a:lvl4pPr marL="3779992" indent="0">
              <a:buNone/>
              <a:defRPr sz="2480"/>
            </a:lvl4pPr>
            <a:lvl5pPr marL="5039990" indent="0">
              <a:buNone/>
              <a:defRPr sz="2480"/>
            </a:lvl5pPr>
            <a:lvl6pPr marL="6299987" indent="0">
              <a:buNone/>
              <a:defRPr sz="2480"/>
            </a:lvl6pPr>
            <a:lvl7pPr marL="7559985" indent="0">
              <a:buNone/>
              <a:defRPr sz="2480"/>
            </a:lvl7pPr>
            <a:lvl8pPr marL="8819982" indent="0">
              <a:buNone/>
              <a:defRPr sz="2480"/>
            </a:lvl8pPr>
            <a:lvl9pPr marL="10079980" indent="0">
              <a:buNone/>
              <a:defRPr sz="24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00644" y="11555470"/>
            <a:ext cx="7055993" cy="3288868"/>
          </a:xfrm>
        </p:spPr>
        <p:txBody>
          <a:bodyPr anchor="b">
            <a:noAutofit/>
          </a:bodyPr>
          <a:lstStyle>
            <a:lvl1pPr marL="0" indent="0">
              <a:buNone/>
              <a:defRPr sz="6614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9096632" y="15244341"/>
            <a:ext cx="7055993" cy="17635420"/>
          </a:xfrm>
        </p:spPr>
        <p:txBody>
          <a:bodyPr anchor="t">
            <a:normAutofit/>
          </a:bodyPr>
          <a:lstStyle>
            <a:lvl1pPr marL="0" indent="0">
              <a:buNone/>
              <a:defRPr sz="3858"/>
            </a:lvl1pPr>
            <a:lvl2pPr marL="1259997" indent="0">
              <a:buNone/>
              <a:defRPr sz="3307"/>
            </a:lvl2pPr>
            <a:lvl3pPr marL="2519995" indent="0">
              <a:buNone/>
              <a:defRPr sz="2756"/>
            </a:lvl3pPr>
            <a:lvl4pPr marL="3779992" indent="0">
              <a:buNone/>
              <a:defRPr sz="2480"/>
            </a:lvl4pPr>
            <a:lvl5pPr marL="5039990" indent="0">
              <a:buNone/>
              <a:defRPr sz="2480"/>
            </a:lvl5pPr>
            <a:lvl6pPr marL="6299987" indent="0">
              <a:buNone/>
              <a:defRPr sz="2480"/>
            </a:lvl6pPr>
            <a:lvl7pPr marL="7559985" indent="0">
              <a:buNone/>
              <a:defRPr sz="2480"/>
            </a:lvl7pPr>
            <a:lvl8pPr marL="8819982" indent="0">
              <a:buNone/>
              <a:defRPr sz="2480"/>
            </a:lvl8pPr>
            <a:lvl9pPr marL="10079980" indent="0">
              <a:buNone/>
              <a:defRPr sz="24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505981" y="11511024"/>
            <a:ext cx="7055993" cy="3288868"/>
          </a:xfrm>
        </p:spPr>
        <p:txBody>
          <a:bodyPr anchor="b">
            <a:noAutofit/>
          </a:bodyPr>
          <a:lstStyle>
            <a:lvl1pPr marL="0" indent="0">
              <a:buNone/>
              <a:defRPr sz="6614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505984" y="15246947"/>
            <a:ext cx="7055993" cy="17632832"/>
          </a:xfrm>
        </p:spPr>
        <p:txBody>
          <a:bodyPr anchor="t">
            <a:normAutofit/>
          </a:bodyPr>
          <a:lstStyle>
            <a:lvl1pPr marL="0" indent="0">
              <a:buNone/>
              <a:defRPr sz="3858"/>
            </a:lvl1pPr>
            <a:lvl2pPr marL="1259997" indent="0">
              <a:buNone/>
              <a:defRPr sz="3307"/>
            </a:lvl2pPr>
            <a:lvl3pPr marL="2519995" indent="0">
              <a:buNone/>
              <a:defRPr sz="2756"/>
            </a:lvl3pPr>
            <a:lvl4pPr marL="3779992" indent="0">
              <a:buNone/>
              <a:defRPr sz="2480"/>
            </a:lvl4pPr>
            <a:lvl5pPr marL="5039990" indent="0">
              <a:buNone/>
              <a:defRPr sz="2480"/>
            </a:lvl5pPr>
            <a:lvl6pPr marL="6299987" indent="0">
              <a:buNone/>
              <a:defRPr sz="2480"/>
            </a:lvl6pPr>
            <a:lvl7pPr marL="7559985" indent="0">
              <a:buNone/>
              <a:defRPr sz="2480"/>
            </a:lvl7pPr>
            <a:lvl8pPr marL="8819982" indent="0">
              <a:buNone/>
              <a:defRPr sz="2480"/>
            </a:lvl8pPr>
            <a:lvl9pPr marL="10079980" indent="0">
              <a:buNone/>
              <a:defRPr sz="24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2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985000" y="3999971"/>
            <a:ext cx="17588127" cy="679995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37998" y="21592182"/>
            <a:ext cx="7055993" cy="3584042"/>
          </a:xfrm>
        </p:spPr>
        <p:txBody>
          <a:bodyPr anchor="b">
            <a:noAutofit/>
          </a:bodyPr>
          <a:lstStyle>
            <a:lvl1pPr marL="0" indent="0">
              <a:buNone/>
              <a:defRPr sz="6614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7998" y="12239911"/>
            <a:ext cx="7055993" cy="791227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409"/>
            </a:lvl1pPr>
            <a:lvl2pPr marL="1259997" indent="0">
              <a:buNone/>
              <a:defRPr sz="4409"/>
            </a:lvl2pPr>
            <a:lvl3pPr marL="2519995" indent="0">
              <a:buNone/>
              <a:defRPr sz="4409"/>
            </a:lvl3pPr>
            <a:lvl4pPr marL="3779992" indent="0">
              <a:buNone/>
              <a:defRPr sz="4409"/>
            </a:lvl4pPr>
            <a:lvl5pPr marL="5039990" indent="0">
              <a:buNone/>
              <a:defRPr sz="4409"/>
            </a:lvl5pPr>
            <a:lvl6pPr marL="6299987" indent="0">
              <a:buNone/>
              <a:defRPr sz="4409"/>
            </a:lvl6pPr>
            <a:lvl7pPr marL="7559985" indent="0">
              <a:buNone/>
              <a:defRPr sz="4409"/>
            </a:lvl7pPr>
            <a:lvl8pPr marL="8819982" indent="0">
              <a:buNone/>
              <a:defRPr sz="4409"/>
            </a:lvl8pPr>
            <a:lvl9pPr marL="10079980" indent="0">
              <a:buNone/>
              <a:defRPr sz="440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37998" y="25176213"/>
            <a:ext cx="7055993" cy="7703550"/>
          </a:xfrm>
        </p:spPr>
        <p:txBody>
          <a:bodyPr anchor="t">
            <a:normAutofit/>
          </a:bodyPr>
          <a:lstStyle>
            <a:lvl1pPr marL="0" indent="0">
              <a:buNone/>
              <a:defRPr sz="3858"/>
            </a:lvl1pPr>
            <a:lvl2pPr marL="1259997" indent="0">
              <a:buNone/>
              <a:defRPr sz="3307"/>
            </a:lvl2pPr>
            <a:lvl3pPr marL="2519995" indent="0">
              <a:buNone/>
              <a:defRPr sz="2756"/>
            </a:lvl3pPr>
            <a:lvl4pPr marL="3779992" indent="0">
              <a:buNone/>
              <a:defRPr sz="2480"/>
            </a:lvl4pPr>
            <a:lvl5pPr marL="5039990" indent="0">
              <a:buNone/>
              <a:defRPr sz="2480"/>
            </a:lvl5pPr>
            <a:lvl6pPr marL="6299987" indent="0">
              <a:buNone/>
              <a:defRPr sz="2480"/>
            </a:lvl6pPr>
            <a:lvl7pPr marL="7559985" indent="0">
              <a:buNone/>
              <a:defRPr sz="2480"/>
            </a:lvl7pPr>
            <a:lvl8pPr marL="8819982" indent="0">
              <a:buNone/>
              <a:defRPr sz="2480"/>
            </a:lvl8pPr>
            <a:lvl9pPr marL="10079980" indent="0">
              <a:buNone/>
              <a:defRPr sz="24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72082" y="21592182"/>
            <a:ext cx="7055993" cy="3584042"/>
          </a:xfrm>
        </p:spPr>
        <p:txBody>
          <a:bodyPr anchor="b">
            <a:noAutofit/>
          </a:bodyPr>
          <a:lstStyle>
            <a:lvl1pPr marL="0" indent="0">
              <a:buNone/>
              <a:defRPr sz="6614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72079" y="12239911"/>
            <a:ext cx="7055993" cy="792572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409"/>
            </a:lvl1pPr>
            <a:lvl2pPr marL="1259997" indent="0">
              <a:buNone/>
              <a:defRPr sz="4409"/>
            </a:lvl2pPr>
            <a:lvl3pPr marL="2519995" indent="0">
              <a:buNone/>
              <a:defRPr sz="4409"/>
            </a:lvl3pPr>
            <a:lvl4pPr marL="3779992" indent="0">
              <a:buNone/>
              <a:defRPr sz="4409"/>
            </a:lvl4pPr>
            <a:lvl5pPr marL="5039990" indent="0">
              <a:buNone/>
              <a:defRPr sz="4409"/>
            </a:lvl5pPr>
            <a:lvl6pPr marL="6299987" indent="0">
              <a:buNone/>
              <a:defRPr sz="4409"/>
            </a:lvl6pPr>
            <a:lvl7pPr marL="7559985" indent="0">
              <a:buNone/>
              <a:defRPr sz="4409"/>
            </a:lvl7pPr>
            <a:lvl8pPr marL="8819982" indent="0">
              <a:buNone/>
              <a:defRPr sz="4409"/>
            </a:lvl8pPr>
            <a:lvl9pPr marL="10079980" indent="0">
              <a:buNone/>
              <a:defRPr sz="440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9069285" y="25176208"/>
            <a:ext cx="7055993" cy="7703550"/>
          </a:xfrm>
        </p:spPr>
        <p:txBody>
          <a:bodyPr anchor="t">
            <a:normAutofit/>
          </a:bodyPr>
          <a:lstStyle>
            <a:lvl1pPr marL="0" indent="0">
              <a:buNone/>
              <a:defRPr sz="3858"/>
            </a:lvl1pPr>
            <a:lvl2pPr marL="1259997" indent="0">
              <a:buNone/>
              <a:defRPr sz="3307"/>
            </a:lvl2pPr>
            <a:lvl3pPr marL="2519995" indent="0">
              <a:buNone/>
              <a:defRPr sz="2756"/>
            </a:lvl3pPr>
            <a:lvl4pPr marL="3779992" indent="0">
              <a:buNone/>
              <a:defRPr sz="2480"/>
            </a:lvl4pPr>
            <a:lvl5pPr marL="5039990" indent="0">
              <a:buNone/>
              <a:defRPr sz="2480"/>
            </a:lvl5pPr>
            <a:lvl6pPr marL="6299987" indent="0">
              <a:buNone/>
              <a:defRPr sz="2480"/>
            </a:lvl6pPr>
            <a:lvl7pPr marL="7559985" indent="0">
              <a:buNone/>
              <a:defRPr sz="2480"/>
            </a:lvl7pPr>
            <a:lvl8pPr marL="8819982" indent="0">
              <a:buNone/>
              <a:defRPr sz="2480"/>
            </a:lvl8pPr>
            <a:lvl9pPr marL="10079980" indent="0">
              <a:buNone/>
              <a:defRPr sz="24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517131" y="21592182"/>
            <a:ext cx="7055993" cy="3584042"/>
          </a:xfrm>
        </p:spPr>
        <p:txBody>
          <a:bodyPr anchor="b">
            <a:noAutofit/>
          </a:bodyPr>
          <a:lstStyle>
            <a:lvl1pPr marL="0" indent="0">
              <a:buNone/>
              <a:defRPr sz="6614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517128" y="12239919"/>
            <a:ext cx="7055993" cy="792077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409"/>
            </a:lvl1pPr>
            <a:lvl2pPr marL="1259997" indent="0">
              <a:buNone/>
              <a:defRPr sz="4409"/>
            </a:lvl2pPr>
            <a:lvl3pPr marL="2519995" indent="0">
              <a:buNone/>
              <a:defRPr sz="4409"/>
            </a:lvl3pPr>
            <a:lvl4pPr marL="3779992" indent="0">
              <a:buNone/>
              <a:defRPr sz="4409"/>
            </a:lvl4pPr>
            <a:lvl5pPr marL="5039990" indent="0">
              <a:buNone/>
              <a:defRPr sz="4409"/>
            </a:lvl5pPr>
            <a:lvl6pPr marL="6299987" indent="0">
              <a:buNone/>
              <a:defRPr sz="4409"/>
            </a:lvl6pPr>
            <a:lvl7pPr marL="7559985" indent="0">
              <a:buNone/>
              <a:defRPr sz="4409"/>
            </a:lvl7pPr>
            <a:lvl8pPr marL="8819982" indent="0">
              <a:buNone/>
              <a:defRPr sz="4409"/>
            </a:lvl8pPr>
            <a:lvl9pPr marL="10079980" indent="0">
              <a:buNone/>
              <a:defRPr sz="440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6516875" y="25176197"/>
            <a:ext cx="7055993" cy="7703550"/>
          </a:xfrm>
        </p:spPr>
        <p:txBody>
          <a:bodyPr anchor="t">
            <a:normAutofit/>
          </a:bodyPr>
          <a:lstStyle>
            <a:lvl1pPr marL="0" indent="0">
              <a:buNone/>
              <a:defRPr sz="3858"/>
            </a:lvl1pPr>
            <a:lvl2pPr marL="1259997" indent="0">
              <a:buNone/>
              <a:defRPr sz="3307"/>
            </a:lvl2pPr>
            <a:lvl3pPr marL="2519995" indent="0">
              <a:buNone/>
              <a:defRPr sz="2756"/>
            </a:lvl3pPr>
            <a:lvl4pPr marL="3779992" indent="0">
              <a:buNone/>
              <a:defRPr sz="2480"/>
            </a:lvl4pPr>
            <a:lvl5pPr marL="5039990" indent="0">
              <a:buNone/>
              <a:defRPr sz="2480"/>
            </a:lvl5pPr>
            <a:lvl6pPr marL="6299987" indent="0">
              <a:buNone/>
              <a:defRPr sz="2480"/>
            </a:lvl6pPr>
            <a:lvl7pPr marL="7559985" indent="0">
              <a:buNone/>
              <a:defRPr sz="2480"/>
            </a:lvl7pPr>
            <a:lvl8pPr marL="8819982" indent="0">
              <a:buNone/>
              <a:defRPr sz="2480"/>
            </a:lvl8pPr>
            <a:lvl9pPr marL="10079980" indent="0">
              <a:buNone/>
              <a:defRPr sz="248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5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999" y="11519916"/>
            <a:ext cx="21923978" cy="2135984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9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807"/>
            <a:ext cx="25199975" cy="977493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09481" y="3922194"/>
            <a:ext cx="4252496" cy="22302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8000" y="3916643"/>
            <a:ext cx="17301654" cy="2230814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328816" y="1999993"/>
            <a:ext cx="6016494" cy="1916653"/>
          </a:xfrm>
        </p:spPr>
        <p:txBody>
          <a:bodyPr/>
          <a:lstStyle>
            <a:lvl1pPr algn="r">
              <a:defRPr/>
            </a:lvl1pPr>
          </a:lstStyle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999" y="1999993"/>
            <a:ext cx="13312818" cy="191665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310" y="1999993"/>
            <a:ext cx="1838667" cy="1916653"/>
          </a:xfrm>
        </p:spPr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807"/>
            <a:ext cx="25199975" cy="977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99" y="3955533"/>
            <a:ext cx="21923978" cy="14708213"/>
          </a:xfrm>
        </p:spPr>
        <p:txBody>
          <a:bodyPr anchor="b">
            <a:normAutofit/>
          </a:bodyPr>
          <a:lstStyle>
            <a:lvl1pPr algn="r">
              <a:defRPr sz="1102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000" y="19116533"/>
            <a:ext cx="21923981" cy="7108263"/>
          </a:xfrm>
        </p:spPr>
        <p:txBody>
          <a:bodyPr>
            <a:normAutofit/>
          </a:bodyPr>
          <a:lstStyle>
            <a:lvl1pPr marL="0" indent="0" algn="r">
              <a:buNone/>
              <a:defRPr sz="6063">
                <a:solidFill>
                  <a:schemeClr val="tx1">
                    <a:tint val="75000"/>
                  </a:schemeClr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328816" y="1999993"/>
            <a:ext cx="6016494" cy="1916653"/>
          </a:xfrm>
        </p:spPr>
        <p:txBody>
          <a:bodyPr/>
          <a:lstStyle>
            <a:lvl1pPr algn="r">
              <a:defRPr/>
            </a:lvl1pPr>
          </a:lstStyle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999" y="1999993"/>
            <a:ext cx="13312818" cy="191665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311" y="1999993"/>
            <a:ext cx="1838664" cy="1916653"/>
          </a:xfrm>
        </p:spPr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8000" y="11519916"/>
            <a:ext cx="10777176" cy="2135984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3174" y="11519916"/>
            <a:ext cx="10768800" cy="2135984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994" y="3999971"/>
            <a:ext cx="17576983" cy="679995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66" y="11463444"/>
            <a:ext cx="10151806" cy="4324966"/>
          </a:xfrm>
        </p:spPr>
        <p:txBody>
          <a:bodyPr anchor="b">
            <a:normAutofit/>
          </a:bodyPr>
          <a:lstStyle>
            <a:lvl1pPr marL="0" indent="0">
              <a:buNone/>
              <a:defRPr sz="7717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997" y="16444329"/>
            <a:ext cx="10777176" cy="16435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18541" y="11463444"/>
            <a:ext cx="10143434" cy="4324966"/>
          </a:xfrm>
        </p:spPr>
        <p:txBody>
          <a:bodyPr anchor="b">
            <a:normAutofit/>
          </a:bodyPr>
          <a:lstStyle>
            <a:lvl1pPr marL="0" indent="0">
              <a:buNone/>
              <a:defRPr sz="7717" b="0">
                <a:solidFill>
                  <a:schemeClr val="tx1"/>
                </a:solidFill>
              </a:defRPr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93172" y="16444329"/>
            <a:ext cx="10768803" cy="16435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5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98" y="7999942"/>
            <a:ext cx="8504992" cy="8399939"/>
          </a:xfrm>
        </p:spPr>
        <p:txBody>
          <a:bodyPr anchor="b"/>
          <a:lstStyle>
            <a:lvl1pPr algn="l"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990" y="3919972"/>
            <a:ext cx="12851987" cy="28959789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998" y="16399881"/>
            <a:ext cx="8504992" cy="1647988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0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98" y="7999942"/>
            <a:ext cx="11232316" cy="8399939"/>
          </a:xfrm>
        </p:spPr>
        <p:txBody>
          <a:bodyPr anchor="b"/>
          <a:lstStyle>
            <a:lvl1pPr algn="l"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41982" y="3943499"/>
            <a:ext cx="10125832" cy="28936262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998" y="16399881"/>
            <a:ext cx="11232316" cy="1647988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1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99975" cy="56749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4994" y="4012428"/>
            <a:ext cx="17576983" cy="6787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999" y="11519916"/>
            <a:ext cx="21923978" cy="2135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71483" y="33366432"/>
            <a:ext cx="58904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999" y="33363781"/>
            <a:ext cx="1565548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12482" y="1999993"/>
            <a:ext cx="544949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2519995" rtl="0" eaLnBrk="1" latinLnBrk="0" hangingPunct="1">
        <a:lnSpc>
          <a:spcPct val="90000"/>
        </a:lnSpc>
        <a:spcBef>
          <a:spcPct val="0"/>
        </a:spcBef>
        <a:buNone/>
        <a:defRPr sz="1102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hyperlink" Target="https://github.com/Jacob22g/My-Projects.git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2EFAA0FB-27EA-4F9A-A439-4DDF478B1E30}"/>
              </a:ext>
            </a:extLst>
          </p:cNvPr>
          <p:cNvSpPr/>
          <p:nvPr/>
        </p:nvSpPr>
        <p:spPr>
          <a:xfrm>
            <a:off x="8915400" y="20916900"/>
            <a:ext cx="8583437" cy="2955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49CDE2-375E-4287-91B1-4E0BAF10378E}"/>
              </a:ext>
            </a:extLst>
          </p:cNvPr>
          <p:cNvSpPr/>
          <p:nvPr/>
        </p:nvSpPr>
        <p:spPr>
          <a:xfrm>
            <a:off x="19004693" y="17434090"/>
            <a:ext cx="3515686" cy="3390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21873"/>
              </p:ext>
            </p:extLst>
          </p:nvPr>
        </p:nvGraphicFramePr>
        <p:xfrm>
          <a:off x="818147" y="665380"/>
          <a:ext cx="23509706" cy="370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algorithm multimedia and machine learning in python</a:t>
                      </a:r>
                      <a:endParaRPr lang="en-GB" sz="4000" dirty="0"/>
                    </a:p>
                  </a:txBody>
                  <a:tcPr anchor="ctr">
                    <a:solidFill>
                      <a:srgbClr val="E007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Skin Detection</a:t>
                      </a:r>
                    </a:p>
                    <a:p>
                      <a:pPr algn="ctr"/>
                      <a:r>
                        <a:rPr lang="en-US" sz="5400" dirty="0"/>
                        <a:t>Jacob Graham</a:t>
                      </a:r>
                      <a:endParaRPr lang="en-GB" sz="5400" dirty="0"/>
                    </a:p>
                  </a:txBody>
                  <a:tcPr anchor="ctr">
                    <a:solidFill>
                      <a:srgbClr val="E007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00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</a:rPr>
                        <a:t>Dimitry Patashov</a:t>
                      </a:r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007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97E8D-8EAC-4A73-A1C8-30FEEE629843}"/>
              </a:ext>
            </a:extLst>
          </p:cNvPr>
          <p:cNvSpPr txBox="1"/>
          <p:nvPr/>
        </p:nvSpPr>
        <p:spPr>
          <a:xfrm>
            <a:off x="1953229" y="39857262"/>
            <a:ext cx="19659601" cy="13388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poster size B1 (70x100 cm).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the header section format.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Project name size should be between 74-78.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Section titles should have size between 52-56.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Lecturer name and participants names should have size between 52-56.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Course name should have size between 38-42.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Body texts of the poster should have size between 32-38.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Replace the current text in the header with correct information.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may change the colors, fonts and font sizes of the header within the restrictions as long as header size and format stay unchanged.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may design the body section as you please but under these constrains: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Body must include the following sections in this exact order: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Introduction – overview of the project.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&lt;Read part (b)&gt;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Conclusions – achieved goals, received results and their comparison to the defined targets of project as set at its beginning.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Discussions – vision of further development of the project, QR code to the video and source codes of the project (if applicable).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In (a), the blank paragraph is where you add your own section/s. You must add at least one section and you cannot add more than two sections.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When you submit the poster, do so in two files: </a:t>
            </a:r>
            <a:r>
              <a:rPr lang="en-US" sz="3600" dirty="0" err="1"/>
              <a:t>powerpoint</a:t>
            </a:r>
            <a:r>
              <a:rPr lang="en-US" sz="3600" dirty="0"/>
              <a:t> presentation (this file) and PDF file.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Any images, graphs or charts included in the poster, must have high resolution, sharp markings and texts.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This poster template is in accordance with written above limitations.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A7C60C7-631E-45A5-9664-5A61EC38ACEA}"/>
              </a:ext>
            </a:extLst>
          </p:cNvPr>
          <p:cNvSpPr txBox="1"/>
          <p:nvPr/>
        </p:nvSpPr>
        <p:spPr>
          <a:xfrm>
            <a:off x="2911641" y="6636774"/>
            <a:ext cx="19659601" cy="208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6A3AFCD-03CC-4087-8E35-F8B7655C3DFD}"/>
              </a:ext>
            </a:extLst>
          </p:cNvPr>
          <p:cNvSpPr txBox="1"/>
          <p:nvPr/>
        </p:nvSpPr>
        <p:spPr>
          <a:xfrm>
            <a:off x="2911641" y="6740717"/>
            <a:ext cx="19376693" cy="2262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Introduction:</a:t>
            </a:r>
          </a:p>
          <a:p>
            <a:r>
              <a:rPr lang="en-US" sz="3200" dirty="0"/>
              <a:t>	Skin Detection Application is used for detecting human skin in a live video</a:t>
            </a:r>
          </a:p>
          <a:p>
            <a:r>
              <a:rPr lang="en-US" sz="3200" dirty="0"/>
              <a:t>	and coloring it in green.</a:t>
            </a:r>
          </a:p>
          <a:p>
            <a:r>
              <a:rPr lang="en-US" sz="3200" dirty="0"/>
              <a:t>	Skin detection is the process of finding skin-colored pixels and regions</a:t>
            </a:r>
          </a:p>
          <a:p>
            <a:r>
              <a:rPr lang="en-US" sz="3200" dirty="0"/>
              <a:t>	in an image or a video.</a:t>
            </a:r>
          </a:p>
          <a:p>
            <a:r>
              <a:rPr lang="en-US" sz="3200" dirty="0"/>
              <a:t>	by using computer vision algorithms , from the OpenCV Library in Python.</a:t>
            </a:r>
          </a:p>
          <a:p>
            <a:endParaRPr lang="en-US" dirty="0"/>
          </a:p>
          <a:p>
            <a:r>
              <a:rPr lang="en-US" sz="3200" dirty="0"/>
              <a:t>Info:</a:t>
            </a:r>
            <a:r>
              <a:rPr lang="he-IL" sz="3200" dirty="0"/>
              <a:t>	</a:t>
            </a:r>
            <a:endParaRPr lang="en-US" sz="3200" dirty="0"/>
          </a:p>
          <a:p>
            <a:r>
              <a:rPr lang="en-US" sz="3200" dirty="0"/>
              <a:t>	Application process: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create a matrix that were skin is detected it’s white. We then color it in </a:t>
            </a:r>
          </a:p>
          <a:p>
            <a:r>
              <a:rPr lang="en-US" sz="3200" dirty="0"/>
              <a:t>Green, and return the green image into the video captured image.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 err="1"/>
          </a:p>
          <a:p>
            <a:endParaRPr lang="en-US" dirty="0" err="1"/>
          </a:p>
          <a:p>
            <a:r>
              <a:rPr lang="en-US" sz="3200" b="1" dirty="0"/>
              <a:t>Conclusions:</a:t>
            </a:r>
          </a:p>
          <a:p>
            <a:r>
              <a:rPr lang="en-US" sz="3200" dirty="0"/>
              <a:t>the result is a good detection rate ,with future development we may achieve a more </a:t>
            </a:r>
          </a:p>
          <a:p>
            <a:r>
              <a:rPr lang="en-US" sz="3200" dirty="0"/>
              <a:t>Accurate, with higher detection rate.</a:t>
            </a:r>
            <a:endParaRPr lang="en-US" dirty="0"/>
          </a:p>
          <a:p>
            <a:endParaRPr lang="en-US" dirty="0" err="1"/>
          </a:p>
          <a:p>
            <a:endParaRPr lang="en-US" dirty="0" err="1"/>
          </a:p>
          <a:p>
            <a:endParaRPr lang="en-US" dirty="0" err="1"/>
          </a:p>
          <a:p>
            <a:r>
              <a:rPr lang="en-US" sz="3200" b="1" dirty="0"/>
              <a:t>Discussions:</a:t>
            </a:r>
          </a:p>
          <a:p>
            <a:r>
              <a:rPr lang="en-US" sz="3200" dirty="0"/>
              <a:t>	This project my have many option for future development.</a:t>
            </a:r>
          </a:p>
          <a:p>
            <a:r>
              <a:rPr lang="en-US" sz="3200" dirty="0"/>
              <a:t>	by using this technology we can apply applications.</a:t>
            </a:r>
          </a:p>
          <a:p>
            <a:r>
              <a:rPr lang="en-US" sz="3200" dirty="0"/>
              <a:t>	for example: Gesture tracking, Games controller ,Life saving systems..</a:t>
            </a:r>
          </a:p>
          <a:p>
            <a:r>
              <a:rPr lang="en-US" sz="3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 err="1"/>
          </a:p>
          <a:p>
            <a:endParaRPr lang="en-US" dirty="0" err="1"/>
          </a:p>
          <a:p>
            <a:endParaRPr lang="en-US" dirty="0" err="1"/>
          </a:p>
          <a:p>
            <a:endParaRPr lang="en-US" dirty="0" err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899AA5-68E9-47DD-8A96-445267DE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62" y="28762610"/>
            <a:ext cx="2537271" cy="18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3166F2A8-AD3F-44F6-B5FC-8E655B16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987" y="28762608"/>
            <a:ext cx="2385866" cy="187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FC2FA9D-3255-4A91-8B13-61BC2331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22" y="28762609"/>
            <a:ext cx="2151876" cy="18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580AE0E6-2519-477B-AF88-7CE9D0C2F9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3" r="28" b="5"/>
          <a:stretch/>
        </p:blipFill>
        <p:spPr>
          <a:xfrm>
            <a:off x="19088561" y="17387956"/>
            <a:ext cx="3390900" cy="3410926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BA9B5C0C-F399-426B-A804-402498C4B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4692" y="14170156"/>
            <a:ext cx="3525044" cy="329004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7ACF9A0-5097-4B8D-B113-97FF3FE31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6177" y="10841783"/>
            <a:ext cx="3533559" cy="339090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16C2FEF5-F030-477E-8748-F98C660AE4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04692" y="7657033"/>
            <a:ext cx="3573396" cy="322527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CCD1F07-FF04-4A45-B4F2-EC58312D1890}"/>
              </a:ext>
            </a:extLst>
          </p:cNvPr>
          <p:cNvSpPr txBox="1"/>
          <p:nvPr/>
        </p:nvSpPr>
        <p:spPr>
          <a:xfrm>
            <a:off x="13402740" y="32778614"/>
            <a:ext cx="1092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10"/>
              </a:rPr>
              <a:t>https://github.com/Jacob22g/My-Projects.git</a:t>
            </a:r>
            <a:endParaRPr lang="en-US" sz="3600" dirty="0"/>
          </a:p>
          <a:p>
            <a:endParaRPr lang="en-US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0B95C419-8716-4EBB-B3DD-7E84BD7D32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90920" y="29196871"/>
            <a:ext cx="3204463" cy="3225271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29D9C17-C83B-48E7-A95F-8D9A6248539F}"/>
              </a:ext>
            </a:extLst>
          </p:cNvPr>
          <p:cNvSpPr txBox="1"/>
          <p:nvPr/>
        </p:nvSpPr>
        <p:spPr>
          <a:xfrm>
            <a:off x="17109139" y="31704559"/>
            <a:ext cx="453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Scan Me: 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26B01ACB-89CD-4AE2-93DD-220742CF51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1887" y="11958987"/>
            <a:ext cx="14872411" cy="77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שובל אדים</Template>
  <TotalTime>15964</TotalTime>
  <Words>308</Words>
  <Application>Microsoft Office PowerPoint</Application>
  <PresentationFormat>מותאם אישית</PresentationFormat>
  <Paragraphs>74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שובל אדים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Jacob</cp:lastModifiedBy>
  <cp:revision>53</cp:revision>
  <dcterms:created xsi:type="dcterms:W3CDTF">2019-01-27T10:54:29Z</dcterms:created>
  <dcterms:modified xsi:type="dcterms:W3CDTF">2019-09-13T10:04:28Z</dcterms:modified>
</cp:coreProperties>
</file>