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89" r:id="rId1"/>
  </p:sldMasterIdLst>
  <p:sldIdLst>
    <p:sldId id="256" r:id="rId2"/>
  </p:sldIdLst>
  <p:sldSz cx="9144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Animation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0" d="100"/>
          <a:sy n="120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143000" y="1122680"/>
            <a:ext cx="6858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5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5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45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5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5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5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45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143000" y="3602355"/>
            <a:ext cx="6858635" cy="16554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33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1825625"/>
            <a:ext cx="7887335" cy="43516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100" cap="none" dirty="0" smtClean="0" b="0"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543675" y="365125"/>
            <a:ext cx="1971675" cy="58121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33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365125"/>
            <a:ext cx="5800725" cy="58121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100" cap="none" dirty="0" smtClean="0" b="0"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33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825625"/>
            <a:ext cx="78873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100" cap="none" dirty="0" smtClean="0" b="0"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3570" y="1710055"/>
            <a:ext cx="78873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5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5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45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5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5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5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45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3570" y="4589780"/>
            <a:ext cx="78873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cap="none" dirty="0" smtClean="0" b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cap="none" dirty="0" smtClean="0" b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800" cap="none" dirty="0" smtClean="0" b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1800" cap="none" dirty="0" smtClean="0" b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33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825625"/>
            <a:ext cx="38868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100" cap="none" dirty="0" smtClean="0" b="0"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29150" y="1825625"/>
            <a:ext cx="3886835" cy="43516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100" cap="none" dirty="0" smtClean="0" b="0"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365125"/>
            <a:ext cx="78873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33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30555" y="1681480"/>
            <a:ext cx="386778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8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편집합니다</a:t>
            </a:r>
            <a:endParaRPr lang="ko-KR" altLang="en-US" sz="18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30555" y="2505075"/>
            <a:ext cx="3867785" cy="36849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100" cap="none" dirty="0" smtClean="0" b="0"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28515" y="1681480"/>
            <a:ext cx="38881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8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편집합니다</a:t>
            </a:r>
            <a:endParaRPr lang="ko-KR" altLang="en-US" sz="18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28515" y="2505075"/>
            <a:ext cx="3888105" cy="36849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100" cap="none" dirty="0" smtClean="0" b="0"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33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4957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2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887470" y="987425"/>
            <a:ext cx="4629785" cy="48736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100" cap="none" dirty="0" smtClean="0" b="0"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5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5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2057400"/>
            <a:ext cx="294957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2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2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2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4957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2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3887470" y="987425"/>
            <a:ext cx="4629785" cy="48736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2057400"/>
            <a:ext cx="294957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2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2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2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3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33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8650" y="1825625"/>
            <a:ext cx="78873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1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1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100" cap="none" dirty="0" smtClean="0" b="0"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35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3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10/19/2016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chemeClr val="tx1">
                    <a:tint val="75000"/>
                  </a:schemeClr>
                </a:solidFill>
                <a:latin typeface="±¼¸²" charset="0"/>
                <a:ea typeface="±¼¸²" charset="0"/>
              </a:rPr>
              <a:t>1</a:t>
            </a:fld>
            <a:endParaRPr lang="ko-KR" altLang="en-US" sz="900" cap="none" dirty="0" smtClean="0" b="0">
              <a:solidFill>
                <a:schemeClr val="tx1">
                  <a:tint val="75000"/>
                </a:schemeClr>
              </a:solidFill>
              <a:latin typeface="±¼¸²" charset="0"/>
              <a:ea typeface="±¼¸²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500"/>
              <a:t>2Team </a:t>
            </a:r>
            <a:r>
              <a:rPr lang="ko-KR" altLang="en-US" sz="3500"/>
              <a:t>린 캔버스</a:t>
            </a:r>
            <a:endParaRPr lang="ko-KR" altLang="en-US" sz="350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17990" y="1368462"/>
          <a:ext cx="8375082" cy="4652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016"/>
                <a:gridCol w="1675016"/>
                <a:gridCol w="837508"/>
                <a:gridCol w="837508"/>
                <a:gridCol w="1675016"/>
                <a:gridCol w="1675016"/>
              </a:tblGrid>
              <a:tr h="1827896">
                <a:tc row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 b="1"/>
                        <a:t>문제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endParaRPr lang="ko-KR" altLang="en-US" sz="1200" b="1"/>
                    </a:p>
                    <a:p>
                      <a:pPr latinLnBrk="1">
                        <a:defRPr/>
                      </a:pPr>
                      <a:r>
                        <a:rPr lang="ko-KR" altLang="en-US" sz="1200" b="1"/>
                        <a:t>잔디를 사용해보니 사용 빈도가 높지 않은 부가적인 기능이 많아 처음 사용할 시 직관성이 떨어진다</a:t>
                      </a:r>
                      <a:r>
                        <a:rPr lang="en-US" altLang="ko-KR" sz="1200" b="1"/>
                        <a:t>.</a:t>
                      </a:r>
                      <a:r>
                        <a:rPr lang="ko-KR" altLang="en-US" sz="1200" b="1"/>
                        <a:t> </a:t>
                      </a:r>
                      <a:endParaRPr lang="ko-KR" altLang="en-US" sz="1200" b="1"/>
                    </a:p>
                    <a:p>
                      <a:pPr latinLnBrk="1">
                        <a:defRPr/>
                      </a:pPr>
                      <a:r>
                        <a:rPr lang="en-US" altLang="ko-KR" sz="1200" b="1"/>
                        <a:t>to-do-list </a:t>
                      </a:r>
                      <a:r>
                        <a:rPr lang="ko-KR" altLang="en-US" sz="1200" b="1"/>
                        <a:t>기능이 없다</a:t>
                      </a:r>
                      <a:r>
                        <a:rPr lang="en-US" altLang="ko-KR" sz="1200" b="1"/>
                        <a:t>.</a:t>
                      </a:r>
                      <a:endParaRPr lang="en-US" altLang="ko-KR" sz="1200" b="1"/>
                    </a:p>
                    <a:p>
                      <a:pPr latinLnBrk="1">
                        <a:defRPr/>
                      </a:pPr>
                      <a:endParaRPr lang="ko-KR" altLang="en-US" sz="1200" b="1"/>
                    </a:p>
                    <a:p>
                      <a:pPr latinLnBrk="1">
                        <a:defRPr/>
                      </a:pPr>
                      <a:endParaRPr lang="en-US" altLang="ko-KR" sz="1200" b="1"/>
                    </a:p>
                    <a:p>
                      <a:pPr latinLnBrk="1">
                        <a:defRPr/>
                      </a:pPr>
                      <a:r>
                        <a:rPr lang="ko-KR" altLang="en-US" sz="1200" b="1"/>
                        <a:t>기존대안</a:t>
                      </a:r>
                      <a:endParaRPr lang="ko-KR" altLang="en-US" sz="1200" b="1"/>
                    </a:p>
                    <a:p>
                      <a:pPr latinLnBrk="1">
                        <a:defRPr/>
                      </a:pPr>
                      <a:r>
                        <a:rPr lang="en-US" altLang="ko-KR" sz="1200" b="1"/>
                        <a:t>to-do-list </a:t>
                      </a:r>
                      <a:r>
                        <a:rPr lang="ko-KR" altLang="en-US" sz="1200" b="1"/>
                        <a:t>기능을 원할 시 트렐로와 같은 외부 앱과 연동해야한다</a:t>
                      </a:r>
                      <a:r>
                        <a:rPr lang="en-US" altLang="ko-KR" sz="1200" b="1"/>
                        <a:t>.</a:t>
                      </a:r>
                      <a:endParaRPr lang="en-US" altLang="ko-KR" sz="1200" b="1"/>
                    </a:p>
                    <a:p>
                      <a:pPr latinLnBrk="1">
                        <a:defRPr/>
                      </a:pPr>
                      <a:endParaRPr lang="en-US" altLang="ko-KR" sz="1200" b="1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 b="1"/>
                        <a:t>솔루션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채팅방</a:t>
                      </a:r>
                      <a:r>
                        <a:rPr lang="en-US" altLang="ko-KR" sz="1400" b="1"/>
                        <a:t>,</a:t>
                      </a:r>
                      <a:r>
                        <a:rPr lang="ko-KR" altLang="en-US" sz="1400" b="1"/>
                        <a:t>  </a:t>
                      </a:r>
                      <a:r>
                        <a:rPr lang="en-US" altLang="ko-KR" sz="1400" b="1"/>
                        <a:t>to-do-list </a:t>
                      </a:r>
                      <a:r>
                        <a:rPr lang="ko-KR" altLang="en-US" sz="1400" b="1"/>
                        <a:t>기능을 직관적인 </a:t>
                      </a:r>
                      <a:r>
                        <a:rPr lang="en-US" altLang="ko-KR" sz="1400" b="1"/>
                        <a:t>ui </a:t>
                      </a:r>
                      <a:r>
                        <a:rPr lang="ko-KR" altLang="en-US" sz="1400" b="1"/>
                        <a:t>로 구현한다</a:t>
                      </a:r>
                      <a:r>
                        <a:rPr lang="en-US" altLang="ko-KR" sz="1400" b="1"/>
                        <a:t>.</a:t>
                      </a:r>
                      <a:r>
                        <a:rPr lang="ko-KR" altLang="en-US" sz="1400" b="1"/>
                        <a:t> </a:t>
                      </a:r>
                      <a:endParaRPr lang="ko-KR" altLang="en-US" sz="1400" b="1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 grid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 b="1"/>
                        <a:t>고유의 가치제안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직관적이고 간결한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협업툴 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상위 개념</a:t>
                      </a:r>
                      <a:r>
                        <a:rPr lang="en-US" altLang="ko-KR" sz="1400" b="1"/>
                        <a:t>: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외부 연동 없이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채팅방</a:t>
                      </a:r>
                      <a:r>
                        <a:rPr lang="en-US" altLang="ko-KR" sz="1400" b="1"/>
                        <a:t>,</a:t>
                      </a:r>
                      <a:r>
                        <a:rPr lang="ko-KR" altLang="en-US" sz="1400" b="1"/>
                        <a:t> </a:t>
                      </a:r>
                      <a:r>
                        <a:rPr lang="en-US" altLang="ko-KR" sz="1400" b="1"/>
                        <a:t>to-do-list,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캘린더 구현 </a:t>
                      </a:r>
                      <a:endParaRPr lang="ko-KR" altLang="en-US" sz="1400" b="1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 b="1"/>
                        <a:t>경쟁 우위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직관성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endParaRPr lang="ko-KR" altLang="en-US" sz="1400" b="1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 b="1"/>
                        <a:t>고객군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프로젝트 수행자</a:t>
                      </a:r>
                      <a:endParaRPr lang="ko-KR" altLang="en-US" sz="1400" b="1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2789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 b="1"/>
                        <a:t>핵심지표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1.</a:t>
                      </a:r>
                      <a:r>
                        <a:rPr lang="ko-KR" altLang="en-US" sz="1400" b="1"/>
                        <a:t>회원가입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2.to-do-list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3.</a:t>
                      </a:r>
                      <a:r>
                        <a:rPr lang="ko-KR" altLang="en-US" sz="1400" b="1"/>
                        <a:t>채팅방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4.</a:t>
                      </a:r>
                      <a:r>
                        <a:rPr lang="ko-KR" altLang="en-US" sz="1400" b="1"/>
                        <a:t>캘린더 </a:t>
                      </a:r>
                      <a:endParaRPr lang="ko-KR" altLang="en-US" sz="1400" b="1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 b="1"/>
                        <a:t>채널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인스타그램 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커뮤니티 </a:t>
                      </a:r>
                      <a:endParaRPr lang="ko-KR" altLang="en-US" sz="1400" b="1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97032"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 b="1"/>
                        <a:t>비용구조</a:t>
                      </a:r>
                      <a:endParaRPr lang="ko-KR" altLang="en-US" sz="1400" b="1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 b="1"/>
                        <a:t>수익원</a:t>
                      </a:r>
                      <a:endParaRPr lang="ko-KR" altLang="en-US" sz="1400" b="1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57</ep:Words>
  <ep:PresentationFormat/>
  <ep:Paragraphs>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2Team 린 캔버스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도재구</cp:lastModifiedBy>
  <dcterms:modified xsi:type="dcterms:W3CDTF">2020-12-11T08:05:49.110</dcterms:modified>
  <cp:revision>8</cp:revision>
  <cp:version/>
</cp:coreProperties>
</file>