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27" r:id="rId2"/>
    <p:sldId id="403" r:id="rId3"/>
    <p:sldId id="528" r:id="rId4"/>
    <p:sldId id="529" r:id="rId5"/>
    <p:sldId id="530" r:id="rId6"/>
    <p:sldId id="531" r:id="rId7"/>
    <p:sldId id="532" r:id="rId8"/>
    <p:sldId id="534" r:id="rId9"/>
    <p:sldId id="562" r:id="rId10"/>
  </p:sldIdLst>
  <p:sldSz cx="11520488" cy="6480175"/>
  <p:notesSz cx="6858000" cy="9144000"/>
  <p:defaultTextStyle>
    <a:defPPr>
      <a:defRPr lang="ko-KR"/>
    </a:defPPr>
    <a:lvl1pPr algn="l" defTabSz="1150938" rtl="0" fontAlgn="base" latinLnBrk="1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574675" indent="-117475" algn="l" defTabSz="1150938" rtl="0" fontAlgn="base" latinLnBrk="1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1150938" indent="-236538" algn="l" defTabSz="1150938" rtl="0" fontAlgn="base" latinLnBrk="1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727200" indent="-355600" algn="l" defTabSz="1150938" rtl="0" fontAlgn="base" latinLnBrk="1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2303463" indent="-474663" algn="l" defTabSz="1150938" rtl="0" fontAlgn="base" latinLnBrk="1">
      <a:spcBef>
        <a:spcPct val="0"/>
      </a:spcBef>
      <a:spcAft>
        <a:spcPct val="0"/>
      </a:spcAft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300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5" userDrawn="1">
          <p15:clr>
            <a:srgbClr val="A4A3A4"/>
          </p15:clr>
        </p15:guide>
        <p15:guide id="3" pos="589" userDrawn="1">
          <p15:clr>
            <a:srgbClr val="A4A3A4"/>
          </p15:clr>
        </p15:guide>
        <p15:guide id="5" pos="3629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orient="horz" pos="1088" userDrawn="1">
          <p15:clr>
            <a:srgbClr val="A4A3A4"/>
          </p15:clr>
        </p15:guide>
        <p15:guide id="10" orient="horz" pos="1451" userDrawn="1">
          <p15:clr>
            <a:srgbClr val="A4A3A4"/>
          </p15:clr>
        </p15:guide>
        <p15:guide id="11" orient="horz" pos="3855" userDrawn="1">
          <p15:clr>
            <a:srgbClr val="A4A3A4"/>
          </p15:clr>
        </p15:guide>
        <p15:guide id="13" orient="horz" pos="1996" userDrawn="1">
          <p15:clr>
            <a:srgbClr val="A4A3A4"/>
          </p15:clr>
        </p15:guide>
        <p15:guide id="14" pos="6736" userDrawn="1">
          <p15:clr>
            <a:srgbClr val="A4A3A4"/>
          </p15:clr>
        </p15:guide>
        <p15:guide id="15" pos="4626" userDrawn="1">
          <p15:clr>
            <a:srgbClr val="A4A3A4"/>
          </p15:clr>
        </p15:guide>
        <p15:guide id="16" orient="horz" pos="998" userDrawn="1">
          <p15:clr>
            <a:srgbClr val="A4A3A4"/>
          </p15:clr>
        </p15:guide>
        <p15:guide id="17" pos="703" userDrawn="1">
          <p15:clr>
            <a:srgbClr val="A4A3A4"/>
          </p15:clr>
        </p15:guide>
        <p15:guide id="18" orient="horz" pos="1882" userDrawn="1">
          <p15:clr>
            <a:srgbClr val="A4A3A4"/>
          </p15:clr>
        </p15:guide>
        <p15:guide id="19" orient="horz" pos="2699" userDrawn="1">
          <p15:clr>
            <a:srgbClr val="A4A3A4"/>
          </p15:clr>
        </p15:guide>
        <p15:guide id="21" pos="6191" userDrawn="1">
          <p15:clr>
            <a:srgbClr val="A4A3A4"/>
          </p15:clr>
        </p15:guide>
        <p15:guide id="22" orient="horz" pos="36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C05350"/>
    <a:srgbClr val="537ABA"/>
    <a:srgbClr val="5F5BAE"/>
    <a:srgbClr val="8064A2"/>
    <a:srgbClr val="E280FA"/>
    <a:srgbClr val="31859C"/>
    <a:srgbClr val="6C9AD1"/>
    <a:srgbClr val="BACBE8"/>
    <a:srgbClr val="E0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0" autoAdjust="0"/>
    <p:restoredTop sz="87322" autoAdjust="0"/>
  </p:normalViewPr>
  <p:slideViewPr>
    <p:cSldViewPr>
      <p:cViewPr varScale="1">
        <p:scale>
          <a:sx n="109" d="100"/>
          <a:sy n="109" d="100"/>
        </p:scale>
        <p:origin x="208" y="488"/>
      </p:cViewPr>
      <p:guideLst>
        <p:guide orient="horz" pos="635"/>
        <p:guide pos="589"/>
        <p:guide pos="3629"/>
        <p:guide pos="317"/>
        <p:guide orient="horz" pos="1088"/>
        <p:guide orient="horz" pos="1451"/>
        <p:guide orient="horz" pos="3855"/>
        <p:guide orient="horz" pos="1996"/>
        <p:guide pos="6736"/>
        <p:guide pos="4626"/>
        <p:guide orient="horz" pos="998"/>
        <p:guide pos="703"/>
        <p:guide orient="horz" pos="1882"/>
        <p:guide orient="horz" pos="2699"/>
        <p:guide pos="6191"/>
        <p:guide orient="horz" pos="36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66"/>
    </p:cViewPr>
  </p:sorterViewPr>
  <p:notesViewPr>
    <p:cSldViewPr>
      <p:cViewPr varScale="1">
        <p:scale>
          <a:sx n="81" d="100"/>
          <a:sy n="81" d="100"/>
        </p:scale>
        <p:origin x="2820" y="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6F52AE-B3C8-4A73-961A-F840EC74C808}" type="datetimeFigureOut">
              <a:rPr lang="ko-KR" altLang="en-US"/>
              <a:pPr>
                <a:defRPr/>
              </a:pPr>
              <a:t>2020. 12. 1.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A718EB5A-CB55-4F79-ACFF-1CBA2D0AC60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1A8D58-CBCC-4695-8466-228FBECF1ADC}" type="datetimeFigureOut">
              <a:rPr lang="ko-KR" altLang="en-US"/>
              <a:pPr>
                <a:defRPr/>
              </a:pPr>
              <a:t>2020. 12. 1.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52144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맑은 고딕" panose="020B0503020000020004" pitchFamily="50" charset="-127"/>
              </a:defRPr>
            </a:lvl1pPr>
          </a:lstStyle>
          <a:p>
            <a:fld id="{F85C9150-BEC7-42A2-8B24-D2A474EBC4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18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50938" rtl="0" eaLnBrk="0" fontAlgn="base" latinLnBrk="1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4675" algn="l" defTabSz="1150938" rtl="0" eaLnBrk="0" fontAlgn="base" latinLnBrk="1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0938" algn="l" defTabSz="1150938" rtl="0" eaLnBrk="0" fontAlgn="base" latinLnBrk="1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7200" algn="l" defTabSz="1150938" rtl="0" eaLnBrk="0" fontAlgn="base" latinLnBrk="1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3463" algn="l" defTabSz="1150938" rtl="0" eaLnBrk="0" fontAlgn="base" latinLnBrk="1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C9150-BEC7-42A2-8B24-D2A474EBC4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3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2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1704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1762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907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0927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8942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7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3731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8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3731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150938" eaLnBrk="0" fontAlgn="base" hangingPunct="0">
              <a:spcBef>
                <a:spcPct val="3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85AC368-6F76-47A2-B784-1BD8BB89AD5C}" type="slidenum">
              <a:rPr lang="ko-KR" altLang="en-US" sz="1200"/>
              <a:pPr eaLnBrk="1" hangingPunct="1">
                <a:spcBef>
                  <a:spcPct val="0"/>
                </a:spcBef>
              </a:pPr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1092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주차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"/>
            <a:ext cx="11524092" cy="6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2552" y="0"/>
            <a:ext cx="2987936" cy="648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914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4" y="0"/>
            <a:ext cx="1195464" cy="648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914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0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학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4" y="0"/>
            <a:ext cx="1195464" cy="6480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914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6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학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9148" cy="648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4" y="0"/>
            <a:ext cx="1195464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차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"/>
            <a:ext cx="11524092" cy="64781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0" y="314238"/>
            <a:ext cx="2551411" cy="23913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32" y="215751"/>
            <a:ext cx="5868652" cy="5868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21" y="1104900"/>
            <a:ext cx="3880695" cy="865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20" y="782290"/>
            <a:ext cx="2044766" cy="3033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24" y="1259867"/>
            <a:ext cx="2213904" cy="4019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21697" y="4956658"/>
            <a:ext cx="1278151" cy="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3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09148" cy="6480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24" y="0"/>
            <a:ext cx="1195464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"/>
            <a:ext cx="11524092" cy="6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"/>
            <a:ext cx="11524092" cy="6478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547">
            <a:off x="970588" y="217155"/>
            <a:ext cx="2551411" cy="23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주차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520488" cy="64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" y="0"/>
            <a:ext cx="719683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주차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520488" cy="64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" y="0"/>
            <a:ext cx="719683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3C1DB-AFDF-47CE-9F9E-2FCB30D18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rgbClr val="5BA2F7">
                <a:tint val="45000"/>
                <a:satMod val="400000"/>
              </a:srgbClr>
            </a:duotone>
          </a:blip>
          <a:srcRect l="9160" t="19406" r="13434" b="36634"/>
          <a:stretch/>
        </p:blipFill>
        <p:spPr>
          <a:xfrm flipH="1" flipV="1">
            <a:off x="7416427" y="539787"/>
            <a:ext cx="4104057" cy="594038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2043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9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16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5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0" r:id="rId2"/>
    <p:sldLayoutId id="2147483810" r:id="rId3"/>
    <p:sldLayoutId id="2147483807" r:id="rId4"/>
    <p:sldLayoutId id="2147483835" r:id="rId5"/>
    <p:sldLayoutId id="2147483809" r:id="rId6"/>
    <p:sldLayoutId id="2147483834" r:id="rId7"/>
    <p:sldLayoutId id="2147483819" r:id="rId8"/>
    <p:sldLayoutId id="2147483812" r:id="rId9"/>
    <p:sldLayoutId id="2147483820" r:id="rId10"/>
    <p:sldLayoutId id="2147483815" r:id="rId11"/>
    <p:sldLayoutId id="2147483801" r:id="rId12"/>
    <p:sldLayoutId id="2147483817" r:id="rId13"/>
  </p:sldLayoutIdLst>
  <p:txStyles>
    <p:titleStyle>
      <a:lvl1pPr algn="l" defTabSz="1150938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115093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115093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115093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1150938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115093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115093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115093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1150938" rtl="0" fontAlgn="base" latinLnBrk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31800" indent="-431800" algn="l" defTabSz="11509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8775" algn="l" defTabSz="11509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863" indent="-287338" algn="l" defTabSz="11509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7338" algn="l" defTabSz="11509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0800" indent="-287338" algn="l" defTabSz="1150938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90" y="314238"/>
            <a:ext cx="2551411" cy="239135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79924" y="215751"/>
            <a:ext cx="5940660" cy="5868652"/>
            <a:chOff x="2879924" y="215751"/>
            <a:chExt cx="5940660" cy="586865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932" y="215751"/>
              <a:ext cx="5868652" cy="5868652"/>
            </a:xfrm>
            <a:prstGeom prst="rect">
              <a:avLst/>
            </a:prstGeom>
          </p:spPr>
        </p:pic>
        <p:sp>
          <p:nvSpPr>
            <p:cNvPr id="7" name="제목 39"/>
            <p:cNvSpPr>
              <a:spLocks/>
            </p:cNvSpPr>
            <p:nvPr/>
          </p:nvSpPr>
          <p:spPr bwMode="auto">
            <a:xfrm>
              <a:off x="2879924" y="2508522"/>
              <a:ext cx="5939408" cy="2100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6" tIns="45719" rIns="91436" bIns="45719" anchor="ctr"/>
            <a:lstStyle/>
            <a:p>
              <a:pPr marL="838200" indent="-8382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Locale</a:t>
              </a:r>
              <a:endPara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92" y="783185"/>
            <a:ext cx="602728" cy="5931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72" y="2556011"/>
            <a:ext cx="1100177" cy="11359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30" y="2239087"/>
            <a:ext cx="1438385" cy="13631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505" y="3384103"/>
            <a:ext cx="975303" cy="10565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57" y="1250342"/>
            <a:ext cx="596836" cy="57758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1" y="4548496"/>
            <a:ext cx="750332" cy="6813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656" y="3175558"/>
            <a:ext cx="660926" cy="1586222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291807" y="976821"/>
            <a:ext cx="3880695" cy="1323439"/>
            <a:chOff x="3292921" y="962310"/>
            <a:chExt cx="3880695" cy="1323439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921" y="1104900"/>
              <a:ext cx="3880695" cy="86554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638052" y="962310"/>
              <a:ext cx="18473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ko-KR" alt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89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41 4.99755E-7 L -0.1852 -0.11563 C -0.17101 -0.1416 -0.14992 -0.15556 -0.12774 -0.15556 C -0.10266 -0.15556 -0.08227 -0.1416 -0.06807 -0.11563 L 4.56111E-7 4.99755E-7 " pathEditMode="relative" rAng="0" ptsTypes="AAAAA">
                                      <p:cBhvr>
                                        <p:cTn id="6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4" y="-77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82 0.63376 L -0.11341 0.63376 C -0.0627 0.63376 3.33885E-6 0.45811 3.33885E-6 0.31725 L 3.33885E-6 -4.03234E-6 " pathEditMode="relative" rAng="0" ptsTypes="AAAA">
                                      <p:cBhvr>
                                        <p:cTn id="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-31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68 -0.08036 L -0.27753 -0.09652 C -0.253 -0.09897 -0.22723 -0.09726 -0.18713 -0.08844 C -0.1491 -0.08036 -0.12457 -0.0708 -0.09853 -0.05708 L 4.1863E-6 2.94953E-6 " pathEditMode="relative" rAng="420000" ptsTypes="AAAAA">
                                      <p:cBhvr>
                                        <p:cTn id="10" dur="2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9" y="1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74 0.25503 L 0.20574 0.25503 C 0.11327 0.25503 -2.79317E-6 0.18447 -2.79317E-6 0.12764 L -2.79317E-6 -4.4537E-6 " pathEditMode="relative" rAng="0" ptsTypes="AAAA">
                                      <p:cBhvr>
                                        <p:cTn id="12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87" y="-127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909 0.47966 L -0.3281 0.47966 C -0.18038 0.47966 -1.19884E-6 0.34688 -1.19884E-6 0.24791 L -1.19884E-6 4.32631E-6 " pathEditMode="relative" rAng="0" ptsTypes="AAAA">
                                      <p:cBhvr>
                                        <p:cTn id="14" dur="2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7" y="-2398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68 -0.30401 L -0.1112 -0.30401 C -0.0609 -0.30401 -1.76381E-6 -0.21999 -1.76381E-6 -0.15262 L -1.76381E-6 -0.00024 " pathEditMode="relative" rAng="0" ptsTypes="AAAA">
                                      <p:cBhvr>
                                        <p:cTn id="16" dur="2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4" y="151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515 0.20137 L -0.29006 0.20137 C -0.1626 0.20137 -1.4579E-6 0.14502 -1.4579E-6 0.10019 L -1.4579E-6 2.88584E-6 " pathEditMode="relative" rAng="0" ptsTypes="AAAA">
                                      <p:cBhvr>
                                        <p:cTn id="1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1" y="-100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08 -0.22366 L 0.08226 -0.22366 C 0.04313 -0.22366 3.01915E-6 -0.15433 3.01915E-6 -0.10803 L 3.01915E-6 -4.87996E-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4" y="111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5" accel="50000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2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5" accel="50000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03960" y="1475891"/>
            <a:ext cx="9635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None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Locale </a:t>
            </a: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처리가 필요할 때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929298" y="1632007"/>
            <a:ext cx="272542" cy="272542"/>
            <a:chOff x="618522" y="1763923"/>
            <a:chExt cx="272542" cy="272542"/>
          </a:xfrm>
        </p:grpSpPr>
        <p:sp>
          <p:nvSpPr>
            <p:cNvPr id="3" name="타원 2"/>
            <p:cNvSpPr/>
            <p:nvPr/>
          </p:nvSpPr>
          <p:spPr>
            <a:xfrm>
              <a:off x="618522" y="1763923"/>
              <a:ext cx="272542" cy="272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05107" y="1840983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493776-C5E8-4448-AD26-77CA30CFE72E}"/>
              </a:ext>
            </a:extLst>
          </p:cNvPr>
          <p:cNvSpPr txBox="1"/>
          <p:nvPr/>
        </p:nvSpPr>
        <p:spPr>
          <a:xfrm>
            <a:off x="1528004" y="2628019"/>
            <a:ext cx="82429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ore-KR" sz="2800" b="1" dirty="0">
                <a:latin typeface="나눔고딕" pitchFamily="50" charset="-127"/>
                <a:ea typeface="나눔고딕" pitchFamily="50" charset="-127"/>
              </a:rPr>
              <a:t>Ex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ore-KR" altLang="en-US" sz="2800" b="1" dirty="0">
                <a:latin typeface="나눔고딕" pitchFamily="50" charset="-127"/>
                <a:ea typeface="나눔고딕" pitchFamily="50" charset="-127"/>
              </a:rPr>
              <a:t>웹</a:t>
            </a:r>
            <a:r>
              <a:rPr kumimoji="1" lang="ko-KR" altLang="en-US" sz="2800" b="1" dirty="0">
                <a:latin typeface="나눔고딕" pitchFamily="50" charset="-127"/>
                <a:ea typeface="나눔고딕" pitchFamily="50" charset="-127"/>
              </a:rPr>
              <a:t> 사이트를 운영 중인데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다국어가 지원돼야 할 때</a:t>
            </a:r>
            <a:endParaRPr lang="en-US" altLang="ko-KR" sz="28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7AEB4D-2683-0145-8F6D-83B6A769EC88}"/>
              </a:ext>
            </a:extLst>
          </p:cNvPr>
          <p:cNvSpPr/>
          <p:nvPr/>
        </p:nvSpPr>
        <p:spPr>
          <a:xfrm>
            <a:off x="4963391" y="3009254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ore-KR" altLang="en-US" sz="2400" b="1" dirty="0">
                <a:latin typeface="나눔고딕" pitchFamily="50" charset="-127"/>
                <a:ea typeface="나눔고딕" pitchFamily="50" charset="-127"/>
              </a:rPr>
              <a:t>해결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방법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ore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8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8A07C-4181-6A4F-9690-A64DAC5B7E2C}"/>
              </a:ext>
            </a:extLst>
          </p:cNvPr>
          <p:cNvSpPr txBox="1"/>
          <p:nvPr/>
        </p:nvSpPr>
        <p:spPr>
          <a:xfrm>
            <a:off x="3148790" y="1187860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800" b="1" dirty="0">
                <a:latin typeface="나눔고딕" pitchFamily="50" charset="-127"/>
                <a:ea typeface="나눔고딕" pitchFamily="50" charset="-127"/>
              </a:rPr>
              <a:t>똑같은</a:t>
            </a:r>
            <a:r>
              <a:rPr kumimoji="1" lang="ko-KR" altLang="en-US" sz="2800" b="1" dirty="0">
                <a:latin typeface="나눔고딕" pitchFamily="50" charset="-127"/>
                <a:ea typeface="나눔고딕" pitchFamily="50" charset="-127"/>
              </a:rPr>
              <a:t> 페이지를 언어마다 만든다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EA3F9A40-ADB0-7344-8D9B-6C126D2CA702}"/>
              </a:ext>
            </a:extLst>
          </p:cNvPr>
          <p:cNvSpPr/>
          <p:nvPr/>
        </p:nvSpPr>
        <p:spPr>
          <a:xfrm>
            <a:off x="5444132" y="2736031"/>
            <a:ext cx="63222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EC15F-6457-2341-B410-807967CD90CE}"/>
              </a:ext>
            </a:extLst>
          </p:cNvPr>
          <p:cNvSpPr txBox="1"/>
          <p:nvPr/>
        </p:nvSpPr>
        <p:spPr>
          <a:xfrm>
            <a:off x="4108989" y="4644243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2800" b="1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ore-KR" altLang="en-US" sz="2800" b="1" dirty="0">
                <a:latin typeface="나눔고딕" pitchFamily="50" charset="-127"/>
                <a:ea typeface="나눔고딕" pitchFamily="50" charset="-127"/>
              </a:rPr>
              <a:t>중복</a:t>
            </a:r>
            <a:r>
              <a:rPr lang="en-US" altLang="ko-Kore-KR" sz="28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시간 낭비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6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9FC9A-CD3A-0047-BFCA-640414CC3664}"/>
              </a:ext>
            </a:extLst>
          </p:cNvPr>
          <p:cNvSpPr txBox="1"/>
          <p:nvPr/>
        </p:nvSpPr>
        <p:spPr>
          <a:xfrm>
            <a:off x="2865060" y="2978477"/>
            <a:ext cx="5790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800" b="1" dirty="0">
                <a:latin typeface="나눔고딕" pitchFamily="50" charset="-127"/>
                <a:ea typeface="나눔고딕" pitchFamily="50" charset="-127"/>
              </a:rPr>
              <a:t>그에</a:t>
            </a:r>
            <a:r>
              <a:rPr kumimoji="1" lang="ko-KR" altLang="en-US" sz="2800" b="1" dirty="0">
                <a:latin typeface="나눔고딕" pitchFamily="50" charset="-127"/>
                <a:ea typeface="나눔고딕" pitchFamily="50" charset="-127"/>
              </a:rPr>
              <a:t> 대한 해결책이 바로 </a:t>
            </a:r>
            <a:r>
              <a:rPr kumimoji="1" lang="en-US" altLang="ko-KR" sz="2800" b="1" dirty="0">
                <a:latin typeface="나눔고딕" pitchFamily="50" charset="-127"/>
                <a:ea typeface="나눔고딕" pitchFamily="50" charset="-127"/>
              </a:rPr>
              <a:t>Locale</a:t>
            </a:r>
            <a:r>
              <a:rPr kumimoji="1" lang="ko-KR" altLang="en-US" sz="2800" b="1" dirty="0">
                <a:latin typeface="나눔고딕" pitchFamily="50" charset="-127"/>
                <a:ea typeface="나눔고딕" pitchFamily="50" charset="-127"/>
              </a:rPr>
              <a:t> 처리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831726" y="936112"/>
            <a:ext cx="963551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None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Locale </a:t>
            </a: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처리를 한 페이지 예시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None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3115" y="1068858"/>
            <a:ext cx="272542" cy="272542"/>
            <a:chOff x="618522" y="1763923"/>
            <a:chExt cx="272542" cy="272542"/>
          </a:xfrm>
        </p:grpSpPr>
        <p:sp>
          <p:nvSpPr>
            <p:cNvPr id="3" name="타원 2"/>
            <p:cNvSpPr/>
            <p:nvPr/>
          </p:nvSpPr>
          <p:spPr>
            <a:xfrm>
              <a:off x="618522" y="1763923"/>
              <a:ext cx="272542" cy="272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05107" y="1840983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B740CB-2D18-7A4C-A980-856CB37F8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675"/>
            <a:ext cx="7372800" cy="6664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818F37-5FC7-3F48-B2F2-D1F743C7F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15" y="1523965"/>
            <a:ext cx="7371373" cy="66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1712" y="2947699"/>
            <a:ext cx="96355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None/>
            </a:pP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페이지를 가지고 보여주는 언어만 다르게 한다 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5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5D8E29-F748-204B-8335-C3128E9DB598}"/>
              </a:ext>
            </a:extLst>
          </p:cNvPr>
          <p:cNvSpPr/>
          <p:nvPr/>
        </p:nvSpPr>
        <p:spPr>
          <a:xfrm>
            <a:off x="557666" y="1871935"/>
            <a:ext cx="10405156" cy="450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ore-KR" dirty="0" err="1">
                <a:solidFill>
                  <a:srgbClr val="262626"/>
                </a:solidFill>
                <a:latin typeface="Helvetica Neue" panose="02000503000000020004" pitchFamily="2" charset="0"/>
              </a:rPr>
              <a:t>AcceptHeaderLocaleResolver</a:t>
            </a:r>
            <a:endParaRPr lang="en" altLang="ko-Kore-KR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HTTP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Accept-Language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헤더에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Locale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변경하고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싶다면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브라우저의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언어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설정을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바꿀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u="sng" dirty="0" err="1">
                <a:solidFill>
                  <a:srgbClr val="00B050"/>
                </a:solidFill>
                <a:latin typeface="Helvetica Neue" panose="02000503000000020004" pitchFamily="2" charset="0"/>
              </a:rPr>
              <a:t>SessionLocaleResolver</a:t>
            </a:r>
            <a:endParaRPr lang="en" altLang="ko-Kore-KR" u="sng" dirty="0">
              <a:solidFill>
                <a:srgbClr val="00B050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HTTP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세션에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변경은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solidFill>
                  <a:srgbClr val="262626"/>
                </a:solidFill>
                <a:latin typeface="Helvetica Neue" panose="02000503000000020004" pitchFamily="2" charset="0"/>
              </a:rPr>
              <a:t>LocaleChangeInterceptor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 err="1">
                <a:solidFill>
                  <a:srgbClr val="262626"/>
                </a:solidFill>
                <a:latin typeface="Helvetica Neue" panose="02000503000000020004" pitchFamily="2" charset="0"/>
              </a:rPr>
              <a:t>CookieLocaleResolver</a:t>
            </a:r>
            <a:endParaRPr lang="en" altLang="ko-Kore-KR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쿠키에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변경은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 err="1">
                <a:solidFill>
                  <a:srgbClr val="262626"/>
                </a:solidFill>
                <a:latin typeface="Helvetica Neue" panose="02000503000000020004" pitchFamily="2" charset="0"/>
              </a:rPr>
              <a:t>LocaleChangeInterceptor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dirty="0" err="1">
                <a:solidFill>
                  <a:srgbClr val="262626"/>
                </a:solidFill>
                <a:latin typeface="Helvetica Neue" panose="02000503000000020004" pitchFamily="2" charset="0"/>
              </a:rPr>
              <a:t>FixedLocaleResolver</a:t>
            </a:r>
            <a:endParaRPr lang="en" altLang="ko-Kore-KR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JVM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OS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정보나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애플리케이션에서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</a:rPr>
              <a:t>Locale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endParaRPr lang="ko-KR" altLang="en-US" dirty="0">
              <a:solidFill>
                <a:srgbClr val="262626"/>
              </a:solidFill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애플리케이션에서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ore-KR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Locale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고정해서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사용하고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싶을</a:t>
            </a:r>
            <a:r>
              <a:rPr lang="ko-KR" altLang="en-US" dirty="0">
                <a:solidFill>
                  <a:srgbClr val="262626"/>
                </a:solidFill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endParaRPr lang="ko-KR" altLang="en-US" dirty="0">
              <a:solidFill>
                <a:srgbClr val="262626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F07D79-D839-4D48-B0B7-0413D93ECFC2}"/>
              </a:ext>
            </a:extLst>
          </p:cNvPr>
          <p:cNvGrpSpPr/>
          <p:nvPr/>
        </p:nvGrpSpPr>
        <p:grpSpPr>
          <a:xfrm>
            <a:off x="755688" y="1151855"/>
            <a:ext cx="272542" cy="272542"/>
            <a:chOff x="618522" y="1763923"/>
            <a:chExt cx="272542" cy="27254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D0B03E-830D-C14C-A862-48A61C012EF5}"/>
                </a:ext>
              </a:extLst>
            </p:cNvPr>
            <p:cNvSpPr/>
            <p:nvPr/>
          </p:nvSpPr>
          <p:spPr>
            <a:xfrm>
              <a:off x="618522" y="1763923"/>
              <a:ext cx="272542" cy="272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9C63FCD-CB7F-D949-97C5-9C4569191F23}"/>
                </a:ext>
              </a:extLst>
            </p:cNvPr>
            <p:cNvSpPr/>
            <p:nvPr/>
          </p:nvSpPr>
          <p:spPr>
            <a:xfrm>
              <a:off x="705107" y="1840983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F96A6D-3D83-0649-92BD-5207CEC0FA81}"/>
              </a:ext>
            </a:extLst>
          </p:cNvPr>
          <p:cNvSpPr txBox="1"/>
          <p:nvPr/>
        </p:nvSpPr>
        <p:spPr>
          <a:xfrm>
            <a:off x="1039713" y="1021311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b="1" dirty="0" err="1">
                <a:latin typeface="나눔고딕" pitchFamily="50" charset="-127"/>
                <a:ea typeface="나눔고딕" pitchFamily="50" charset="-127"/>
              </a:rPr>
              <a:t>Locale</a:t>
            </a:r>
            <a:r>
              <a:rPr lang="en-US" altLang="ko-Kore-KR" sz="2800" b="1" dirty="0" err="1">
                <a:latin typeface="나눔고딕" pitchFamily="50" charset="-127"/>
                <a:ea typeface="나눔고딕" pitchFamily="50" charset="-127"/>
              </a:rPr>
              <a:t>Resolver</a:t>
            </a:r>
            <a:r>
              <a:rPr lang="en-US" altLang="ko-Kore-KR" sz="2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종류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0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4C951-902C-5E4C-83BD-91E014C5934D}"/>
              </a:ext>
            </a:extLst>
          </p:cNvPr>
          <p:cNvSpPr txBox="1"/>
          <p:nvPr/>
        </p:nvSpPr>
        <p:spPr>
          <a:xfrm>
            <a:off x="4332609" y="2978477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2800" b="1" dirty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 설명 및 시연</a:t>
            </a:r>
            <a:endParaRPr kumimoji="1" lang="ko-Kore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B2ADC8-7523-AA49-9C70-2BE4B472DD43}"/>
              </a:ext>
            </a:extLst>
          </p:cNvPr>
          <p:cNvGrpSpPr/>
          <p:nvPr/>
        </p:nvGrpSpPr>
        <p:grpSpPr>
          <a:xfrm>
            <a:off x="4068745" y="3103816"/>
            <a:ext cx="272542" cy="272542"/>
            <a:chOff x="618522" y="1763923"/>
            <a:chExt cx="272542" cy="27254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5E2563-3D36-A04D-BB56-CC0075C06F39}"/>
                </a:ext>
              </a:extLst>
            </p:cNvPr>
            <p:cNvSpPr/>
            <p:nvPr/>
          </p:nvSpPr>
          <p:spPr>
            <a:xfrm>
              <a:off x="618522" y="1763923"/>
              <a:ext cx="272542" cy="2725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C6C09A-D395-4342-A3D5-7868FDB71825}"/>
                </a:ext>
              </a:extLst>
            </p:cNvPr>
            <p:cNvSpPr/>
            <p:nvPr/>
          </p:nvSpPr>
          <p:spPr>
            <a:xfrm>
              <a:off x="705107" y="1840983"/>
              <a:ext cx="108012" cy="1080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4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 b="1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18217</TotalTime>
  <Words>123</Words>
  <Application>Microsoft Macintosh PowerPoint</Application>
  <PresentationFormat>사용자 지정</PresentationFormat>
  <Paragraphs>33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나눔바른고딕</vt:lpstr>
      <vt:lpstr>Apple SD Gothic Neo</vt:lpstr>
      <vt:lpstr>HY견고딕</vt:lpstr>
      <vt:lpstr>맑은 고딕</vt:lpstr>
      <vt:lpstr>나눔고딕</vt:lpstr>
      <vt:lpstr>Arial</vt:lpstr>
      <vt:lpstr>Helvetica Neue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C204U</dc:creator>
  <cp:lastModifiedBy>변재홍</cp:lastModifiedBy>
  <cp:revision>4300</cp:revision>
  <dcterms:created xsi:type="dcterms:W3CDTF">2009-12-23T00:48:59Z</dcterms:created>
  <dcterms:modified xsi:type="dcterms:W3CDTF">2020-12-01T11:13:20Z</dcterms:modified>
</cp:coreProperties>
</file>