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/>
              <a:t>Brak zagrożenia i duży dostęp do jedzenia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'1'!$B$2:$B$52</c:f>
              <c:numCache>
                <c:formatCode>General</c:formatCode>
                <c:ptCount val="51"/>
                <c:pt idx="0">
                  <c:v>30</c:v>
                </c:pt>
                <c:pt idx="1">
                  <c:v>34</c:v>
                </c:pt>
                <c:pt idx="2">
                  <c:v>42</c:v>
                </c:pt>
                <c:pt idx="3">
                  <c:v>44</c:v>
                </c:pt>
                <c:pt idx="4">
                  <c:v>48</c:v>
                </c:pt>
                <c:pt idx="5">
                  <c:v>50</c:v>
                </c:pt>
                <c:pt idx="6">
                  <c:v>58</c:v>
                </c:pt>
                <c:pt idx="7">
                  <c:v>72</c:v>
                </c:pt>
                <c:pt idx="8">
                  <c:v>84</c:v>
                </c:pt>
                <c:pt idx="9">
                  <c:v>94</c:v>
                </c:pt>
                <c:pt idx="10">
                  <c:v>108</c:v>
                </c:pt>
                <c:pt idx="11">
                  <c:v>122</c:v>
                </c:pt>
                <c:pt idx="12">
                  <c:v>134</c:v>
                </c:pt>
                <c:pt idx="13">
                  <c:v>154</c:v>
                </c:pt>
                <c:pt idx="14">
                  <c:v>180</c:v>
                </c:pt>
                <c:pt idx="15">
                  <c:v>204</c:v>
                </c:pt>
                <c:pt idx="16">
                  <c:v>234</c:v>
                </c:pt>
                <c:pt idx="17">
                  <c:v>256</c:v>
                </c:pt>
                <c:pt idx="18">
                  <c:v>286</c:v>
                </c:pt>
                <c:pt idx="19">
                  <c:v>314</c:v>
                </c:pt>
                <c:pt idx="20">
                  <c:v>342</c:v>
                </c:pt>
                <c:pt idx="21">
                  <c:v>370</c:v>
                </c:pt>
                <c:pt idx="22">
                  <c:v>400</c:v>
                </c:pt>
                <c:pt idx="23">
                  <c:v>434</c:v>
                </c:pt>
                <c:pt idx="24">
                  <c:v>460</c:v>
                </c:pt>
                <c:pt idx="25">
                  <c:v>484</c:v>
                </c:pt>
                <c:pt idx="26">
                  <c:v>508</c:v>
                </c:pt>
                <c:pt idx="27">
                  <c:v>536</c:v>
                </c:pt>
                <c:pt idx="28">
                  <c:v>564</c:v>
                </c:pt>
                <c:pt idx="29">
                  <c:v>594</c:v>
                </c:pt>
                <c:pt idx="30">
                  <c:v>626</c:v>
                </c:pt>
                <c:pt idx="31">
                  <c:v>660</c:v>
                </c:pt>
                <c:pt idx="32">
                  <c:v>692</c:v>
                </c:pt>
                <c:pt idx="33">
                  <c:v>720</c:v>
                </c:pt>
                <c:pt idx="34">
                  <c:v>748</c:v>
                </c:pt>
                <c:pt idx="35">
                  <c:v>784</c:v>
                </c:pt>
                <c:pt idx="36">
                  <c:v>808</c:v>
                </c:pt>
                <c:pt idx="37">
                  <c:v>838</c:v>
                </c:pt>
                <c:pt idx="38">
                  <c:v>868</c:v>
                </c:pt>
                <c:pt idx="39">
                  <c:v>900</c:v>
                </c:pt>
                <c:pt idx="40">
                  <c:v>900</c:v>
                </c:pt>
                <c:pt idx="41">
                  <c:v>900</c:v>
                </c:pt>
                <c:pt idx="42">
                  <c:v>900</c:v>
                </c:pt>
                <c:pt idx="43">
                  <c:v>900</c:v>
                </c:pt>
                <c:pt idx="44">
                  <c:v>900</c:v>
                </c:pt>
                <c:pt idx="45">
                  <c:v>900</c:v>
                </c:pt>
                <c:pt idx="46">
                  <c:v>900</c:v>
                </c:pt>
                <c:pt idx="47">
                  <c:v>900</c:v>
                </c:pt>
                <c:pt idx="48">
                  <c:v>900</c:v>
                </c:pt>
                <c:pt idx="49">
                  <c:v>900</c:v>
                </c:pt>
                <c:pt idx="50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2F-44DF-8128-8F4B1C835231}"/>
            </c:ext>
          </c:extLst>
        </c:ser>
        <c:ser>
          <c:idx val="1"/>
          <c:order val="1"/>
          <c:tx>
            <c:strRef>
              <c:f>'1'!$D$1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'1'!$D$2:$D$52</c:f>
              <c:numCache>
                <c:formatCode>General</c:formatCode>
                <c:ptCount val="51"/>
                <c:pt idx="0">
                  <c:v>30</c:v>
                </c:pt>
                <c:pt idx="1">
                  <c:v>25</c:v>
                </c:pt>
                <c:pt idx="2">
                  <c:v>21</c:v>
                </c:pt>
                <c:pt idx="3">
                  <c:v>22</c:v>
                </c:pt>
                <c:pt idx="4">
                  <c:v>24</c:v>
                </c:pt>
                <c:pt idx="5">
                  <c:v>25</c:v>
                </c:pt>
                <c:pt idx="6">
                  <c:v>24</c:v>
                </c:pt>
                <c:pt idx="7">
                  <c:v>21</c:v>
                </c:pt>
                <c:pt idx="8">
                  <c:v>19</c:v>
                </c:pt>
                <c:pt idx="9">
                  <c:v>23</c:v>
                </c:pt>
                <c:pt idx="10">
                  <c:v>16</c:v>
                </c:pt>
                <c:pt idx="11">
                  <c:v>15</c:v>
                </c:pt>
                <c:pt idx="12">
                  <c:v>13</c:v>
                </c:pt>
                <c:pt idx="13">
                  <c:v>10</c:v>
                </c:pt>
                <c:pt idx="14">
                  <c:v>8</c:v>
                </c:pt>
                <c:pt idx="15">
                  <c:v>8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2F-44DF-8128-8F4B1C835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990456"/>
        <c:axId val="879992424"/>
      </c:lineChart>
      <c:catAx>
        <c:axId val="87999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9992424"/>
        <c:crosses val="autoZero"/>
        <c:auto val="1"/>
        <c:lblAlgn val="ctr"/>
        <c:lblOffset val="100"/>
        <c:noMultiLvlLbl val="0"/>
      </c:catAx>
      <c:valAx>
        <c:axId val="879992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9990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/>
              <a:t>Mało jedzenia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'3'!$A$2:$A$52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'3'!$B$2:$B$52</c:f>
              <c:numCache>
                <c:formatCode>General</c:formatCode>
                <c:ptCount val="51"/>
                <c:pt idx="0">
                  <c:v>20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9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22-4319-88E4-7D70B8D8ACCA}"/>
            </c:ext>
          </c:extLst>
        </c:ser>
        <c:ser>
          <c:idx val="1"/>
          <c:order val="1"/>
          <c:tx>
            <c:strRef>
              <c:f>'3'!$C$1</c:f>
              <c:strCache>
                <c:ptCount val="1"/>
                <c:pt idx="0">
                  <c:v>Welociraptor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'3'!$A$2:$A$52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'3'!$C$2:$C$52</c:f>
              <c:numCache>
                <c:formatCode>General</c:formatCode>
                <c:ptCount val="51"/>
                <c:pt idx="0">
                  <c:v>20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15</c:v>
                </c:pt>
                <c:pt idx="5">
                  <c:v>14</c:v>
                </c:pt>
                <c:pt idx="6">
                  <c:v>13</c:v>
                </c:pt>
                <c:pt idx="7">
                  <c:v>13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9</c:v>
                </c:pt>
                <c:pt idx="12">
                  <c:v>10</c:v>
                </c:pt>
                <c:pt idx="13">
                  <c:v>8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22-4319-88E4-7D70B8D8ACCA}"/>
            </c:ext>
          </c:extLst>
        </c:ser>
        <c:ser>
          <c:idx val="2"/>
          <c:order val="2"/>
          <c:tx>
            <c:strRef>
              <c:f>'3'!$D$1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'3'!$A$2:$A$52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'3'!$D$2:$D$52</c:f>
              <c:numCache>
                <c:formatCode>General</c:formatCode>
                <c:ptCount val="5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9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9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22-4319-88E4-7D70B8D8A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853328"/>
        <c:axId val="883856608"/>
      </c:lineChart>
      <c:catAx>
        <c:axId val="88385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83856608"/>
        <c:crosses val="autoZero"/>
        <c:auto val="1"/>
        <c:lblAlgn val="ctr"/>
        <c:lblOffset val="100"/>
        <c:noMultiLvlLbl val="0"/>
      </c:catAx>
      <c:valAx>
        <c:axId val="8838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8385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/>
              <a:t>Za duże</a:t>
            </a:r>
            <a:r>
              <a:rPr lang="pl-PL" sz="2400" b="1" baseline="0" dirty="0"/>
              <a:t> terytorium wiedźmy</a:t>
            </a:r>
            <a:endParaRPr lang="pl-PL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'4'!$A$2:$A$52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'4'!$B$2:$B$52</c:f>
              <c:numCache>
                <c:formatCode>General</c:formatCode>
                <c:ptCount val="51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5F-41CC-806C-434E0CB7A4B9}"/>
            </c:ext>
          </c:extLst>
        </c:ser>
        <c:ser>
          <c:idx val="1"/>
          <c:order val="1"/>
          <c:tx>
            <c:strRef>
              <c:f>'4'!$C$1</c:f>
              <c:strCache>
                <c:ptCount val="1"/>
                <c:pt idx="0">
                  <c:v>Welociraptor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'4'!$A$2:$A$52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'4'!$C$2:$C$52</c:f>
              <c:numCache>
                <c:formatCode>General</c:formatCode>
                <c:ptCount val="51"/>
                <c:pt idx="0">
                  <c:v>10</c:v>
                </c:pt>
                <c:pt idx="1">
                  <c:v>11</c:v>
                </c:pt>
                <c:pt idx="2">
                  <c:v>14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11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5F-41CC-806C-434E0CB7A4B9}"/>
            </c:ext>
          </c:extLst>
        </c:ser>
        <c:ser>
          <c:idx val="2"/>
          <c:order val="2"/>
          <c:tx>
            <c:strRef>
              <c:f>'4'!$D$1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'4'!$A$2:$A$52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'4'!$D$2:$D$52</c:f>
              <c:numCache>
                <c:formatCode>General</c:formatCode>
                <c:ptCount val="51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9</c:v>
                </c:pt>
                <c:pt idx="13">
                  <c:v>10</c:v>
                </c:pt>
                <c:pt idx="14">
                  <c:v>9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9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5F-41CC-806C-434E0CB7A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5879304"/>
        <c:axId val="455880288"/>
      </c:lineChart>
      <c:catAx>
        <c:axId val="455879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5880288"/>
        <c:crosses val="autoZero"/>
        <c:auto val="1"/>
        <c:lblAlgn val="ctr"/>
        <c:lblOffset val="100"/>
        <c:tickMarkSkip val="4"/>
        <c:noMultiLvlLbl val="0"/>
      </c:catAx>
      <c:valAx>
        <c:axId val="45588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5879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/>
              <a:t>Ustawienia domyślne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'2'!$B$2:$B$52</c:f>
              <c:numCache>
                <c:formatCode>General</c:formatCode>
                <c:ptCount val="51"/>
                <c:pt idx="0">
                  <c:v>15</c:v>
                </c:pt>
                <c:pt idx="1">
                  <c:v>17</c:v>
                </c:pt>
                <c:pt idx="2">
                  <c:v>18</c:v>
                </c:pt>
                <c:pt idx="3">
                  <c:v>17</c:v>
                </c:pt>
                <c:pt idx="4">
                  <c:v>17</c:v>
                </c:pt>
                <c:pt idx="5">
                  <c:v>15</c:v>
                </c:pt>
                <c:pt idx="6">
                  <c:v>15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16</c:v>
                </c:pt>
                <c:pt idx="12">
                  <c:v>16</c:v>
                </c:pt>
                <c:pt idx="13">
                  <c:v>17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14</c:v>
                </c:pt>
                <c:pt idx="19">
                  <c:v>13</c:v>
                </c:pt>
                <c:pt idx="20">
                  <c:v>11</c:v>
                </c:pt>
                <c:pt idx="21">
                  <c:v>11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9</c:v>
                </c:pt>
                <c:pt idx="36">
                  <c:v>11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12</c:v>
                </c:pt>
                <c:pt idx="43">
                  <c:v>10</c:v>
                </c:pt>
                <c:pt idx="44">
                  <c:v>10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36-4D5A-8179-AAAB2873AABE}"/>
            </c:ext>
          </c:extLst>
        </c:ser>
        <c:ser>
          <c:idx val="1"/>
          <c:order val="1"/>
          <c:tx>
            <c:strRef>
              <c:f>'2'!$C$1</c:f>
              <c:strCache>
                <c:ptCount val="1"/>
                <c:pt idx="0">
                  <c:v>Welociraptor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'2'!$C$2:$C$52</c:f>
              <c:numCache>
                <c:formatCode>General</c:formatCode>
                <c:ptCount val="51"/>
                <c:pt idx="0">
                  <c:v>15</c:v>
                </c:pt>
                <c:pt idx="1">
                  <c:v>15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17</c:v>
                </c:pt>
                <c:pt idx="8">
                  <c:v>15</c:v>
                </c:pt>
                <c:pt idx="9">
                  <c:v>15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15</c:v>
                </c:pt>
                <c:pt idx="17">
                  <c:v>15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19</c:v>
                </c:pt>
                <c:pt idx="23">
                  <c:v>18</c:v>
                </c:pt>
                <c:pt idx="24">
                  <c:v>17</c:v>
                </c:pt>
                <c:pt idx="25">
                  <c:v>16</c:v>
                </c:pt>
                <c:pt idx="26">
                  <c:v>16</c:v>
                </c:pt>
                <c:pt idx="27">
                  <c:v>15</c:v>
                </c:pt>
                <c:pt idx="28">
                  <c:v>15</c:v>
                </c:pt>
                <c:pt idx="29">
                  <c:v>14</c:v>
                </c:pt>
                <c:pt idx="30">
                  <c:v>13</c:v>
                </c:pt>
                <c:pt idx="31">
                  <c:v>11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9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36-4D5A-8179-AAAB2873AABE}"/>
            </c:ext>
          </c:extLst>
        </c:ser>
        <c:ser>
          <c:idx val="2"/>
          <c:order val="2"/>
          <c:tx>
            <c:strRef>
              <c:f>'2'!$D$1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'2'!$D$2:$D$52</c:f>
              <c:numCache>
                <c:formatCode>General</c:formatCode>
                <c:ptCount val="51"/>
                <c:pt idx="0">
                  <c:v>30</c:v>
                </c:pt>
                <c:pt idx="1">
                  <c:v>28</c:v>
                </c:pt>
                <c:pt idx="2">
                  <c:v>28</c:v>
                </c:pt>
                <c:pt idx="3">
                  <c:v>27</c:v>
                </c:pt>
                <c:pt idx="4">
                  <c:v>28</c:v>
                </c:pt>
                <c:pt idx="5">
                  <c:v>30</c:v>
                </c:pt>
                <c:pt idx="6">
                  <c:v>29</c:v>
                </c:pt>
                <c:pt idx="7">
                  <c:v>29</c:v>
                </c:pt>
                <c:pt idx="8">
                  <c:v>30</c:v>
                </c:pt>
                <c:pt idx="9">
                  <c:v>30</c:v>
                </c:pt>
                <c:pt idx="10">
                  <c:v>28</c:v>
                </c:pt>
                <c:pt idx="11">
                  <c:v>28</c:v>
                </c:pt>
                <c:pt idx="12">
                  <c:v>30</c:v>
                </c:pt>
                <c:pt idx="13">
                  <c:v>28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28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29</c:v>
                </c:pt>
                <c:pt idx="22">
                  <c:v>30</c:v>
                </c:pt>
                <c:pt idx="23">
                  <c:v>29</c:v>
                </c:pt>
                <c:pt idx="24">
                  <c:v>30</c:v>
                </c:pt>
                <c:pt idx="25">
                  <c:v>29</c:v>
                </c:pt>
                <c:pt idx="26">
                  <c:v>30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29</c:v>
                </c:pt>
                <c:pt idx="33">
                  <c:v>30</c:v>
                </c:pt>
                <c:pt idx="34">
                  <c:v>30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30</c:v>
                </c:pt>
                <c:pt idx="40">
                  <c:v>30</c:v>
                </c:pt>
                <c:pt idx="41">
                  <c:v>29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36-4D5A-8179-AAAB2873AABE}"/>
            </c:ext>
          </c:extLst>
        </c:ser>
        <c:ser>
          <c:idx val="3"/>
          <c:order val="3"/>
          <c:tx>
            <c:strRef>
              <c:f>'2'!$F$1</c:f>
              <c:strCache>
                <c:ptCount val="1"/>
                <c:pt idx="0">
                  <c:v>Wiedzma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16"/>
            <c:marker>
              <c:symbol val="x"/>
              <c:size val="9"/>
              <c:spPr>
                <a:solidFill>
                  <a:srgbClr val="FF0000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6-4D5A-8179-AAAB2873AABE}"/>
              </c:ext>
            </c:extLst>
          </c:dPt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'2'!$F$2:$F$52</c:f>
              <c:numCache>
                <c:formatCode>General</c:formatCode>
                <c:ptCount val="5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36-4D5A-8179-AAAB2873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2778800"/>
        <c:axId val="872779784"/>
      </c:lineChart>
      <c:catAx>
        <c:axId val="87277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2779784"/>
        <c:crosses val="autoZero"/>
        <c:auto val="1"/>
        <c:lblAlgn val="ctr"/>
        <c:lblOffset val="100"/>
        <c:noMultiLvlLbl val="0"/>
      </c:catAx>
      <c:valAx>
        <c:axId val="87277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277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84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3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8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61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39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305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53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4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300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0E42E-26AE-4465-E72A-77225AAC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DD32CC-3643-330E-B67A-C5B52253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259597-C20B-C234-269D-E5AC1C35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2630BA-CCF9-2C32-233A-D1A31008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038685-0D64-4F49-CB57-2663B823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66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9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528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4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7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19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85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4B2097-F9FB-45D7-89C1-5CCA9DACF0FE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6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7F1678B-2F0E-54BB-7793-E3518C87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" r="-1" b="269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BE918E92-FD2E-38EA-6232-96FB86B0261E}"/>
              </a:ext>
            </a:extLst>
          </p:cNvPr>
          <p:cNvSpPr/>
          <p:nvPr/>
        </p:nvSpPr>
        <p:spPr>
          <a:xfrm>
            <a:off x="1460597" y="0"/>
            <a:ext cx="8862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Klawon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Nowaczyk Studio S.A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BEEC709-0F37-8F61-0993-441295F1C4B5}"/>
              </a:ext>
            </a:extLst>
          </p:cNvPr>
          <p:cNvSpPr/>
          <p:nvPr/>
        </p:nvSpPr>
        <p:spPr>
          <a:xfrm>
            <a:off x="9745587" y="5934660"/>
            <a:ext cx="2406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Presents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00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5D7511E3-EC12-90B3-0781-9B8824CD4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544464"/>
              </p:ext>
            </p:extLst>
          </p:nvPr>
        </p:nvGraphicFramePr>
        <p:xfrm>
          <a:off x="593637" y="189000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52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9C2BD2-7FB5-1BB5-8D33-3B1FB8A7F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A09118-45E9-E351-E4A0-ADD30FE1B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21B4D7E-4010-AA45-B675-E26FF3A7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8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E39576-322D-7F99-30D3-93193623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4667"/>
            <a:ext cx="10364451" cy="1596177"/>
          </a:xfrm>
        </p:spPr>
        <p:txBody>
          <a:bodyPr/>
          <a:lstStyle/>
          <a:p>
            <a:pPr algn="ctr"/>
            <a:r>
              <a:rPr lang="pl-PL" dirty="0"/>
              <a:t>Brak zagrożenia i duży dostęp do jedzenia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9B8FCD0-D529-A518-6520-78C29C704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822861"/>
              </p:ext>
            </p:extLst>
          </p:nvPr>
        </p:nvGraphicFramePr>
        <p:xfrm>
          <a:off x="3461657" y="1502229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3379100540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1383629229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8468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30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597409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30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02215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852304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30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909726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>
                          <a:effectLst/>
                        </a:rPr>
                        <a:t>0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57352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890973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527813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157090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50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35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5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FF0DC2CB-0075-64F9-5C4C-62FF0344B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889238"/>
              </p:ext>
            </p:extLst>
          </p:nvPr>
        </p:nvGraphicFramePr>
        <p:xfrm>
          <a:off x="522514" y="130628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827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D3408D-63EC-A68B-A4FF-2380CADF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94511"/>
            <a:ext cx="10364451" cy="1596177"/>
          </a:xfrm>
        </p:spPr>
        <p:txBody>
          <a:bodyPr/>
          <a:lstStyle/>
          <a:p>
            <a:pPr algn="ctr"/>
            <a:r>
              <a:rPr lang="pl-PL" dirty="0"/>
              <a:t>Mała ilość krzewów rozkoszy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D58762-64CB-EED7-7A4E-612D7C044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24855"/>
              </p:ext>
            </p:extLst>
          </p:nvPr>
        </p:nvGraphicFramePr>
        <p:xfrm>
          <a:off x="3348134" y="1690688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4184483721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325871312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4212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11514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5733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44236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97311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427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98063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16261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10762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67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7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DF4C6EB6-7C61-C7D1-CEB3-37EA486CF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4898"/>
              </p:ext>
            </p:extLst>
          </p:nvPr>
        </p:nvGraphicFramePr>
        <p:xfrm>
          <a:off x="601266" y="189000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4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D3408D-63EC-A68B-A4FF-2380CADF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94511"/>
            <a:ext cx="10364451" cy="1596177"/>
          </a:xfrm>
        </p:spPr>
        <p:txBody>
          <a:bodyPr/>
          <a:lstStyle/>
          <a:p>
            <a:pPr algn="ctr"/>
            <a:r>
              <a:rPr lang="pl-PL" dirty="0"/>
              <a:t>Za duże terytorium wiedźmy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D58762-64CB-EED7-7A4E-612D7C044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361"/>
              </p:ext>
            </p:extLst>
          </p:nvPr>
        </p:nvGraphicFramePr>
        <p:xfrm>
          <a:off x="3348134" y="1690688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4184483721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325871312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4212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11514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5733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44236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97311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427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98063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16261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10762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67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4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896FC179-953B-F167-A965-074DB0F23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272947"/>
              </p:ext>
            </p:extLst>
          </p:nvPr>
        </p:nvGraphicFramePr>
        <p:xfrm>
          <a:off x="516000" y="189000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608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BE5A0-312E-D7EE-FBF2-46D9B83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50379"/>
            <a:ext cx="10364451" cy="1596177"/>
          </a:xfrm>
        </p:spPr>
        <p:txBody>
          <a:bodyPr/>
          <a:lstStyle/>
          <a:p>
            <a:r>
              <a:rPr lang="pl-PL" dirty="0"/>
              <a:t>Wariant zbilansowany – ustawienia domyślne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0C88312-C6A3-30F5-4652-648EF21C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00101"/>
              </p:ext>
            </p:extLst>
          </p:nvPr>
        </p:nvGraphicFramePr>
        <p:xfrm>
          <a:off x="3348134" y="1690688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4184483721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325871312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4212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11514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5733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44236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97311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427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98063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16261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10762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67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573558"/>
      </p:ext>
    </p:extLst>
  </p:cSld>
  <p:clrMapOvr>
    <a:masterClrMapping/>
  </p:clrMapOvr>
</p:sld>
</file>

<file path=ppt/theme/theme1.xml><?xml version="1.0" encoding="utf-8"?>
<a:theme xmlns:a="http://schemas.openxmlformats.org/drawingml/2006/main" name="Kropla">
  <a:themeElements>
    <a:clrScheme name="Krop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rop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op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TM04033925[[fn=Kropla]]</Template>
  <TotalTime>77</TotalTime>
  <Words>171</Words>
  <Application>Microsoft Office PowerPoint</Application>
  <PresentationFormat>Panoramiczny</PresentationFormat>
  <Paragraphs>86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Kropla</vt:lpstr>
      <vt:lpstr>Prezentacja programu PowerPoint</vt:lpstr>
      <vt:lpstr>Prezentacja programu PowerPoint</vt:lpstr>
      <vt:lpstr>Brak zagrożenia i duży dostęp do jedzenia</vt:lpstr>
      <vt:lpstr>Prezentacja programu PowerPoint</vt:lpstr>
      <vt:lpstr>Mała ilość krzewów rozkoszy</vt:lpstr>
      <vt:lpstr>Prezentacja programu PowerPoint</vt:lpstr>
      <vt:lpstr>Za duże terytorium wiedźmy</vt:lpstr>
      <vt:lpstr>Prezentacja programu PowerPoint</vt:lpstr>
      <vt:lpstr>Wariant zbilansowany – ustawienia domyślne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Nowaczyk</dc:creator>
  <cp:lastModifiedBy>Michał Nowaczyk</cp:lastModifiedBy>
  <cp:revision>6</cp:revision>
  <dcterms:created xsi:type="dcterms:W3CDTF">2022-06-03T19:49:50Z</dcterms:created>
  <dcterms:modified xsi:type="dcterms:W3CDTF">2022-06-03T21:06:56Z</dcterms:modified>
</cp:coreProperties>
</file>