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6C21-02A7-4E3C-B73E-A61090F5D8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1EAF-033E-4CAC-A1BA-0BEDEA4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1.2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Log4J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based open source logging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– Installations	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 to: </a:t>
            </a:r>
            <a:r>
              <a:rPr lang="en-US" sz="2400" dirty="0" smtClean="0">
                <a:hlinkClick r:id="rId2"/>
              </a:rPr>
              <a:t>http://logging.apache.org/log4j/1.2/download.html</a:t>
            </a:r>
            <a:r>
              <a:rPr lang="en-US" sz="2400" dirty="0" smtClean="0"/>
              <a:t> and download the latest version of log4J as a zip file (make sure to download the binary files and not the source)</a:t>
            </a:r>
          </a:p>
          <a:p>
            <a:r>
              <a:rPr lang="en-US" sz="2400" dirty="0" smtClean="0"/>
              <a:t>Extract the zip file.</a:t>
            </a:r>
          </a:p>
          <a:p>
            <a:r>
              <a:rPr lang="en-US" sz="2400" dirty="0" smtClean="0"/>
              <a:t>Take the log4J jar file and add it to your lib directory, if you don’t have lib directory create one.</a:t>
            </a:r>
          </a:p>
          <a:p>
            <a:r>
              <a:rPr lang="en-US" sz="2400" dirty="0" smtClean="0"/>
              <a:t>Add the Jar to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You are good to go!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Log4j is an open source java based logging framework, you can easy integrate it in your application</a:t>
            </a:r>
          </a:p>
          <a:p>
            <a:r>
              <a:rPr lang="en-US" sz="2400" dirty="0" smtClean="0"/>
              <a:t>The log4J architecture allows as to config our logging mechanism from external files (properties or xml files) and change then even while the application is running.</a:t>
            </a:r>
          </a:p>
          <a:p>
            <a:r>
              <a:rPr lang="en-US" sz="2400" dirty="0" smtClean="0"/>
              <a:t>Using this architecture we can have multiple logging configuration to different classes or package as we pleased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usages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Normally we will have a static logger member for each class. Each logger object is associated with a specific name </a:t>
            </a:r>
          </a:p>
          <a:p>
            <a:r>
              <a:rPr lang="en-US" sz="2400" dirty="0" smtClean="0"/>
              <a:t>We can get a reference to a Logger object by Calling </a:t>
            </a:r>
            <a:r>
              <a:rPr lang="en-US" sz="2400" dirty="0" err="1" smtClean="0"/>
              <a:t>Logger.getLogger</a:t>
            </a:r>
            <a:r>
              <a:rPr lang="en-US" sz="2400" dirty="0" smtClean="0"/>
              <a:t>():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13543"/>
              </p:ext>
            </p:extLst>
          </p:nvPr>
        </p:nvGraphicFramePr>
        <p:xfrm>
          <a:off x="228600" y="3429000"/>
          <a:ext cx="7848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0"/>
              </a:tblGrid>
              <a:tr h="205740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class Rectangle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{</a:t>
                      </a:r>
                    </a:p>
                    <a:p>
                      <a:r>
                        <a:rPr lang="en-US" dirty="0" smtClean="0"/>
                        <a:t>           private static</a:t>
                      </a:r>
                      <a:r>
                        <a:rPr lang="en-US" baseline="0" dirty="0" smtClean="0"/>
                        <a:t> Logger </a:t>
                      </a:r>
                      <a:r>
                        <a:rPr lang="en-US" baseline="0" dirty="0" err="1" smtClean="0"/>
                        <a:t>logger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Logger.getLogger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Rectangle.class.getname</a:t>
                      </a:r>
                      <a:r>
                        <a:rPr lang="en-US" baseline="0" dirty="0" smtClean="0"/>
                        <a:t>);</a:t>
                      </a:r>
                    </a:p>
                    <a:p>
                      <a:r>
                        <a:rPr lang="en-US" baseline="0" dirty="0" smtClean="0"/>
                        <a:t>           </a:t>
                      </a:r>
                    </a:p>
                    <a:p>
                      <a:r>
                        <a:rPr lang="en-US" baseline="0" dirty="0" smtClean="0"/>
                        <a:t>           private double height;</a:t>
                      </a:r>
                    </a:p>
                    <a:p>
                      <a:r>
                        <a:rPr lang="en-US" baseline="0" dirty="0" smtClean="0"/>
                        <a:t>           private double width;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usages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After we got the logger reference we can start use it:</a:t>
            </a:r>
          </a:p>
          <a:p>
            <a:pPr lvl="1"/>
            <a:r>
              <a:rPr lang="en-US" sz="2000" i="1" dirty="0" smtClean="0"/>
              <a:t>logger.info(“</a:t>
            </a:r>
            <a:r>
              <a:rPr lang="en-US" sz="2000" i="1" dirty="0" err="1" smtClean="0"/>
              <a:t>bla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bla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bla</a:t>
            </a:r>
            <a:r>
              <a:rPr lang="en-US" sz="2000" i="1" dirty="0" smtClean="0"/>
              <a:t>...“);</a:t>
            </a:r>
          </a:p>
          <a:p>
            <a:pPr lvl="1"/>
            <a:r>
              <a:rPr lang="en-US" sz="2000" i="1" dirty="0" err="1" smtClean="0"/>
              <a:t>logger.error</a:t>
            </a:r>
            <a:r>
              <a:rPr lang="en-US" sz="2000" i="1" dirty="0" smtClean="0"/>
              <a:t>(“</a:t>
            </a:r>
            <a:r>
              <a:rPr lang="en-US" sz="2000" i="1" dirty="0" err="1" smtClean="0"/>
              <a:t>er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er</a:t>
            </a:r>
            <a:r>
              <a:rPr lang="en-US" sz="2000" i="1" dirty="0" smtClean="0"/>
              <a:t>...“);</a:t>
            </a:r>
          </a:p>
          <a:p>
            <a:pPr lvl="1"/>
            <a:r>
              <a:rPr lang="en-US" sz="2000" i="1" dirty="0" err="1" smtClean="0"/>
              <a:t>logger.warn</a:t>
            </a:r>
            <a:r>
              <a:rPr lang="en-US" sz="2000" i="1" dirty="0" smtClean="0"/>
              <a:t>(“warning... warning... warning...“);</a:t>
            </a:r>
          </a:p>
          <a:p>
            <a:pPr lvl="1"/>
            <a:r>
              <a:rPr lang="en-US" sz="2000" i="1" dirty="0" err="1" smtClean="0"/>
              <a:t>logger.bug</a:t>
            </a:r>
            <a:r>
              <a:rPr lang="en-US" sz="2000" i="1" dirty="0" smtClean="0"/>
              <a:t>(“</a:t>
            </a:r>
            <a:r>
              <a:rPr lang="en-US" sz="2000" i="1" dirty="0" err="1" smtClean="0"/>
              <a:t>bugy</a:t>
            </a:r>
            <a:r>
              <a:rPr lang="en-US" sz="2000" i="1" dirty="0" smtClean="0"/>
              <a:t>... </a:t>
            </a:r>
            <a:r>
              <a:rPr lang="en-US" sz="2000" i="1" dirty="0" err="1" smtClean="0"/>
              <a:t>bugy</a:t>
            </a:r>
            <a:r>
              <a:rPr lang="en-US" sz="2000" i="1" dirty="0" smtClean="0"/>
              <a:t>... </a:t>
            </a:r>
            <a:r>
              <a:rPr lang="en-US" sz="2000" i="1" dirty="0" err="1" smtClean="0"/>
              <a:t>bugy</a:t>
            </a:r>
            <a:r>
              <a:rPr lang="en-US" sz="2000" i="1" dirty="0" smtClean="0"/>
              <a:t>...“);</a:t>
            </a:r>
          </a:p>
          <a:p>
            <a:endParaRPr lang="en-US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loggine</a:t>
            </a:r>
            <a:r>
              <a:rPr lang="en-US" sz="2400" dirty="0" smtClean="0"/>
              <a:t> message you will show in the log file is </a:t>
            </a:r>
            <a:r>
              <a:rPr lang="en-US" sz="2400" dirty="0" err="1" smtClean="0"/>
              <a:t>acording</a:t>
            </a:r>
            <a:r>
              <a:rPr lang="en-US" sz="2400" dirty="0" smtClean="0"/>
              <a:t> to the log Trace level you are configured to see:</a:t>
            </a:r>
          </a:p>
          <a:p>
            <a:pPr lvl="1"/>
            <a:r>
              <a:rPr lang="en-US" sz="2000" dirty="0" smtClean="0"/>
              <a:t>INFO</a:t>
            </a:r>
          </a:p>
          <a:p>
            <a:pPr lvl="1"/>
            <a:r>
              <a:rPr lang="en-US" sz="2000" dirty="0" smtClean="0"/>
              <a:t>DEBUG</a:t>
            </a:r>
          </a:p>
          <a:p>
            <a:pPr lvl="1"/>
            <a:r>
              <a:rPr lang="en-US" sz="2000" dirty="0" smtClean="0"/>
              <a:t>WARN</a:t>
            </a:r>
          </a:p>
          <a:p>
            <a:pPr lvl="1"/>
            <a:r>
              <a:rPr lang="en-US" sz="2000" dirty="0" smtClean="0"/>
              <a:t>ALL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2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 </a:t>
            </a:r>
            <a:r>
              <a:rPr lang="en-US" b="1" dirty="0">
                <a:solidFill>
                  <a:srgbClr val="0070C0"/>
                </a:solidFill>
              </a:rP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we can use the loggers we must configured them </a:t>
            </a:r>
          </a:p>
          <a:p>
            <a:r>
              <a:rPr lang="en-US" sz="2400" dirty="0" smtClean="0"/>
              <a:t>We can use the </a:t>
            </a:r>
            <a:r>
              <a:rPr lang="en-US" sz="2400" i="1" dirty="0" err="1" smtClean="0"/>
              <a:t>BasicConfiguration</a:t>
            </a:r>
            <a:r>
              <a:rPr lang="en-US" sz="2400" dirty="0" smtClean="0"/>
              <a:t> class to do so:</a:t>
            </a:r>
            <a:br>
              <a:rPr lang="en-US" sz="2400" dirty="0" smtClean="0"/>
            </a:br>
            <a:r>
              <a:rPr lang="en-US" sz="2400" i="1" dirty="0" err="1" smtClean="0"/>
              <a:t>BasicConfiguration.configure</a:t>
            </a:r>
            <a:r>
              <a:rPr lang="en-US" sz="2400" i="1" dirty="0" smtClean="0"/>
              <a:t>(); 		//print to console</a:t>
            </a:r>
          </a:p>
          <a:p>
            <a:endParaRPr lang="en-US" sz="2400" dirty="0"/>
          </a:p>
          <a:p>
            <a:r>
              <a:rPr lang="en-US" sz="2400" dirty="0" smtClean="0"/>
              <a:t>We can create a custom configuration file and load it at run-time using </a:t>
            </a:r>
            <a:r>
              <a:rPr lang="en-US" sz="2400" i="1" dirty="0" err="1" smtClean="0"/>
              <a:t>PropertyConfigurator</a:t>
            </a:r>
            <a:r>
              <a:rPr lang="en-US" sz="2400" dirty="0" smtClean="0"/>
              <a:t> class:</a:t>
            </a:r>
            <a:br>
              <a:rPr lang="en-US" sz="2400" dirty="0" smtClean="0"/>
            </a:br>
            <a:r>
              <a:rPr lang="en-US" sz="2400" i="1" dirty="0" err="1" smtClean="0"/>
              <a:t>PropertyConfigurator.configure</a:t>
            </a:r>
            <a:r>
              <a:rPr lang="en-US" sz="2400" i="1" dirty="0" smtClean="0"/>
              <a:t>(“log4j.properties”);</a:t>
            </a:r>
          </a:p>
          <a:p>
            <a:endParaRPr lang="en-US" sz="2400" dirty="0" smtClean="0"/>
          </a:p>
          <a:p>
            <a:r>
              <a:rPr lang="en-US" sz="2400" dirty="0" smtClean="0"/>
              <a:t>With the custom configuration file we can determine if we want the log message will be written to the console, to specific log file or to both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413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Logging to console: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64232"/>
              </p:ext>
            </p:extLst>
          </p:nvPr>
        </p:nvGraphicFramePr>
        <p:xfrm>
          <a:off x="152400" y="2590800"/>
          <a:ext cx="889068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0686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# Root logger option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log4j.rootLogger=INFO, </a:t>
                      </a:r>
                      <a:r>
                        <a:rPr lang="en-US" dirty="0" err="1" smtClean="0"/>
                        <a:t>stdout</a:t>
                      </a:r>
                      <a:r>
                        <a:rPr lang="en-US" dirty="0" smtClean="0"/>
                        <a:t>   </a:t>
                      </a:r>
                    </a:p>
                    <a:p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# Direct log messages to </a:t>
                      </a:r>
                      <a:r>
                        <a:rPr lang="en-US" sz="1800" kern="1200" dirty="0" err="1" smtClean="0">
                          <a:effectLst/>
                        </a:rPr>
                        <a:t>stdout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log4j.appender.stdout=org.apache.log4j.ConsoleAppender log4j.appender.stdout.Target=</a:t>
                      </a:r>
                      <a:r>
                        <a:rPr lang="en-US" dirty="0" err="1" smtClean="0"/>
                        <a:t>System.out</a:t>
                      </a:r>
                      <a:r>
                        <a:rPr lang="en-US" dirty="0" smtClean="0"/>
                        <a:t> log4j.appender.stdout.layout=org.apache.log4j.PatternLayout log4j.appender.stdout.layout.ConversionPattern=</a:t>
                      </a:r>
                      <a:r>
                        <a:rPr lang="en-US" sz="1800" kern="1200" dirty="0" smtClean="0">
                          <a:effectLst/>
                        </a:rPr>
                        <a:t>%</a:t>
                      </a:r>
                      <a:r>
                        <a:rPr lang="en-US" dirty="0" smtClean="0"/>
                        <a:t>d</a:t>
                      </a:r>
                      <a:r>
                        <a:rPr lang="en-US" sz="1800" kern="1200" dirty="0" smtClean="0">
                          <a:effectLst/>
                        </a:rPr>
                        <a:t>{</a:t>
                      </a:r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HH:mm:ss</a:t>
                      </a:r>
                      <a:r>
                        <a:rPr lang="en-US" sz="1800" kern="1200" dirty="0" smtClean="0">
                          <a:effectLst/>
                        </a:rPr>
                        <a:t>}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%</a:t>
                      </a:r>
                      <a:r>
                        <a:rPr lang="en-US" dirty="0" smtClean="0"/>
                        <a:t>-5p </a:t>
                      </a:r>
                      <a:r>
                        <a:rPr lang="en-US" sz="1800" kern="1200" dirty="0" smtClean="0">
                          <a:effectLst/>
                        </a:rPr>
                        <a:t>%</a:t>
                      </a:r>
                      <a:r>
                        <a:rPr lang="en-US" dirty="0" smtClean="0"/>
                        <a:t>c</a:t>
                      </a:r>
                      <a:r>
                        <a:rPr lang="en-US" sz="1800" kern="1200" dirty="0" smtClean="0">
                          <a:effectLst/>
                        </a:rPr>
                        <a:t>{1}</a:t>
                      </a:r>
                      <a:r>
                        <a:rPr lang="en-US" dirty="0" smtClean="0"/>
                        <a:t>:</a:t>
                      </a:r>
                      <a:r>
                        <a:rPr lang="en-US" sz="1800" kern="1200" dirty="0" smtClean="0">
                          <a:effectLst/>
                        </a:rPr>
                        <a:t>%</a:t>
                      </a:r>
                      <a:r>
                        <a:rPr lang="en-US" dirty="0" smtClean="0"/>
                        <a:t>L - </a:t>
                      </a:r>
                      <a:r>
                        <a:rPr lang="en-US" sz="1800" kern="1200" dirty="0" smtClean="0">
                          <a:effectLst/>
                        </a:rPr>
                        <a:t>%</a:t>
                      </a:r>
                      <a:r>
                        <a:rPr lang="en-US" dirty="0" err="1" smtClean="0"/>
                        <a:t>m</a:t>
                      </a:r>
                      <a:r>
                        <a:rPr lang="en-US" sz="1800" kern="1200" dirty="0" err="1" smtClean="0">
                          <a:effectLst/>
                        </a:rPr>
                        <a:t>%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2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Logging to file: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08784"/>
              </p:ext>
            </p:extLst>
          </p:nvPr>
        </p:nvGraphicFramePr>
        <p:xfrm>
          <a:off x="152400" y="2590800"/>
          <a:ext cx="889068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0686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Root logger option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log4j.rootLogger=INFO,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</a:t>
                      </a:r>
                    </a:p>
                    <a:p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Direct log messages to a log file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log4j.appender.file=org.apache.log4j.RollingFileAppender log4j.appender.file.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File=C:\\loging.log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log4j.appender.file.MaxFileSize=1MB log4j.appender.file.MaxBackupIndex=1 log4j.appender.file.layout=org.apache.log4j.PatternLayout log4j.appender.file.layout.ConversionPattern=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-5p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-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1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Log4J 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Logging to both file and console: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09129"/>
              </p:ext>
            </p:extLst>
          </p:nvPr>
        </p:nvGraphicFramePr>
        <p:xfrm>
          <a:off x="152400" y="1981200"/>
          <a:ext cx="889068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0686"/>
              </a:tblGrid>
              <a:tr h="4038600"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Root logger option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log4j.rootLogger=INFO,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stdout</a:t>
                      </a:r>
                      <a:r>
                        <a:rPr lang="en-US" dirty="0" smtClean="0"/>
                        <a:t>   </a:t>
                      </a:r>
                    </a:p>
                    <a:p>
                      <a:endParaRPr lang="en-US" sz="18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Direct log messages to a log file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log4j.appender.file=org.apache.log4j.RollingFileAppender log4j.appender.file.File=C:\\loging.log </a:t>
                      </a:r>
                    </a:p>
                    <a:p>
                      <a:r>
                        <a:rPr lang="en-US" dirty="0" smtClean="0"/>
                        <a:t>log4j.appender.file.MaxFileSize=1MB </a:t>
                      </a:r>
                    </a:p>
                    <a:p>
                      <a:r>
                        <a:rPr lang="en-US" dirty="0" smtClean="0"/>
                        <a:t>log4j.appender.file.MaxBackupIndex=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/>
                        <a:t> log4j.appender.file.layout=org.apache.log4j.PatternLayout log4j.appender.file.layout.ConversionPattern=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HH:mm:ss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-5p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c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dirty="0" smtClean="0"/>
                        <a:t>: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L -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err="1" smtClean="0"/>
                        <a:t>m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   </a:t>
                      </a: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Direct log messages to </a:t>
                      </a: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log4j.appender.stdout=org.apache.log4j.ConsoleAppender log4j.appender.stdout.Target=</a:t>
                      </a:r>
                      <a:r>
                        <a:rPr lang="en-US" dirty="0" err="1" smtClean="0"/>
                        <a:t>System.out</a:t>
                      </a:r>
                      <a:r>
                        <a:rPr lang="en-US" dirty="0" smtClean="0"/>
                        <a:t> log4j.appender.stdout.layout=org.apache.log4j.PatternLayout log4j.appender.stdout.layout.ConversionPattern=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HH:mm:ss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-5p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c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dirty="0" smtClean="0"/>
                        <a:t>: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smtClean="0"/>
                        <a:t>L -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err="1" smtClean="0"/>
                        <a:t>m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Log4J</vt:lpstr>
      <vt:lpstr>Log4J – Installations </vt:lpstr>
      <vt:lpstr>Log4J Architecture</vt:lpstr>
      <vt:lpstr>Log4J usages </vt:lpstr>
      <vt:lpstr>Log4J usages </vt:lpstr>
      <vt:lpstr>Log4J  Configuration</vt:lpstr>
      <vt:lpstr>Log4J  Configuration</vt:lpstr>
      <vt:lpstr>Log4J  Configuration</vt:lpstr>
      <vt:lpstr>Log4J  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</dc:title>
  <dc:creator>Yaki Amsalem</dc:creator>
  <cp:lastModifiedBy>Yaki Amsalem</cp:lastModifiedBy>
  <cp:revision>8</cp:revision>
  <dcterms:created xsi:type="dcterms:W3CDTF">2014-05-11T12:21:32Z</dcterms:created>
  <dcterms:modified xsi:type="dcterms:W3CDTF">2014-05-11T13:33:08Z</dcterms:modified>
</cp:coreProperties>
</file>