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9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2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oranAlkobi/object-oriented-concepts-inner-clas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enumerated type </a:t>
            </a:r>
            <a:r>
              <a:rPr lang="en-US" dirty="0"/>
              <a:t>is a type whose legal values consist of a fixed set of </a:t>
            </a:r>
            <a:r>
              <a:rPr lang="en-US" dirty="0" smtClean="0"/>
              <a:t>constants, such </a:t>
            </a:r>
            <a:r>
              <a:rPr lang="en-US" dirty="0"/>
              <a:t>as the seasons of the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Replacing: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88434"/>
              </p:ext>
            </p:extLst>
          </p:nvPr>
        </p:nvGraphicFramePr>
        <p:xfrm>
          <a:off x="1066800" y="3886200"/>
          <a:ext cx="6629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// The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en-US" sz="1800" u="none" strike="noStrike" kern="1200" baseline="0" dirty="0" err="1" smtClean="0"/>
                        <a:t>enum</a:t>
                      </a:r>
                      <a:r>
                        <a:rPr lang="en-US" sz="1800" u="none" strike="noStrike" kern="1200" baseline="0" dirty="0" smtClean="0"/>
                        <a:t> pattern - severely deficient!</a:t>
                      </a:r>
                    </a:p>
                    <a:p>
                      <a:r>
                        <a:rPr lang="en-US" sz="1800" u="none" strike="noStrike" kern="1200" baseline="0" dirty="0" smtClean="0"/>
                        <a:t>public static final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APPLE_FUJI = 0;</a:t>
                      </a:r>
                    </a:p>
                    <a:p>
                      <a:r>
                        <a:rPr lang="en-US" sz="1800" u="none" strike="noStrike" kern="1200" baseline="0" dirty="0" smtClean="0"/>
                        <a:t>public static final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APPLE_PIPPIN = 1;</a:t>
                      </a:r>
                    </a:p>
                    <a:p>
                      <a:r>
                        <a:rPr lang="en-US" sz="1800" u="none" strike="noStrike" kern="1200" baseline="0" dirty="0" smtClean="0"/>
                        <a:t>public static final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APPLE_GRANNY_SMITH = 2;</a:t>
                      </a:r>
                    </a:p>
                    <a:p>
                      <a:r>
                        <a:rPr lang="en-US" sz="1800" u="none" strike="noStrike" kern="1200" baseline="0" dirty="0" smtClean="0"/>
                        <a:t>public static final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ORANGE_NAVEL = 0;</a:t>
                      </a:r>
                    </a:p>
                    <a:p>
                      <a:r>
                        <a:rPr lang="en-US" sz="1800" u="none" strike="noStrike" kern="1200" baseline="0" dirty="0" smtClean="0"/>
                        <a:t>public static final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ORANGE_TEMPLE = 1;</a:t>
                      </a:r>
                    </a:p>
                    <a:p>
                      <a:r>
                        <a:rPr lang="en-US" sz="1800" u="none" strike="noStrike" kern="1200" baseline="0" dirty="0" smtClean="0"/>
                        <a:t>public static final </a:t>
                      </a:r>
                      <a:r>
                        <a:rPr lang="en-US" sz="1800" u="none" strike="noStrike" kern="1200" baseline="0" dirty="0" err="1" smtClean="0"/>
                        <a:t>int</a:t>
                      </a:r>
                      <a:r>
                        <a:rPr lang="en-US" sz="1800" u="none" strike="noStrike" kern="1200" baseline="0" dirty="0" smtClean="0"/>
                        <a:t> ORANGE_BLOOD = 2;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2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associate data with </a:t>
            </a:r>
            <a:r>
              <a:rPr lang="en-US" dirty="0" err="1"/>
              <a:t>enum</a:t>
            </a:r>
            <a:r>
              <a:rPr lang="en-US" dirty="0"/>
              <a:t> constants, declare instance fields and write a constructor that takes the data and stores it in the fields.</a:t>
            </a:r>
          </a:p>
          <a:p>
            <a:r>
              <a:rPr lang="en-US" dirty="0" err="1"/>
              <a:t>Enums</a:t>
            </a:r>
            <a:r>
              <a:rPr lang="en-US" dirty="0"/>
              <a:t> are by their nature immutable, so all </a:t>
            </a:r>
            <a:r>
              <a:rPr lang="en-US" dirty="0" smtClean="0"/>
              <a:t>fields should </a:t>
            </a:r>
            <a:r>
              <a:rPr lang="en-US" dirty="0"/>
              <a:t>be </a:t>
            </a:r>
            <a:r>
              <a:rPr lang="en-US" dirty="0" smtClean="0"/>
              <a:t>final</a:t>
            </a:r>
          </a:p>
          <a:p>
            <a:r>
              <a:rPr lang="en-US" dirty="0" err="1" smtClean="0"/>
              <a:t>MyEnum.values</a:t>
            </a:r>
            <a:r>
              <a:rPr lang="en-US" dirty="0" smtClean="0"/>
              <a:t>() returns array of </a:t>
            </a:r>
            <a:r>
              <a:rPr lang="en-US" dirty="0" err="1" smtClean="0"/>
              <a:t>MyEnum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MyEnum</a:t>
            </a:r>
            <a:r>
              <a:rPr lang="en-US" smtClean="0"/>
              <a:t> [])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www.slideshare.net/MoranAlkobi/object-oriented-concepts-inner-classes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Code</a:t>
            </a:r>
            <a:r>
              <a:rPr lang="en-US" dirty="0" smtClean="0"/>
              <a:t>! 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Operation </a:t>
            </a:r>
            <a:r>
              <a:rPr lang="en-US" dirty="0" err="1" smtClean="0"/>
              <a:t>enum</a:t>
            </a:r>
            <a:r>
              <a:rPr lang="en-US" dirty="0" smtClean="0"/>
              <a:t> that will implement the operators </a:t>
            </a:r>
            <a:br>
              <a:rPr lang="en-US" dirty="0" smtClean="0"/>
            </a:br>
            <a:r>
              <a:rPr lang="en-US" dirty="0" smtClean="0"/>
              <a:t>Log, Power, </a:t>
            </a:r>
            <a:r>
              <a:rPr lang="en-US" dirty="0" err="1" smtClean="0"/>
              <a:t>sqrt</a:t>
            </a:r>
            <a:r>
              <a:rPr lang="en-US" dirty="0" smtClean="0"/>
              <a:t>, </a:t>
            </a:r>
            <a:r>
              <a:rPr lang="en-US" err="1" smtClean="0"/>
              <a:t>max</a:t>
            </a:r>
            <a:r>
              <a:rPr lang="en-US" smtClean="0"/>
              <a:t>, min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Code! (Inner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 the class Car to describe a car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Inside this class you need to declare two inner classes: </a:t>
            </a:r>
            <a:endParaRPr lang="en-US" dirty="0" smtClean="0"/>
          </a:p>
          <a:p>
            <a:pPr lvl="1"/>
            <a:r>
              <a:rPr lang="en-US" dirty="0" smtClean="0"/>
              <a:t>Wheel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class Wheel should include </a:t>
            </a:r>
            <a:r>
              <a:rPr lang="en-US" dirty="0" err="1"/>
              <a:t>setSpeed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Engine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class Engine should include the method </a:t>
            </a:r>
            <a:r>
              <a:rPr lang="en-US" dirty="0" err="1" smtClean="0"/>
              <a:t>setSpeed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Calling the </a:t>
            </a:r>
            <a:r>
              <a:rPr lang="en-US" dirty="0" err="1" smtClean="0"/>
              <a:t>setSpeed</a:t>
            </a:r>
            <a:r>
              <a:rPr lang="en-US" dirty="0" smtClean="0"/>
              <a:t> on the car engine should eventually change the speed of each one of the wheels to be the speed we want </a:t>
            </a:r>
          </a:p>
          <a:p>
            <a:r>
              <a:rPr lang="en-US" dirty="0" smtClean="0"/>
              <a:t>(</a:t>
            </a:r>
            <a:r>
              <a:rPr lang="en-US" dirty="0"/>
              <a:t>which is the value sent to </a:t>
            </a:r>
            <a:r>
              <a:rPr lang="en-US" dirty="0" err="1"/>
              <a:t>setSpeed</a:t>
            </a:r>
            <a:r>
              <a:rPr lang="en-US" dirty="0"/>
              <a:t> </a:t>
            </a:r>
            <a:r>
              <a:rPr lang="en-US" dirty="0" err="1"/>
              <a:t>caled</a:t>
            </a:r>
            <a:r>
              <a:rPr lang="en-US" dirty="0"/>
              <a:t> on our car's engine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139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236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Enum Type</vt:lpstr>
      <vt:lpstr>Enum</vt:lpstr>
      <vt:lpstr>Enum</vt:lpstr>
      <vt:lpstr>Inner class</vt:lpstr>
      <vt:lpstr>Lets Code! (Enum)</vt:lpstr>
      <vt:lpstr>Lets Code! (Inner classes)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 Type</dc:title>
  <dc:creator>Yaki Amsalem</dc:creator>
  <cp:lastModifiedBy>Yaki Amsalem</cp:lastModifiedBy>
  <cp:revision>8</cp:revision>
  <dcterms:created xsi:type="dcterms:W3CDTF">2006-08-16T00:00:00Z</dcterms:created>
  <dcterms:modified xsi:type="dcterms:W3CDTF">2014-03-19T14:51:47Z</dcterms:modified>
</cp:coreProperties>
</file>