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1BCA-0ACA-47B4-9DD0-E3C133A6D2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30F1-1188-4553-AC6F-4D3E40B9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6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1BCA-0ACA-47B4-9DD0-E3C133A6D2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30F1-1188-4553-AC6F-4D3E40B9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2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1BCA-0ACA-47B4-9DD0-E3C133A6D2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30F1-1188-4553-AC6F-4D3E40B9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5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1BCA-0ACA-47B4-9DD0-E3C133A6D2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30F1-1188-4553-AC6F-4D3E40B9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6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1BCA-0ACA-47B4-9DD0-E3C133A6D2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30F1-1188-4553-AC6F-4D3E40B9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6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1BCA-0ACA-47B4-9DD0-E3C133A6D2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30F1-1188-4553-AC6F-4D3E40B9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1BCA-0ACA-47B4-9DD0-E3C133A6D2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30F1-1188-4553-AC6F-4D3E40B9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1BCA-0ACA-47B4-9DD0-E3C133A6D2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30F1-1188-4553-AC6F-4D3E40B9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1BCA-0ACA-47B4-9DD0-E3C133A6D2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30F1-1188-4553-AC6F-4D3E40B9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1BCA-0ACA-47B4-9DD0-E3C133A6D2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30F1-1188-4553-AC6F-4D3E40B9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7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1BCA-0ACA-47B4-9DD0-E3C133A6D2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30F1-1188-4553-AC6F-4D3E40B9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1BCA-0ACA-47B4-9DD0-E3C133A6D298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730F1-1188-4553-AC6F-4D3E40B9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4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ישנם מספר לא מבוטל של מחלקות תחת ההגדרה של </a:t>
            </a:r>
            <a:r>
              <a:rPr lang="en-US" dirty="0" smtClean="0"/>
              <a:t>Collections </a:t>
            </a:r>
            <a:r>
              <a:rPr lang="he-IL" dirty="0" smtClean="0"/>
              <a:t>, מחלקות אלה משמשות כמבני נתונים בהן ניתן לשמור אובייקטים ממחלקות שונות.</a:t>
            </a:r>
          </a:p>
          <a:p>
            <a:pPr algn="r" rtl="1"/>
            <a:r>
              <a:rPr lang="he-IL" dirty="0" smtClean="0"/>
              <a:t>לכל </a:t>
            </a:r>
            <a:r>
              <a:rPr lang="en-US" dirty="0" smtClean="0"/>
              <a:t>Collection</a:t>
            </a:r>
            <a:r>
              <a:rPr lang="he-IL" dirty="0"/>
              <a:t> </a:t>
            </a:r>
            <a:r>
              <a:rPr lang="he-IL" dirty="0" smtClean="0"/>
              <a:t>יש את ההתנהגות שלו והדרך בה הוא מיישם את הפונקציונליות שלו</a:t>
            </a:r>
          </a:p>
          <a:p>
            <a:pPr algn="r" rtl="1"/>
            <a:r>
              <a:rPr lang="he-IL" dirty="0" smtClean="0"/>
              <a:t>חשוב להכיר את התכונות של ה </a:t>
            </a:r>
            <a:r>
              <a:rPr lang="en-US" dirty="0" smtClean="0"/>
              <a:t>Collections </a:t>
            </a:r>
            <a:r>
              <a:rPr lang="he-IL" dirty="0" smtClean="0"/>
              <a:t> על מנת לבחור את המתאים ביותר לצורך המשימה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 smtClean="0"/>
              <a:t>Reflection</a:t>
            </a:r>
            <a:r>
              <a:rPr lang="he-IL" dirty="0"/>
              <a:t> </a:t>
            </a:r>
            <a:r>
              <a:rPr lang="he-IL" dirty="0" smtClean="0"/>
              <a:t>היא היכולת של </a:t>
            </a:r>
            <a:r>
              <a:rPr lang="en-US" dirty="0" smtClean="0"/>
              <a:t>Java</a:t>
            </a:r>
            <a:r>
              <a:rPr lang="he-IL" dirty="0" smtClean="0"/>
              <a:t> לגלות מידע על מחלקות ואובייקטים בזמן ריצה </a:t>
            </a:r>
          </a:p>
          <a:p>
            <a:pPr algn="r" rtl="1"/>
            <a:r>
              <a:rPr lang="he-IL" dirty="0" smtClean="0"/>
              <a:t>משמש בעיקר לפיתוח של סביבות פיתוח (</a:t>
            </a:r>
            <a:r>
              <a:rPr lang="en-US" dirty="0" smtClean="0"/>
              <a:t>Auto complete</a:t>
            </a:r>
            <a:r>
              <a:rPr lang="he-IL" dirty="0" smtClean="0"/>
              <a:t>) </a:t>
            </a:r>
          </a:p>
          <a:p>
            <a:pPr algn="r" rtl="1"/>
            <a:r>
              <a:rPr lang="he-IL" dirty="0" smtClean="0"/>
              <a:t>כדי להשתמש ב </a:t>
            </a:r>
            <a:r>
              <a:rPr lang="en-US" dirty="0" smtClean="0"/>
              <a:t>Reflection</a:t>
            </a:r>
            <a:r>
              <a:rPr lang="he-IL" dirty="0" smtClean="0"/>
              <a:t>, נצטרך לקבל אובייקט המייצג את המחלקה מהסוג של האובייקט אותו נרצה לבחון.</a:t>
            </a:r>
          </a:p>
          <a:p>
            <a:pPr algn="r" rtl="1"/>
            <a:r>
              <a:rPr lang="he-IL" dirty="0" smtClean="0"/>
              <a:t>נעשה זאת ע"י קריאה למתודה </a:t>
            </a:r>
            <a:r>
              <a:rPr lang="en-US" dirty="0" err="1" smtClean="0"/>
              <a:t>getClass</a:t>
            </a:r>
            <a:r>
              <a:rPr lang="en-US" dirty="0" smtClean="0"/>
              <a:t>()</a:t>
            </a:r>
            <a:r>
              <a:rPr lang="he-IL" dirty="0" smtClean="0"/>
              <a:t> המוגדרת ב </a:t>
            </a:r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ניתן לקבל </a:t>
            </a:r>
            <a:r>
              <a:rPr lang="en-US" dirty="0" err="1" smtClean="0"/>
              <a:t>referance</a:t>
            </a:r>
            <a:r>
              <a:rPr lang="he-IL" dirty="0" smtClean="0"/>
              <a:t> לאובייקט מהמחלקה </a:t>
            </a:r>
            <a:r>
              <a:rPr lang="en-US" dirty="0" smtClean="0"/>
              <a:t>Class</a:t>
            </a:r>
            <a:r>
              <a:rPr lang="he-IL" dirty="0" smtClean="0"/>
              <a:t> ע"י קריאה למתודה הסטטית </a:t>
            </a:r>
            <a:r>
              <a:rPr lang="en-US" dirty="0" err="1" smtClean="0"/>
              <a:t>Class.forName</a:t>
            </a:r>
            <a:r>
              <a:rPr lang="en-US" dirty="0" smtClean="0"/>
              <a:t>(“”)</a:t>
            </a:r>
            <a:endParaRPr lang="he-IL" dirty="0" smtClean="0"/>
          </a:p>
          <a:p>
            <a:pPr algn="r" rtl="1"/>
            <a:r>
              <a:rPr lang="he-IL" dirty="0" smtClean="0"/>
              <a:t>אליה נעביר את השם המלא של המחלקה אותה נרצה לבחון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על המחלקה </a:t>
            </a:r>
            <a:r>
              <a:rPr lang="en-US" dirty="0" smtClean="0"/>
              <a:t>Class</a:t>
            </a:r>
            <a:r>
              <a:rPr lang="he-IL" dirty="0" smtClean="0"/>
              <a:t> שנקבל בחזרה נוכל להפעיל כל מיני מתודות על מנת לדעת את שמות המשתנים, המתודות, ה</a:t>
            </a:r>
            <a:r>
              <a:rPr lang="en-US" dirty="0" smtClean="0"/>
              <a:t>package</a:t>
            </a:r>
            <a:r>
              <a:rPr lang="he-IL" dirty="0" smtClean="0"/>
              <a:t> ועוד...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כתוב תכנית פשוטה המקבלת שם של מחלקה כפרמטר ומציגה את כל היררכית הירושות של המחלקה </a:t>
            </a:r>
          </a:p>
          <a:p>
            <a:pPr algn="r" rtl="1"/>
            <a:r>
              <a:rPr lang="he-IL" dirty="0" smtClean="0"/>
              <a:t>מינימום ירושות = 3</a:t>
            </a:r>
          </a:p>
          <a:p>
            <a:pPr algn="r" rtl="1"/>
            <a:r>
              <a:rPr lang="he-IL" dirty="0" smtClean="0"/>
              <a:t>תוכלו לרשת מאחת המחלקות שכבר ראינו בכיתה </a:t>
            </a:r>
          </a:p>
          <a:p>
            <a:pPr algn="r" rtl="1"/>
            <a:r>
              <a:rPr lang="he-IL" dirty="0" smtClean="0"/>
              <a:t>שימרו את השמות של המחלקות היורשות במבנה נתונים כזה שיקל עליכם להדפיס את שמות המחלקות </a:t>
            </a:r>
            <a:r>
              <a:rPr lang="he-IL" smtClean="0"/>
              <a:t>מהאבא לבנים</a:t>
            </a:r>
          </a:p>
          <a:p>
            <a:pPr marL="0" indent="0" algn="r" rtl="1">
              <a:buNone/>
            </a:pPr>
            <a:endParaRPr lang="he-IL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8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Collection</a:t>
            </a:r>
            <a:r>
              <a:rPr lang="he-IL" dirty="0" smtClean="0"/>
              <a:t> הוא אינטרפייס גנרי ממנו יורשים אינטרפייסים רבים כמו:</a:t>
            </a:r>
          </a:p>
          <a:p>
            <a:pPr algn="r" rtl="1"/>
            <a:r>
              <a:rPr lang="en-US" dirty="0" smtClean="0"/>
              <a:t>List&lt;E&gt;</a:t>
            </a:r>
          </a:p>
          <a:p>
            <a:pPr algn="r" rtl="1"/>
            <a:r>
              <a:rPr lang="en-US" dirty="0" smtClean="0"/>
              <a:t>Set&lt;E&gt;</a:t>
            </a:r>
          </a:p>
          <a:p>
            <a:pPr algn="r" rtl="1"/>
            <a:r>
              <a:rPr lang="en-US" dirty="0" smtClean="0"/>
              <a:t>Queue&lt;E&gt;</a:t>
            </a:r>
          </a:p>
          <a:p>
            <a:pPr algn="r" rtl="1"/>
            <a:r>
              <a:rPr lang="he-IL" dirty="0" smtClean="0"/>
              <a:t>לכל אינטרפייס כזה יש מחלקות שונו המיישמות אותו, כל אחת בצורה שונה עם פונקציונליות אחרת (דוגמאת </a:t>
            </a:r>
            <a:r>
              <a:rPr lang="en-US" dirty="0" err="1" smtClean="0"/>
              <a:t>ArrayList</a:t>
            </a:r>
            <a:r>
              <a:rPr lang="en-US" dirty="0" smtClean="0"/>
              <a:t> &amp; </a:t>
            </a:r>
            <a:r>
              <a:rPr lang="en-US" dirty="0" err="1" smtClean="0"/>
              <a:t>LinkedList</a:t>
            </a:r>
            <a:r>
              <a:rPr lang="he-IL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6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Collections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-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Set</a:t>
            </a:r>
            <a:r>
              <a:rPr lang="he-IL" dirty="0" smtClean="0"/>
              <a:t> הינו מבנה נתונים שיכול להכיל מופע אחד בדיוק של כל אובייקט שבתוכו (ללא כפילויות)</a:t>
            </a:r>
          </a:p>
          <a:p>
            <a:pPr algn="r" rtl="1"/>
            <a:r>
              <a:rPr lang="he-IL" dirty="0" smtClean="0"/>
              <a:t>הוספה של אובייקט שכבר קיים ב </a:t>
            </a:r>
            <a:r>
              <a:rPr lang="en-US" dirty="0" smtClean="0"/>
              <a:t>Set</a:t>
            </a:r>
            <a:r>
              <a:rPr lang="he-IL" dirty="0" smtClean="0"/>
              <a:t> לא תעשה דבר.</a:t>
            </a:r>
          </a:p>
          <a:p>
            <a:pPr algn="r" rtl="1"/>
            <a:r>
              <a:rPr lang="he-IL" dirty="0" smtClean="0"/>
              <a:t>כמו שראינו </a:t>
            </a:r>
            <a:r>
              <a:rPr lang="en-US" dirty="0" smtClean="0"/>
              <a:t>Set </a:t>
            </a:r>
            <a:r>
              <a:rPr lang="he-IL" dirty="0" smtClean="0"/>
              <a:t> הינו אינטרפייס וקיימות מספר מחלקות המיישמות אותו</a:t>
            </a:r>
          </a:p>
        </p:txBody>
      </p:sp>
    </p:spTree>
    <p:extLst>
      <p:ext uri="{BB962C8B-B14F-4D97-AF65-F5344CB8AC3E}">
        <p14:creationId xmlns:p14="http://schemas.microsoft.com/office/powerpoint/2010/main" val="420639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Collections -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מיישמת את האינטרפייס </a:t>
            </a:r>
            <a:r>
              <a:rPr lang="en-US" dirty="0" smtClean="0"/>
              <a:t>Set</a:t>
            </a:r>
            <a:r>
              <a:rPr lang="he-IL" dirty="0" smtClean="0"/>
              <a:t> ע"י טבלת </a:t>
            </a:r>
            <a:r>
              <a:rPr lang="en-US" dirty="0" smtClean="0"/>
              <a:t>hash</a:t>
            </a:r>
            <a:r>
              <a:rPr lang="he-IL" dirty="0" smtClean="0"/>
              <a:t>.</a:t>
            </a:r>
          </a:p>
          <a:p>
            <a:pPr lvl="1" algn="r" rtl="1"/>
            <a:r>
              <a:rPr lang="he-IL" dirty="0" smtClean="0"/>
              <a:t>האובייקטים מוחזקים במערך.</a:t>
            </a:r>
          </a:p>
          <a:p>
            <a:pPr lvl="1" algn="r" rtl="1"/>
            <a:r>
              <a:rPr lang="he-IL" dirty="0" smtClean="0"/>
              <a:t>מיקום של כל אובייקט נקבע ע"י חישוב פונקציית </a:t>
            </a:r>
            <a:r>
              <a:rPr lang="en-US" dirty="0" smtClean="0"/>
              <a:t>hash</a:t>
            </a:r>
            <a:endParaRPr lang="he-IL" dirty="0" smtClean="0"/>
          </a:p>
          <a:p>
            <a:pPr lvl="1" algn="r" rtl="1"/>
            <a:r>
              <a:rPr lang="he-IL" dirty="0" smtClean="0"/>
              <a:t>אם ישנם כפילויות של מיקומים תיווצר רשימה מקושרת במקום בו יש כפילות.</a:t>
            </a:r>
          </a:p>
        </p:txBody>
      </p:sp>
    </p:spTree>
    <p:extLst>
      <p:ext uri="{BB962C8B-B14F-4D97-AF65-F5344CB8AC3E}">
        <p14:creationId xmlns:p14="http://schemas.microsoft.com/office/powerpoint/2010/main" val="90973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Collections -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מבנה הנתונים תור, מאפשר לנו לשמור אובייקטים לפי סדר הגעתם. </a:t>
            </a:r>
          </a:p>
          <a:p>
            <a:pPr algn="r" rtl="1"/>
            <a:r>
              <a:rPr lang="he-IL" dirty="0" smtClean="0"/>
              <a:t>למימושים שונים של תור קיימים חוקים שונים לגבי סדר ההגעה </a:t>
            </a:r>
            <a:r>
              <a:rPr lang="en-US" dirty="0" smtClean="0"/>
              <a:t>FIFO vs LIFO</a:t>
            </a:r>
          </a:p>
          <a:p>
            <a:pPr algn="r" rtl="1"/>
            <a:r>
              <a:rPr lang="he-IL" dirty="0" err="1" smtClean="0"/>
              <a:t>לאינטרפייס</a:t>
            </a:r>
            <a:r>
              <a:rPr lang="he-IL" dirty="0" smtClean="0"/>
              <a:t> זה מימושים שונים כמו תור עדיפות </a:t>
            </a:r>
            <a:r>
              <a:rPr lang="en-US" dirty="0" err="1" smtClean="0"/>
              <a:t>PriorityQueue</a:t>
            </a:r>
            <a:r>
              <a:rPr lang="he-IL" dirty="0" smtClean="0"/>
              <a:t>, תור היודע לשמור אובייקטים לפי עדיפות מסוימת (חייבים ליישם </a:t>
            </a:r>
            <a:r>
              <a:rPr lang="en-US" dirty="0" err="1" smtClean="0"/>
              <a:t>Comperable</a:t>
            </a:r>
            <a:r>
              <a:rPr lang="he-IL" dirty="0" smtClean="0"/>
              <a:t>) או ע"י </a:t>
            </a:r>
            <a:r>
              <a:rPr lang="en-US" dirty="0" err="1" smtClean="0"/>
              <a:t>Comperator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7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Collections -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אינטרפייס היורש מ </a:t>
            </a:r>
            <a:r>
              <a:rPr lang="en-US" dirty="0" smtClean="0"/>
              <a:t>Queue</a:t>
            </a:r>
            <a:r>
              <a:rPr lang="he-IL" dirty="0" smtClean="0"/>
              <a:t> המתאר תור בעל 2 קצוות אליהם ניתן להוסיף או להוריד אלמנטים.</a:t>
            </a:r>
          </a:p>
          <a:p>
            <a:pPr algn="r" rtl="1"/>
            <a:r>
              <a:rPr lang="he-IL" dirty="0" err="1" smtClean="0"/>
              <a:t>לאינטרפייס</a:t>
            </a:r>
            <a:r>
              <a:rPr lang="he-IL" dirty="0" smtClean="0"/>
              <a:t> זה גם כן יש כמה מימושים כמו </a:t>
            </a:r>
            <a:r>
              <a:rPr lang="en-US" dirty="0" err="1"/>
              <a:t>ArrayDeque</a:t>
            </a:r>
            <a:endParaRPr lang="en-US" dirty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684379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</a:t>
            </a:r>
            <a:r>
              <a:rPr lang="he-IL" dirty="0" smtClean="0"/>
              <a:t>מחלקה </a:t>
            </a:r>
            <a:r>
              <a:rPr lang="en-US" dirty="0" smtClean="0"/>
              <a:t>Collections </a:t>
            </a:r>
            <a:r>
              <a:rPr lang="he-IL" dirty="0" smtClean="0"/>
              <a:t> קיימות מתודות סטטיות רבות המממשות פעולות שימושיות שניתן להפעיל על מחלקות במיישמות את האינטרפייס </a:t>
            </a:r>
            <a:r>
              <a:rPr lang="en-US" dirty="0" smtClean="0"/>
              <a:t>Collection</a:t>
            </a:r>
            <a:r>
              <a:rPr lang="he-IL" dirty="0" smtClean="0"/>
              <a:t>:</a:t>
            </a:r>
          </a:p>
          <a:p>
            <a:pPr algn="r" rtl="1"/>
            <a:r>
              <a:rPr lang="en-US" dirty="0" err="1" smtClean="0"/>
              <a:t>Collections.sort</a:t>
            </a:r>
            <a:r>
              <a:rPr lang="en-US" dirty="0" smtClean="0"/>
              <a:t>()</a:t>
            </a:r>
            <a:r>
              <a:rPr lang="he-IL" dirty="0"/>
              <a:t> </a:t>
            </a:r>
            <a:r>
              <a:rPr lang="he-IL" dirty="0" smtClean="0"/>
              <a:t>– מקבלת מחלקה שמיישמת </a:t>
            </a:r>
            <a:r>
              <a:rPr lang="en-US" dirty="0" smtClean="0"/>
              <a:t>List</a:t>
            </a:r>
            <a:r>
              <a:rPr lang="he-IL" dirty="0" smtClean="0"/>
              <a:t> וגם </a:t>
            </a:r>
            <a:r>
              <a:rPr lang="en-US" dirty="0" err="1" smtClean="0"/>
              <a:t>Comperable</a:t>
            </a:r>
            <a:r>
              <a:rPr lang="he-IL" dirty="0"/>
              <a:t> </a:t>
            </a:r>
            <a:r>
              <a:rPr lang="he-IL" dirty="0" smtClean="0"/>
              <a:t>או </a:t>
            </a:r>
            <a:r>
              <a:rPr lang="en-US" dirty="0" err="1" smtClean="0"/>
              <a:t>Comperator</a:t>
            </a:r>
            <a:endParaRPr lang="en-US" dirty="0" smtClean="0"/>
          </a:p>
          <a:p>
            <a:pPr algn="r" rtl="1"/>
            <a:r>
              <a:rPr lang="en-US" dirty="0" err="1" smtClean="0"/>
              <a:t>Collections.reverse</a:t>
            </a:r>
            <a:r>
              <a:rPr lang="en-US" dirty="0" smtClean="0"/>
              <a:t>()</a:t>
            </a:r>
            <a:r>
              <a:rPr lang="he-IL" dirty="0" smtClean="0"/>
              <a:t> – הופכת את הסדר של הרשימה 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8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Collections. </a:t>
            </a:r>
            <a:r>
              <a:rPr lang="en-US" dirty="0" smtClean="0"/>
              <a:t>Shuffle()</a:t>
            </a:r>
            <a:r>
              <a:rPr lang="he-IL" dirty="0" smtClean="0"/>
              <a:t> – מערבב את הרשימה </a:t>
            </a:r>
          </a:p>
          <a:p>
            <a:pPr algn="r" rtl="1"/>
            <a:r>
              <a:rPr lang="en-US" dirty="0" err="1" smtClean="0"/>
              <a:t>Collections.copy</a:t>
            </a:r>
            <a:r>
              <a:rPr lang="en-US" dirty="0" smtClean="0"/>
              <a:t>()</a:t>
            </a:r>
            <a:r>
              <a:rPr lang="he-IL" dirty="0" smtClean="0"/>
              <a:t> – מעתיקה את כל התוכן של </a:t>
            </a:r>
            <a:r>
              <a:rPr lang="en-US" dirty="0" smtClean="0"/>
              <a:t>Collection</a:t>
            </a:r>
            <a:r>
              <a:rPr lang="he-IL" dirty="0" smtClean="0"/>
              <a:t> אחד לשני.</a:t>
            </a:r>
          </a:p>
          <a:p>
            <a:pPr algn="r" rtl="1"/>
            <a:r>
              <a:rPr lang="en-US" dirty="0" err="1" smtClean="0"/>
              <a:t>Collections.addAll</a:t>
            </a:r>
            <a:r>
              <a:rPr lang="en-US" dirty="0" smtClean="0"/>
              <a:t>()</a:t>
            </a:r>
            <a:r>
              <a:rPr lang="he-IL" dirty="0" smtClean="0"/>
              <a:t> – מוסיפה מספר אובייקטים ל</a:t>
            </a:r>
            <a:r>
              <a:rPr lang="en-US" dirty="0" smtClean="0"/>
              <a:t>Collection</a:t>
            </a:r>
            <a:r>
              <a:rPr lang="he-IL" dirty="0" smtClean="0"/>
              <a:t> מסוים בקריאה אחת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ועוד מתודות רבות וטובות שכדאי להכיר </a:t>
            </a:r>
            <a:r>
              <a:rPr lang="he-IL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זהו האינטרפייס היחיד שאינו יורש מ </a:t>
            </a:r>
            <a:r>
              <a:rPr lang="en-US" dirty="0" smtClean="0"/>
              <a:t>Collection</a:t>
            </a:r>
            <a:r>
              <a:rPr lang="he-IL" dirty="0" smtClean="0"/>
              <a:t> </a:t>
            </a:r>
          </a:p>
          <a:p>
            <a:pPr algn="r" rtl="1"/>
            <a:r>
              <a:rPr lang="he-IL" dirty="0" smtClean="0"/>
              <a:t>אינטרפייס זה מגדיר שמירת נתונים ע"י אוסף של מפתחות וערכים. (</a:t>
            </a:r>
            <a:r>
              <a:rPr lang="en-US" dirty="0" smtClean="0"/>
              <a:t>Key Value</a:t>
            </a:r>
            <a:r>
              <a:rPr lang="he-IL" dirty="0" smtClean="0"/>
              <a:t>) </a:t>
            </a:r>
          </a:p>
          <a:p>
            <a:pPr algn="r" rtl="1"/>
            <a:r>
              <a:rPr lang="he-IL" dirty="0" smtClean="0"/>
              <a:t>כל אובייקט נשמר ב </a:t>
            </a:r>
            <a:r>
              <a:rPr lang="en-US" dirty="0" smtClean="0"/>
              <a:t>Map</a:t>
            </a:r>
            <a:r>
              <a:rPr lang="he-IL" dirty="0" smtClean="0"/>
              <a:t> בעזרת מפתח ייחודי </a:t>
            </a:r>
          </a:p>
          <a:p>
            <a:pPr algn="r" rtl="1"/>
            <a:r>
              <a:rPr lang="he-IL" dirty="0" smtClean="0"/>
              <a:t>הכנסת האובייקט מתבצעת בעזרת המפתח</a:t>
            </a:r>
          </a:p>
          <a:p>
            <a:pPr algn="r" rtl="1"/>
            <a:r>
              <a:rPr lang="he-IL" dirty="0" smtClean="0"/>
              <a:t>גישה לאובייקט תעשה בעזרת המפתח.</a:t>
            </a:r>
          </a:p>
          <a:p>
            <a:pPr algn="r" rtl="1"/>
            <a:r>
              <a:rPr lang="he-IL" dirty="0" smtClean="0"/>
              <a:t>תחשבו על הפשטות של לשמור כל אובייקט לפי </a:t>
            </a:r>
            <a:r>
              <a:rPr lang="en-US" dirty="0" smtClean="0"/>
              <a:t>ID</a:t>
            </a:r>
            <a:r>
              <a:rPr lang="he-IL" dirty="0" smtClean="0"/>
              <a:t> ייחודי (במקום להשתמש במערך לדוגמא, גדי להגיע לאובייקט לא נצטרך לעבור על כל המערך)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7571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535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Collections</vt:lpstr>
      <vt:lpstr>Collections</vt:lpstr>
      <vt:lpstr>Collections - Set</vt:lpstr>
      <vt:lpstr>Collections - HashSet</vt:lpstr>
      <vt:lpstr>Collections - Queue</vt:lpstr>
      <vt:lpstr>Collections - Deque</vt:lpstr>
      <vt:lpstr>Collections</vt:lpstr>
      <vt:lpstr>Collections</vt:lpstr>
      <vt:lpstr>Map</vt:lpstr>
      <vt:lpstr>Reflection</vt:lpstr>
      <vt:lpstr>Reflection</vt:lpstr>
      <vt:lpstr>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Jacob</dc:creator>
  <cp:lastModifiedBy>Jacob</cp:lastModifiedBy>
  <cp:revision>10</cp:revision>
  <dcterms:created xsi:type="dcterms:W3CDTF">2014-05-10T19:37:38Z</dcterms:created>
  <dcterms:modified xsi:type="dcterms:W3CDTF">2014-05-10T21:32:50Z</dcterms:modified>
</cp:coreProperties>
</file>