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94C8-70C8-3DD7-205E-A1E9217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8543E-2585-7CDA-3E70-DC22FE3CE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F98B-DD2D-9AC2-FE0C-9ECA7D4F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790E-C490-450F-3DD6-768945CA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E542-5A52-2440-E446-0EA5DE16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4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68B3-3154-439F-B24A-A78FE2B3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E8BF0-B5CF-3FC2-5AE3-55DBBC2D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544E-9ACD-1140-BCDE-30677528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F42C-F3CE-7400-4FDA-A2E6203C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8BBE-B4E3-E84E-AEB8-27AEFEF2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389FC-45D7-6174-A4E0-D29BD5864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75F8-B523-25ED-06C2-CAAD17BD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3FC8-6EF1-1A6D-C9CC-2644B49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F9B7-5106-7872-A62C-DF7927A3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D115-E257-EF6F-0E6A-43EBEFD3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9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7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9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3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3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09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5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3F7D-AC37-DC29-C080-8FA126B2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58D2-316F-0BC8-8725-88B064AA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5C90-93D7-3108-C4E9-958F33E2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9FE5-637C-0A28-872F-1F5BCFE6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3447-2EAF-2F1D-67D5-CFEEB100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9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32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6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5E04-78E4-91A8-F4C9-E51939FD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746C-2900-152F-7FC2-DEB270D4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B17E-D89F-E077-6EC7-A7AB74FA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14A-BFB2-E322-DDB2-D98629C1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D1A7-8308-279E-EBFB-BB81523E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2DE9-16F1-D6E6-4A52-396AA145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AD55-D938-E674-A9E2-DCBB4321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7CC3C-27DA-03D4-0DD6-2499AAD3C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D2D7-2E32-9AFD-EFE3-81F12A35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1F8E-9F4C-13E5-2EBE-1112AF1C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87595-FD7D-0165-0ED9-54761832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6BD9-9603-BE90-8AB5-5D789366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9E76-F356-DC18-7BA0-BEBC76A6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09E2-BD6B-7135-B46A-4D99D4B9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1D6B9-ADBC-4A98-3280-4E268FDC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92900-2AF3-3839-DC22-DBC2D998A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17F37-7884-13A0-46F4-92A86F85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F946-F8EC-9D25-E2FE-B0769C5B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4AFF-DFFD-FC51-BBD4-92D5D20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3293-A200-F259-4553-E5F68641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3CC67-346C-7A1A-AF66-B8E58523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72E3-1AF8-7F35-CCFF-13562447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9D875-9E39-F8F6-0313-3E354000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27A5A-B8B1-D1D5-3706-31AD2F75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07F41-6B09-43FB-3378-B21C3793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CFC8-C6E5-2E64-6695-C05BE036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3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52E-EE45-F2FE-0157-92F19908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4BF2-35B0-73E4-2707-48F50B21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6E62-700A-F1CB-7561-09D3F3329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2FA7-261D-E4F9-1653-75065D1F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D4A9-33D0-7EE5-1EA4-AFC3C863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7E1B-410D-ECA8-F2D5-296390B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2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7006-14AB-2217-49BD-F88CA8EB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742E-549E-0220-63A0-60EEF8384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1812-2442-2B8C-0645-AB72BD2A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56773-E8BB-CFDC-8266-82753297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4215-789E-90F8-582A-047A55A5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6C6B-C4BC-1D16-932F-0A44937F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B7EB9-C526-1551-0CDD-C442704A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990CA-FE45-FA97-8D23-B30B6A70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BB09-7FFA-18A4-ADA5-CE030E9E5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316C-9FB2-B3F3-3016-67E01DAA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DB0E-7D9E-9FF3-5AA4-848739B7F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66DA40-1E5F-402C-9FAF-08D45ECC02D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96C181-7A14-4D89-BAFA-07C7AE63801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7030A0">
                <a:lumMod val="100000"/>
                <a:alpha val="99000"/>
              </a:srgbClr>
            </a:gs>
            <a:gs pos="100000">
              <a:srgbClr val="AE24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D29C28-4795-7FC4-E603-C76DE329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74" y="890874"/>
            <a:ext cx="5076251" cy="5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33EC-489E-D1D4-CA26-8799A3E6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9AD0-5078-1574-CCC6-ACD90F22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platform independent app to gamify photography via the use of challenges.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minimise burn out amongst photographers using these challenges to engage them with the app and their hobby.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educate the users of the app by providing information about the camera settings used to achieve the resulting photo.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4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A67D-6FCE-B8B5-C28C-69962A73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14B4-4AFC-AF35-3EEC-A34FF9C3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gamification benefits and drawbacks, and other times it has been used in the photography field.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React Native in comparison to Progressive Web Apps (PWAs).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data storage solutions MYSQL vs NOSQL.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develop the database-schema.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develop the Flask API.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develop the front-end client as either a React Native app or PWA.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system.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 a report to summarise findings, research, implementation, and testing stages of development.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758A-C89E-C55E-086C-9F3829CD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GB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F5FED09-30C6-C1EC-FB1F-E6C225BC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71" y="2084832"/>
            <a:ext cx="8974057" cy="4415270"/>
          </a:xfrm>
        </p:spPr>
      </p:pic>
    </p:spTree>
    <p:extLst>
      <p:ext uri="{BB962C8B-B14F-4D97-AF65-F5344CB8AC3E}">
        <p14:creationId xmlns:p14="http://schemas.microsoft.com/office/powerpoint/2010/main" val="413185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48F5F9-CD36-26E6-C86C-8535EBA2F44B}"/>
              </a:ext>
            </a:extLst>
          </p:cNvPr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DEMO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6368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030A0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147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PowerPoint Presentation</vt:lpstr>
      <vt:lpstr>AIMS</vt:lpstr>
      <vt:lpstr>Objectives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Allen (Student)</dc:creator>
  <cp:lastModifiedBy>Jacob Allen (Student)</cp:lastModifiedBy>
  <cp:revision>1</cp:revision>
  <dcterms:created xsi:type="dcterms:W3CDTF">2022-05-09T12:11:16Z</dcterms:created>
  <dcterms:modified xsi:type="dcterms:W3CDTF">2022-05-09T12:25:42Z</dcterms:modified>
</cp:coreProperties>
</file>