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88B1A-42EB-40AB-9B57-E0D2865926D9}" v="2" dt="2021-09-27T10:45:1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33" d="100"/>
          <a:sy n="33" d="100"/>
        </p:scale>
        <p:origin x="204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White" userId="85e06418-59bd-47e0-a045-7cb64a79f74f" providerId="ADAL" clId="{DE888B1A-42EB-40AB-9B57-E0D2865926D9}"/>
    <pc:docChg chg="undo custSel modSld">
      <pc:chgData name="Jonathan White" userId="85e06418-59bd-47e0-a045-7cb64a79f74f" providerId="ADAL" clId="{DE888B1A-42EB-40AB-9B57-E0D2865926D9}" dt="2021-09-27T10:46:14.781" v="170" actId="20577"/>
      <pc:docMkLst>
        <pc:docMk/>
      </pc:docMkLst>
      <pc:sldChg chg="addSp modSp mod">
        <pc:chgData name="Jonathan White" userId="85e06418-59bd-47e0-a045-7cb64a79f74f" providerId="ADAL" clId="{DE888B1A-42EB-40AB-9B57-E0D2865926D9}" dt="2021-09-27T10:46:14.781" v="170" actId="20577"/>
        <pc:sldMkLst>
          <pc:docMk/>
          <pc:sldMk cId="3193697787" sldId="256"/>
        </pc:sldMkLst>
        <pc:spChg chg="mod">
          <ac:chgData name="Jonathan White" userId="85e06418-59bd-47e0-a045-7cb64a79f74f" providerId="ADAL" clId="{DE888B1A-42EB-40AB-9B57-E0D2865926D9}" dt="2021-09-27T10:23:35.020" v="15" actId="20577"/>
          <ac:spMkLst>
            <pc:docMk/>
            <pc:sldMk cId="3193697787" sldId="256"/>
            <ac:spMk id="8" creationId="{245CD42F-1FCA-4E70-A647-8F6C3FF9BD7F}"/>
          </ac:spMkLst>
        </pc:spChg>
        <pc:spChg chg="add mod">
          <ac:chgData name="Jonathan White" userId="85e06418-59bd-47e0-a045-7cb64a79f74f" providerId="ADAL" clId="{DE888B1A-42EB-40AB-9B57-E0D2865926D9}" dt="2021-09-27T10:43:32.733" v="99" actId="1037"/>
          <ac:spMkLst>
            <pc:docMk/>
            <pc:sldMk cId="3193697787" sldId="256"/>
            <ac:spMk id="19" creationId="{317A47AE-5C5B-40E6-94CD-71DD02CAA8C3}"/>
          </ac:spMkLst>
        </pc:spChg>
        <pc:spChg chg="add mod">
          <ac:chgData name="Jonathan White" userId="85e06418-59bd-47e0-a045-7cb64a79f74f" providerId="ADAL" clId="{DE888B1A-42EB-40AB-9B57-E0D2865926D9}" dt="2021-09-27T10:45:42.819" v="160" actId="1076"/>
          <ac:spMkLst>
            <pc:docMk/>
            <pc:sldMk cId="3193697787" sldId="256"/>
            <ac:spMk id="21" creationId="{8BA1A87C-0B83-4900-9AF3-6D14A0817580}"/>
          </ac:spMkLst>
        </pc:spChg>
        <pc:spChg chg="add mod">
          <ac:chgData name="Jonathan White" userId="85e06418-59bd-47e0-a045-7cb64a79f74f" providerId="ADAL" clId="{DE888B1A-42EB-40AB-9B57-E0D2865926D9}" dt="2021-09-27T10:46:14.781" v="170" actId="20577"/>
          <ac:spMkLst>
            <pc:docMk/>
            <pc:sldMk cId="3193697787" sldId="256"/>
            <ac:spMk id="22" creationId="{4D3D7BA1-7F0E-413D-A287-700C0A5FD274}"/>
          </ac:spMkLst>
        </pc:spChg>
        <pc:picChg chg="add mod">
          <ac:chgData name="Jonathan White" userId="85e06418-59bd-47e0-a045-7cb64a79f74f" providerId="ADAL" clId="{DE888B1A-42EB-40AB-9B57-E0D2865926D9}" dt="2021-09-27T10:43:32.733" v="99" actId="1037"/>
          <ac:picMkLst>
            <pc:docMk/>
            <pc:sldMk cId="3193697787" sldId="256"/>
            <ac:picMk id="4" creationId="{3105F2CE-AF3E-4364-8883-0BF21DD126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56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7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0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5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2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5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9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0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8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95EF-9DED-4691-9BB4-A1D9C2F0C422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1C79-6F4B-4FEB-8492-EC83B2E4F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585" y="16743858"/>
            <a:ext cx="8442263" cy="6516234"/>
          </a:xfrm>
        </p:spPr>
        <p:txBody>
          <a:bodyPr anchor="t">
            <a:normAutofit/>
          </a:bodyPr>
          <a:lstStyle/>
          <a:p>
            <a:pPr algn="l"/>
            <a:r>
              <a:rPr lang="en-GB" sz="3000" b="1" dirty="0"/>
              <a:t>Research:</a:t>
            </a:r>
            <a:br>
              <a:rPr lang="en-GB" sz="3000" dirty="0"/>
            </a:br>
            <a:br>
              <a:rPr lang="en-GB" sz="2400" dirty="0"/>
            </a:br>
            <a:r>
              <a:rPr lang="en-GB" sz="2400" dirty="0"/>
              <a:t>A short summary of your research providing key related works; </a:t>
            </a:r>
            <a:br>
              <a:rPr lang="en-GB" sz="2400" dirty="0"/>
            </a:br>
            <a:r>
              <a:rPr lang="en-GB" sz="2400" dirty="0"/>
              <a:t>Be critical.</a:t>
            </a:r>
            <a:br>
              <a:rPr lang="en-GB" sz="2400" dirty="0"/>
            </a:br>
            <a:r>
              <a:rPr lang="en-GB" sz="2400" dirty="0"/>
              <a:t>Use appropriate citation.</a:t>
            </a:r>
            <a:br>
              <a:rPr lang="en-GB" sz="2400" dirty="0"/>
            </a:br>
            <a:endParaRPr lang="en-GB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0F8239-6AEA-4FD1-9BB7-1BEB81923993}"/>
              </a:ext>
            </a:extLst>
          </p:cNvPr>
          <p:cNvCxnSpPr>
            <a:cxnSpLocks/>
          </p:cNvCxnSpPr>
          <p:nvPr/>
        </p:nvCxnSpPr>
        <p:spPr>
          <a:xfrm>
            <a:off x="10463212" y="5006048"/>
            <a:ext cx="0" cy="2482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57485A6-375A-4194-9F28-8E08AA7416A8}"/>
              </a:ext>
            </a:extLst>
          </p:cNvPr>
          <p:cNvSpPr txBox="1">
            <a:spLocks/>
          </p:cNvSpPr>
          <p:nvPr/>
        </p:nvSpPr>
        <p:spPr>
          <a:xfrm>
            <a:off x="945585" y="7831532"/>
            <a:ext cx="8801432" cy="8155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/>
              <a:t>Aims and objectives: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AIMS: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To develop a platform independent app to gamify photography via the use of challenges.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To minimise burn out amongst photographers using these challenges to engage them with the app and their hobby.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To educate the users of the app by providing information about the camera settings used to achieve the resulting photo.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l"/>
            <a:r>
              <a:rPr lang="en-GB" sz="2400" dirty="0"/>
              <a:t>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Research gamification benefits and drawbacks, and other times it has been used in the photography field.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Research React Native in comparison to Progressive Web Apps (PWAs).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Research data storage solutions MYSQL vs NOSQL.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Design and develop the database schema.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Design and develop the Python Flask API.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Design and develop the front-end client as either a React Native app or PWA.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Test the system from both a technical and user perspective.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Produce a report to summarise findings, research, implementation, and testing stages of development.</a:t>
            </a:r>
          </a:p>
          <a:p>
            <a:pPr algn="l"/>
            <a:endParaRPr lang="en-GB" sz="2400" dirty="0"/>
          </a:p>
          <a:p>
            <a:pPr algn="l"/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CD42F-1FCA-4E70-A647-8F6C3FF9BD7F}"/>
              </a:ext>
            </a:extLst>
          </p:cNvPr>
          <p:cNvSpPr txBox="1"/>
          <p:nvPr/>
        </p:nvSpPr>
        <p:spPr>
          <a:xfrm>
            <a:off x="11352005" y="5058834"/>
            <a:ext cx="55831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Design, Implementation &amp; Testing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0DC7C8-DA0E-4819-B468-3282C1B73183}"/>
              </a:ext>
            </a:extLst>
          </p:cNvPr>
          <p:cNvSpPr txBox="1">
            <a:spLocks/>
          </p:cNvSpPr>
          <p:nvPr/>
        </p:nvSpPr>
        <p:spPr>
          <a:xfrm>
            <a:off x="945585" y="22133880"/>
            <a:ext cx="8823076" cy="7845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Key requirements: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Provide key requirements with short description if required. 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Functional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would blah blah blah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Non-functional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would blah blah blah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8C595A4-2348-4AA4-BF6A-83DD7CF7C82E}"/>
              </a:ext>
            </a:extLst>
          </p:cNvPr>
          <p:cNvSpPr txBox="1">
            <a:spLocks/>
          </p:cNvSpPr>
          <p:nvPr/>
        </p:nvSpPr>
        <p:spPr>
          <a:xfrm>
            <a:off x="11352005" y="20922009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Planning and Management: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This section will include your planning and management.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959A7F-481B-445A-916A-EF4B2889A0EC}"/>
              </a:ext>
            </a:extLst>
          </p:cNvPr>
          <p:cNvSpPr txBox="1"/>
          <p:nvPr/>
        </p:nvSpPr>
        <p:spPr>
          <a:xfrm>
            <a:off x="11352005" y="6482351"/>
            <a:ext cx="227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State </a:t>
            </a:r>
            <a:r>
              <a:rPr lang="en-GB" sz="2800" i="1" dirty="0"/>
              <a:t>Diagram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BCC0A-B949-46BF-AC34-F686755B7BD5}"/>
              </a:ext>
            </a:extLst>
          </p:cNvPr>
          <p:cNvSpPr txBox="1"/>
          <p:nvPr/>
        </p:nvSpPr>
        <p:spPr>
          <a:xfrm>
            <a:off x="11352005" y="14236925"/>
            <a:ext cx="4971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Implementation artefacts (if any)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B98C32D-D680-4B70-8F50-5A366E938BB5}"/>
              </a:ext>
            </a:extLst>
          </p:cNvPr>
          <p:cNvSpPr txBox="1">
            <a:spLocks/>
          </p:cNvSpPr>
          <p:nvPr/>
        </p:nvSpPr>
        <p:spPr>
          <a:xfrm>
            <a:off x="11352005" y="25918356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References: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References and citations should be in UWE Harvard style</a:t>
            </a:r>
          </a:p>
          <a:p>
            <a:pPr algn="l"/>
            <a:endParaRPr lang="en-GB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41B35-B206-4E9B-9E1F-DC01F87130B8}"/>
              </a:ext>
            </a:extLst>
          </p:cNvPr>
          <p:cNvSpPr txBox="1"/>
          <p:nvPr/>
        </p:nvSpPr>
        <p:spPr>
          <a:xfrm>
            <a:off x="6221124" y="0"/>
            <a:ext cx="1051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UFCFXK-30-3: Digital Systems Project</a:t>
            </a:r>
          </a:p>
        </p:txBody>
      </p:sp>
      <p:pic>
        <p:nvPicPr>
          <p:cNvPr id="1030" name="Picture 6" descr="Welcome to UWE Bristol - University of the West of England ...">
            <a:extLst>
              <a:ext uri="{FF2B5EF4-FFF2-40B4-BE49-F238E27FC236}">
                <a16:creationId xmlns:a16="http://schemas.microsoft.com/office/drawing/2014/main" id="{7370A0CC-BEFB-44C1-BB15-37EED077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" y="0"/>
            <a:ext cx="5816411" cy="290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A242B0-F7AF-4989-B9D6-963A97EC9DCA}"/>
              </a:ext>
            </a:extLst>
          </p:cNvPr>
          <p:cNvSpPr txBox="1"/>
          <p:nvPr/>
        </p:nvSpPr>
        <p:spPr>
          <a:xfrm>
            <a:off x="6221125" y="1218417"/>
            <a:ext cx="11150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Student name: Jacob Allen</a:t>
            </a:r>
          </a:p>
          <a:p>
            <a:r>
              <a:rPr lang="en-GB" sz="4000" dirty="0"/>
              <a:t>Project Title: Snap Challenges – Photography Gamified App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94C326C-A49D-4051-84F8-AC2C60493B11}"/>
              </a:ext>
            </a:extLst>
          </p:cNvPr>
          <p:cNvSpPr txBox="1">
            <a:spLocks/>
          </p:cNvSpPr>
          <p:nvPr/>
        </p:nvSpPr>
        <p:spPr>
          <a:xfrm>
            <a:off x="875400" y="5058834"/>
            <a:ext cx="8801432" cy="231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Abstract:</a:t>
            </a:r>
          </a:p>
          <a:p>
            <a:pPr algn="l"/>
            <a:endParaRPr lang="en-GB" sz="2800" dirty="0"/>
          </a:p>
          <a:p>
            <a:pPr algn="l"/>
            <a:r>
              <a:rPr lang="en-GB" sz="2400" dirty="0"/>
              <a:t>The abstract includes a short description of the project. It should not exceed one paragraph. Ideally, it should summarise the key points of your project including the project idea and scope.</a:t>
            </a:r>
          </a:p>
        </p:txBody>
      </p:sp>
      <p:pic>
        <p:nvPicPr>
          <p:cNvPr id="1034" name="Picture 10" descr="uml event diagram ~ Jebas.us">
            <a:extLst>
              <a:ext uri="{FF2B5EF4-FFF2-40B4-BE49-F238E27FC236}">
                <a16:creationId xmlns:a16="http://schemas.microsoft.com/office/drawing/2014/main" id="{0E3DADEE-67A2-47C9-8998-3FB46D0A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381" y="7329312"/>
            <a:ext cx="9569576" cy="5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14955D32-845F-42C2-9B71-9A20B77AC9E2}"/>
              </a:ext>
            </a:extLst>
          </p:cNvPr>
          <p:cNvSpPr txBox="1">
            <a:spLocks/>
          </p:cNvSpPr>
          <p:nvPr/>
        </p:nvSpPr>
        <p:spPr>
          <a:xfrm>
            <a:off x="11352005" y="15317704"/>
            <a:ext cx="8442263" cy="2852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Can include other diagrams that verify the implementation process (e.g. class diagram etc.)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or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A screenshot of your GUI or ‘code output so far’ or similar</a:t>
            </a:r>
            <a:br>
              <a:rPr lang="en-GB" sz="2400" dirty="0"/>
            </a:b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5F2CE-AF3E-4364-8883-0BF21DD1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3415" y="314181"/>
            <a:ext cx="1867161" cy="187668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17A47AE-5C5B-40E6-94CD-71DD02CAA8C3}"/>
              </a:ext>
            </a:extLst>
          </p:cNvPr>
          <p:cNvSpPr txBox="1">
            <a:spLocks/>
          </p:cNvSpPr>
          <p:nvPr/>
        </p:nvSpPr>
        <p:spPr>
          <a:xfrm>
            <a:off x="17371835" y="2284492"/>
            <a:ext cx="3950320" cy="747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A QR Code link to your video submission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1A87C-0B83-4900-9AF3-6D14A0817580}"/>
              </a:ext>
            </a:extLst>
          </p:cNvPr>
          <p:cNvSpPr txBox="1"/>
          <p:nvPr/>
        </p:nvSpPr>
        <p:spPr>
          <a:xfrm>
            <a:off x="11294670" y="18081029"/>
            <a:ext cx="1206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Testing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3D7BA1-7F0E-413D-A287-700C0A5FD274}"/>
              </a:ext>
            </a:extLst>
          </p:cNvPr>
          <p:cNvSpPr txBox="1">
            <a:spLocks/>
          </p:cNvSpPr>
          <p:nvPr/>
        </p:nvSpPr>
        <p:spPr>
          <a:xfrm>
            <a:off x="11294670" y="18613162"/>
            <a:ext cx="8442263" cy="2179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Details regarding your testing strategy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9369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</TotalTime>
  <Words>403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Research:  A short summary of your research providing key related works;  Be critical. Use appropriate citation.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Research:  Amak;lsdjas;ldkjsad #asdlkajsdlkajsd asdkajsd asdlaksjd;lkajsd salkdjaslkjd salkdjalksjd kljsadkljaslkjd</dc:title>
  <dc:creator>Theo Spyridopoulos</dc:creator>
  <cp:lastModifiedBy>Jacob Allen (Student)</cp:lastModifiedBy>
  <cp:revision>56</cp:revision>
  <dcterms:created xsi:type="dcterms:W3CDTF">2017-09-13T12:36:56Z</dcterms:created>
  <dcterms:modified xsi:type="dcterms:W3CDTF">2022-02-13T14:03:12Z</dcterms:modified>
</cp:coreProperties>
</file>