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b%20Sorensen\Desktop\College%20things\FALL%202022\Math%20Seminar\Crew%205%20launch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b%20Sorensen\Desktop\College%20things\FALL%202022\Math%20Seminar\Crew%205%20launch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ob%20Sorensen\Desktop\College%20things\FALL%202022\Math%20Seminar\Crew%205%20launch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ob%20Sorensen\Desktop\College%20things\FALL%202022\Math%20Seminar\Crew%205%20launch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Velocity (km/h vs 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Sheet1!$A$4:$A$48</c:f>
              <c:numCache>
                <c:formatCode>General</c:formatCode>
                <c:ptCount val="45"/>
                <c:pt idx="0">
                  <c:v>31</c:v>
                </c:pt>
                <c:pt idx="1">
                  <c:v>32</c:v>
                </c:pt>
                <c:pt idx="2">
                  <c:v>33</c:v>
                </c:pt>
                <c:pt idx="3">
                  <c:v>34</c:v>
                </c:pt>
                <c:pt idx="4">
                  <c:v>35</c:v>
                </c:pt>
                <c:pt idx="5">
                  <c:v>36</c:v>
                </c:pt>
                <c:pt idx="6">
                  <c:v>37</c:v>
                </c:pt>
                <c:pt idx="7">
                  <c:v>38</c:v>
                </c:pt>
                <c:pt idx="8">
                  <c:v>39</c:v>
                </c:pt>
                <c:pt idx="9">
                  <c:v>40</c:v>
                </c:pt>
                <c:pt idx="10">
                  <c:v>41</c:v>
                </c:pt>
                <c:pt idx="11">
                  <c:v>42</c:v>
                </c:pt>
                <c:pt idx="12">
                  <c:v>43</c:v>
                </c:pt>
                <c:pt idx="13">
                  <c:v>44</c:v>
                </c:pt>
                <c:pt idx="14">
                  <c:v>45</c:v>
                </c:pt>
                <c:pt idx="15">
                  <c:v>46</c:v>
                </c:pt>
                <c:pt idx="16">
                  <c:v>47</c:v>
                </c:pt>
                <c:pt idx="17">
                  <c:v>48</c:v>
                </c:pt>
                <c:pt idx="18">
                  <c:v>49</c:v>
                </c:pt>
                <c:pt idx="19">
                  <c:v>50</c:v>
                </c:pt>
                <c:pt idx="20">
                  <c:v>51</c:v>
                </c:pt>
                <c:pt idx="21">
                  <c:v>52</c:v>
                </c:pt>
                <c:pt idx="22">
                  <c:v>53</c:v>
                </c:pt>
                <c:pt idx="23">
                  <c:v>54</c:v>
                </c:pt>
                <c:pt idx="24">
                  <c:v>55</c:v>
                </c:pt>
                <c:pt idx="25">
                  <c:v>56</c:v>
                </c:pt>
                <c:pt idx="26">
                  <c:v>57</c:v>
                </c:pt>
                <c:pt idx="27">
                  <c:v>58</c:v>
                </c:pt>
                <c:pt idx="28">
                  <c:v>59</c:v>
                </c:pt>
                <c:pt idx="29">
                  <c:v>60</c:v>
                </c:pt>
                <c:pt idx="30">
                  <c:v>61</c:v>
                </c:pt>
                <c:pt idx="31">
                  <c:v>62</c:v>
                </c:pt>
                <c:pt idx="32">
                  <c:v>63</c:v>
                </c:pt>
                <c:pt idx="33">
                  <c:v>64</c:v>
                </c:pt>
                <c:pt idx="34">
                  <c:v>65</c:v>
                </c:pt>
                <c:pt idx="35">
                  <c:v>66</c:v>
                </c:pt>
                <c:pt idx="36">
                  <c:v>67</c:v>
                </c:pt>
                <c:pt idx="37">
                  <c:v>68</c:v>
                </c:pt>
                <c:pt idx="38">
                  <c:v>69</c:v>
                </c:pt>
                <c:pt idx="39">
                  <c:v>70</c:v>
                </c:pt>
                <c:pt idx="40">
                  <c:v>71</c:v>
                </c:pt>
                <c:pt idx="41">
                  <c:v>72</c:v>
                </c:pt>
                <c:pt idx="42">
                  <c:v>73</c:v>
                </c:pt>
                <c:pt idx="43">
                  <c:v>74</c:v>
                </c:pt>
                <c:pt idx="44">
                  <c:v>75</c:v>
                </c:pt>
              </c:numCache>
            </c:numRef>
          </c:xVal>
          <c:yVal>
            <c:numRef>
              <c:f>Sheet1!$B$4:$B$48</c:f>
              <c:numCache>
                <c:formatCode>General</c:formatCode>
                <c:ptCount val="45"/>
                <c:pt idx="0">
                  <c:v>483</c:v>
                </c:pt>
                <c:pt idx="1">
                  <c:v>503</c:v>
                </c:pt>
                <c:pt idx="2">
                  <c:v>524</c:v>
                </c:pt>
                <c:pt idx="3">
                  <c:v>547</c:v>
                </c:pt>
                <c:pt idx="4">
                  <c:v>569</c:v>
                </c:pt>
                <c:pt idx="5">
                  <c:v>591</c:v>
                </c:pt>
                <c:pt idx="6">
                  <c:v>615</c:v>
                </c:pt>
                <c:pt idx="7">
                  <c:v>640</c:v>
                </c:pt>
                <c:pt idx="8">
                  <c:v>664</c:v>
                </c:pt>
                <c:pt idx="9">
                  <c:v>688</c:v>
                </c:pt>
                <c:pt idx="10">
                  <c:v>713</c:v>
                </c:pt>
                <c:pt idx="13">
                  <c:v>790</c:v>
                </c:pt>
                <c:pt idx="14">
                  <c:v>815</c:v>
                </c:pt>
                <c:pt idx="15">
                  <c:v>832</c:v>
                </c:pt>
                <c:pt idx="16">
                  <c:v>846</c:v>
                </c:pt>
                <c:pt idx="17">
                  <c:v>859</c:v>
                </c:pt>
                <c:pt idx="18">
                  <c:v>872</c:v>
                </c:pt>
                <c:pt idx="19">
                  <c:v>884</c:v>
                </c:pt>
                <c:pt idx="20">
                  <c:v>897</c:v>
                </c:pt>
                <c:pt idx="21">
                  <c:v>910</c:v>
                </c:pt>
                <c:pt idx="22">
                  <c:v>924</c:v>
                </c:pt>
                <c:pt idx="23">
                  <c:v>938</c:v>
                </c:pt>
                <c:pt idx="24">
                  <c:v>952</c:v>
                </c:pt>
                <c:pt idx="25">
                  <c:v>966</c:v>
                </c:pt>
                <c:pt idx="26">
                  <c:v>981</c:v>
                </c:pt>
                <c:pt idx="27">
                  <c:v>996</c:v>
                </c:pt>
                <c:pt idx="28">
                  <c:v>1012</c:v>
                </c:pt>
                <c:pt idx="29">
                  <c:v>1028</c:v>
                </c:pt>
                <c:pt idx="30">
                  <c:v>1044</c:v>
                </c:pt>
                <c:pt idx="31">
                  <c:v>1060</c:v>
                </c:pt>
                <c:pt idx="34">
                  <c:v>1112</c:v>
                </c:pt>
                <c:pt idx="35">
                  <c:v>1129</c:v>
                </c:pt>
                <c:pt idx="36">
                  <c:v>1145</c:v>
                </c:pt>
                <c:pt idx="37">
                  <c:v>1165</c:v>
                </c:pt>
                <c:pt idx="38">
                  <c:v>1184</c:v>
                </c:pt>
                <c:pt idx="39">
                  <c:v>1203</c:v>
                </c:pt>
                <c:pt idx="40">
                  <c:v>1222</c:v>
                </c:pt>
                <c:pt idx="41">
                  <c:v>1243</c:v>
                </c:pt>
                <c:pt idx="44">
                  <c:v>1338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A7-40D6-951B-FB7E2C654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7249007"/>
        <c:axId val="1977246927"/>
      </c:scatterChart>
      <c:valAx>
        <c:axId val="1977249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246927"/>
        <c:crosses val="autoZero"/>
        <c:crossBetween val="midCat"/>
      </c:valAx>
      <c:valAx>
        <c:axId val="197724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2490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Altitude (km vs 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Sheet1!$A$4:$A$48</c:f>
              <c:numCache>
                <c:formatCode>General</c:formatCode>
                <c:ptCount val="45"/>
                <c:pt idx="0">
                  <c:v>31</c:v>
                </c:pt>
                <c:pt idx="1">
                  <c:v>32</c:v>
                </c:pt>
                <c:pt idx="2">
                  <c:v>33</c:v>
                </c:pt>
                <c:pt idx="3">
                  <c:v>34</c:v>
                </c:pt>
                <c:pt idx="4">
                  <c:v>35</c:v>
                </c:pt>
                <c:pt idx="5">
                  <c:v>36</c:v>
                </c:pt>
                <c:pt idx="6">
                  <c:v>37</c:v>
                </c:pt>
                <c:pt idx="7">
                  <c:v>38</c:v>
                </c:pt>
                <c:pt idx="8">
                  <c:v>39</c:v>
                </c:pt>
                <c:pt idx="9">
                  <c:v>40</c:v>
                </c:pt>
                <c:pt idx="10">
                  <c:v>41</c:v>
                </c:pt>
                <c:pt idx="11">
                  <c:v>42</c:v>
                </c:pt>
                <c:pt idx="12">
                  <c:v>43</c:v>
                </c:pt>
                <c:pt idx="13">
                  <c:v>44</c:v>
                </c:pt>
                <c:pt idx="14">
                  <c:v>45</c:v>
                </c:pt>
                <c:pt idx="15">
                  <c:v>46</c:v>
                </c:pt>
                <c:pt idx="16">
                  <c:v>47</c:v>
                </c:pt>
                <c:pt idx="17">
                  <c:v>48</c:v>
                </c:pt>
                <c:pt idx="18">
                  <c:v>49</c:v>
                </c:pt>
                <c:pt idx="19">
                  <c:v>50</c:v>
                </c:pt>
                <c:pt idx="20">
                  <c:v>51</c:v>
                </c:pt>
                <c:pt idx="21">
                  <c:v>52</c:v>
                </c:pt>
                <c:pt idx="22">
                  <c:v>53</c:v>
                </c:pt>
                <c:pt idx="23">
                  <c:v>54</c:v>
                </c:pt>
                <c:pt idx="24">
                  <c:v>55</c:v>
                </c:pt>
                <c:pt idx="25">
                  <c:v>56</c:v>
                </c:pt>
                <c:pt idx="26">
                  <c:v>57</c:v>
                </c:pt>
                <c:pt idx="27">
                  <c:v>58</c:v>
                </c:pt>
                <c:pt idx="28">
                  <c:v>59</c:v>
                </c:pt>
                <c:pt idx="29">
                  <c:v>60</c:v>
                </c:pt>
                <c:pt idx="30">
                  <c:v>61</c:v>
                </c:pt>
                <c:pt idx="31">
                  <c:v>62</c:v>
                </c:pt>
                <c:pt idx="32">
                  <c:v>63</c:v>
                </c:pt>
                <c:pt idx="33">
                  <c:v>64</c:v>
                </c:pt>
                <c:pt idx="34">
                  <c:v>65</c:v>
                </c:pt>
                <c:pt idx="35">
                  <c:v>66</c:v>
                </c:pt>
                <c:pt idx="36">
                  <c:v>67</c:v>
                </c:pt>
                <c:pt idx="37">
                  <c:v>68</c:v>
                </c:pt>
                <c:pt idx="38">
                  <c:v>69</c:v>
                </c:pt>
                <c:pt idx="39">
                  <c:v>70</c:v>
                </c:pt>
                <c:pt idx="40">
                  <c:v>71</c:v>
                </c:pt>
                <c:pt idx="41">
                  <c:v>72</c:v>
                </c:pt>
                <c:pt idx="42">
                  <c:v>73</c:v>
                </c:pt>
                <c:pt idx="43">
                  <c:v>74</c:v>
                </c:pt>
                <c:pt idx="44">
                  <c:v>75</c:v>
                </c:pt>
              </c:numCache>
            </c:numRef>
          </c:xVal>
          <c:yVal>
            <c:numRef>
              <c:f>Sheet1!$C$4:$C$48</c:f>
              <c:numCache>
                <c:formatCode>General</c:formatCode>
                <c:ptCount val="45"/>
                <c:pt idx="0">
                  <c:v>1.9</c:v>
                </c:pt>
                <c:pt idx="1">
                  <c:v>2</c:v>
                </c:pt>
                <c:pt idx="2">
                  <c:v>2.1</c:v>
                </c:pt>
                <c:pt idx="3">
                  <c:v>2.2999999999999998</c:v>
                </c:pt>
                <c:pt idx="4">
                  <c:v>2.4</c:v>
                </c:pt>
                <c:pt idx="5">
                  <c:v>2.6</c:v>
                </c:pt>
                <c:pt idx="6">
                  <c:v>2.7</c:v>
                </c:pt>
                <c:pt idx="7">
                  <c:v>2.9</c:v>
                </c:pt>
                <c:pt idx="8">
                  <c:v>3.1</c:v>
                </c:pt>
                <c:pt idx="9">
                  <c:v>3.3</c:v>
                </c:pt>
                <c:pt idx="10">
                  <c:v>3.5</c:v>
                </c:pt>
                <c:pt idx="11">
                  <c:v>3.7</c:v>
                </c:pt>
                <c:pt idx="12">
                  <c:v>3.9</c:v>
                </c:pt>
                <c:pt idx="13">
                  <c:v>4.0999999999999996</c:v>
                </c:pt>
                <c:pt idx="14">
                  <c:v>4.3</c:v>
                </c:pt>
                <c:pt idx="15">
                  <c:v>4.5999999999999996</c:v>
                </c:pt>
                <c:pt idx="16">
                  <c:v>4.8</c:v>
                </c:pt>
                <c:pt idx="17">
                  <c:v>5</c:v>
                </c:pt>
                <c:pt idx="18">
                  <c:v>5.3</c:v>
                </c:pt>
                <c:pt idx="19">
                  <c:v>5.5</c:v>
                </c:pt>
                <c:pt idx="20">
                  <c:v>5.8</c:v>
                </c:pt>
                <c:pt idx="21">
                  <c:v>6</c:v>
                </c:pt>
                <c:pt idx="22">
                  <c:v>6.3</c:v>
                </c:pt>
                <c:pt idx="23">
                  <c:v>6.5</c:v>
                </c:pt>
                <c:pt idx="24">
                  <c:v>6.8</c:v>
                </c:pt>
                <c:pt idx="25">
                  <c:v>7.1</c:v>
                </c:pt>
                <c:pt idx="26">
                  <c:v>7.3</c:v>
                </c:pt>
                <c:pt idx="27">
                  <c:v>7.6</c:v>
                </c:pt>
                <c:pt idx="28">
                  <c:v>7.9</c:v>
                </c:pt>
                <c:pt idx="29">
                  <c:v>8.1</c:v>
                </c:pt>
                <c:pt idx="30">
                  <c:v>8.4</c:v>
                </c:pt>
                <c:pt idx="31">
                  <c:v>8.6999999999999993</c:v>
                </c:pt>
                <c:pt idx="32">
                  <c:v>9</c:v>
                </c:pt>
                <c:pt idx="33">
                  <c:v>9.3000000000000007</c:v>
                </c:pt>
                <c:pt idx="34">
                  <c:v>9.5</c:v>
                </c:pt>
                <c:pt idx="35">
                  <c:v>9.8000000000000007</c:v>
                </c:pt>
                <c:pt idx="36">
                  <c:v>10.1</c:v>
                </c:pt>
                <c:pt idx="37">
                  <c:v>10.4</c:v>
                </c:pt>
                <c:pt idx="38">
                  <c:v>10.8</c:v>
                </c:pt>
                <c:pt idx="39">
                  <c:v>11.1</c:v>
                </c:pt>
                <c:pt idx="40">
                  <c:v>11.4</c:v>
                </c:pt>
                <c:pt idx="41">
                  <c:v>11.7</c:v>
                </c:pt>
                <c:pt idx="42">
                  <c:v>12.1</c:v>
                </c:pt>
                <c:pt idx="43">
                  <c:v>12.4</c:v>
                </c:pt>
                <c:pt idx="44">
                  <c:v>12.8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D4-4F07-ADFD-133B42A61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7249007"/>
        <c:axId val="1977246511"/>
      </c:scatterChart>
      <c:valAx>
        <c:axId val="1977249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246511"/>
        <c:crosses val="autoZero"/>
        <c:crossBetween val="midCat"/>
      </c:valAx>
      <c:valAx>
        <c:axId val="1977246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2490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Air Density</a:t>
            </a:r>
            <a:r>
              <a:rPr lang="en-US" baseline="0"/>
              <a:t> (kg/m^3 vs km)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-0.16501934078362643"/>
                  <c:y val="-0.5224058601489273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Sheet1!$C$4:$C$80</c:f>
              <c:numCache>
                <c:formatCode>General</c:formatCode>
                <c:ptCount val="77"/>
                <c:pt idx="0">
                  <c:v>1.9</c:v>
                </c:pt>
                <c:pt idx="1">
                  <c:v>2</c:v>
                </c:pt>
                <c:pt idx="2">
                  <c:v>2.1</c:v>
                </c:pt>
                <c:pt idx="3">
                  <c:v>2.2999999999999998</c:v>
                </c:pt>
                <c:pt idx="4">
                  <c:v>2.4</c:v>
                </c:pt>
                <c:pt idx="5">
                  <c:v>2.6</c:v>
                </c:pt>
                <c:pt idx="6">
                  <c:v>2.7</c:v>
                </c:pt>
                <c:pt idx="7">
                  <c:v>2.9</c:v>
                </c:pt>
                <c:pt idx="8">
                  <c:v>3.1</c:v>
                </c:pt>
                <c:pt idx="9">
                  <c:v>3.3</c:v>
                </c:pt>
                <c:pt idx="10">
                  <c:v>3.5</c:v>
                </c:pt>
                <c:pt idx="11">
                  <c:v>3.7</c:v>
                </c:pt>
                <c:pt idx="12">
                  <c:v>3.9</c:v>
                </c:pt>
                <c:pt idx="13">
                  <c:v>4.0999999999999996</c:v>
                </c:pt>
                <c:pt idx="14">
                  <c:v>4.3</c:v>
                </c:pt>
                <c:pt idx="15">
                  <c:v>4.5999999999999996</c:v>
                </c:pt>
                <c:pt idx="16">
                  <c:v>4.8</c:v>
                </c:pt>
                <c:pt idx="17">
                  <c:v>5</c:v>
                </c:pt>
                <c:pt idx="18">
                  <c:v>5.3</c:v>
                </c:pt>
                <c:pt idx="19">
                  <c:v>5.5</c:v>
                </c:pt>
                <c:pt idx="20">
                  <c:v>5.8</c:v>
                </c:pt>
                <c:pt idx="21">
                  <c:v>6</c:v>
                </c:pt>
                <c:pt idx="22">
                  <c:v>6.3</c:v>
                </c:pt>
                <c:pt idx="23">
                  <c:v>6.5</c:v>
                </c:pt>
                <c:pt idx="24">
                  <c:v>6.8</c:v>
                </c:pt>
                <c:pt idx="25">
                  <c:v>7.1</c:v>
                </c:pt>
                <c:pt idx="26">
                  <c:v>7.3</c:v>
                </c:pt>
                <c:pt idx="27">
                  <c:v>7.6</c:v>
                </c:pt>
                <c:pt idx="28">
                  <c:v>7.9</c:v>
                </c:pt>
                <c:pt idx="29">
                  <c:v>8.1</c:v>
                </c:pt>
                <c:pt idx="30">
                  <c:v>8.4</c:v>
                </c:pt>
                <c:pt idx="31">
                  <c:v>8.6999999999999993</c:v>
                </c:pt>
                <c:pt idx="32">
                  <c:v>9</c:v>
                </c:pt>
                <c:pt idx="33">
                  <c:v>9.3000000000000007</c:v>
                </c:pt>
                <c:pt idx="34">
                  <c:v>9.5</c:v>
                </c:pt>
                <c:pt idx="35">
                  <c:v>9.8000000000000007</c:v>
                </c:pt>
                <c:pt idx="36">
                  <c:v>10.1</c:v>
                </c:pt>
                <c:pt idx="37">
                  <c:v>10.4</c:v>
                </c:pt>
                <c:pt idx="38">
                  <c:v>10.8</c:v>
                </c:pt>
                <c:pt idx="39">
                  <c:v>11.1</c:v>
                </c:pt>
                <c:pt idx="40">
                  <c:v>11.4</c:v>
                </c:pt>
                <c:pt idx="41">
                  <c:v>11.7</c:v>
                </c:pt>
                <c:pt idx="42">
                  <c:v>12.1</c:v>
                </c:pt>
                <c:pt idx="43">
                  <c:v>12.4</c:v>
                </c:pt>
                <c:pt idx="44">
                  <c:v>12.8</c:v>
                </c:pt>
                <c:pt idx="45">
                  <c:v>13.2</c:v>
                </c:pt>
                <c:pt idx="46">
                  <c:v>13.6</c:v>
                </c:pt>
                <c:pt idx="47">
                  <c:v>14</c:v>
                </c:pt>
                <c:pt idx="48">
                  <c:v>14.4</c:v>
                </c:pt>
                <c:pt idx="49">
                  <c:v>14.8</c:v>
                </c:pt>
                <c:pt idx="50">
                  <c:v>15.2</c:v>
                </c:pt>
                <c:pt idx="51">
                  <c:v>15.6</c:v>
                </c:pt>
                <c:pt idx="52">
                  <c:v>16</c:v>
                </c:pt>
                <c:pt idx="53">
                  <c:v>16.399999999999999</c:v>
                </c:pt>
                <c:pt idx="54">
                  <c:v>16.899999999999999</c:v>
                </c:pt>
                <c:pt idx="55">
                  <c:v>17.399999999999999</c:v>
                </c:pt>
                <c:pt idx="56">
                  <c:v>17.899999999999999</c:v>
                </c:pt>
                <c:pt idx="57">
                  <c:v>18.399999999999999</c:v>
                </c:pt>
                <c:pt idx="58">
                  <c:v>18.899999999999999</c:v>
                </c:pt>
                <c:pt idx="59">
                  <c:v>19.399999999999999</c:v>
                </c:pt>
                <c:pt idx="60">
                  <c:v>19.899999999999999</c:v>
                </c:pt>
                <c:pt idx="61">
                  <c:v>20.3</c:v>
                </c:pt>
                <c:pt idx="62">
                  <c:v>20.8</c:v>
                </c:pt>
                <c:pt idx="63">
                  <c:v>21.3</c:v>
                </c:pt>
                <c:pt idx="64">
                  <c:v>21.8</c:v>
                </c:pt>
                <c:pt idx="65">
                  <c:v>22.4</c:v>
                </c:pt>
                <c:pt idx="66">
                  <c:v>23</c:v>
                </c:pt>
                <c:pt idx="67">
                  <c:v>23.6</c:v>
                </c:pt>
                <c:pt idx="68">
                  <c:v>24.2</c:v>
                </c:pt>
                <c:pt idx="69">
                  <c:v>24.8</c:v>
                </c:pt>
                <c:pt idx="70">
                  <c:v>25.4</c:v>
                </c:pt>
                <c:pt idx="71">
                  <c:v>26.1</c:v>
                </c:pt>
                <c:pt idx="72">
                  <c:v>26.7</c:v>
                </c:pt>
                <c:pt idx="73">
                  <c:v>27.4</c:v>
                </c:pt>
                <c:pt idx="74">
                  <c:v>28</c:v>
                </c:pt>
                <c:pt idx="75">
                  <c:v>28.7</c:v>
                </c:pt>
                <c:pt idx="76">
                  <c:v>29.4</c:v>
                </c:pt>
              </c:numCache>
            </c:numRef>
          </c:xVal>
          <c:yVal>
            <c:numRef>
              <c:f>Sheet1!$D$4:$D$80</c:f>
              <c:numCache>
                <c:formatCode>General</c:formatCode>
                <c:ptCount val="77"/>
                <c:pt idx="0">
                  <c:v>1.016657029064457</c:v>
                </c:pt>
                <c:pt idx="1">
                  <c:v>1.0064986962275861</c:v>
                </c:pt>
                <c:pt idx="2">
                  <c:v>0.99641819807104726</c:v>
                </c:pt>
                <c:pt idx="3">
                  <c:v>0.97648905027036459</c:v>
                </c:pt>
                <c:pt idx="4">
                  <c:v>0.96663957593609029</c:v>
                </c:pt>
                <c:pt idx="5">
                  <c:v>0.94716877388901599</c:v>
                </c:pt>
                <c:pt idx="6">
                  <c:v>0.93754662885467432</c:v>
                </c:pt>
                <c:pt idx="7">
                  <c:v>0.9185268166583227</c:v>
                </c:pt>
                <c:pt idx="8">
                  <c:v>0.89980361044396484</c:v>
                </c:pt>
                <c:pt idx="9">
                  <c:v>0.88137378992758253</c:v>
                </c:pt>
                <c:pt idx="10">
                  <c:v>0.86323415438427631</c:v>
                </c:pt>
                <c:pt idx="11">
                  <c:v>0.84538152262393795</c:v>
                </c:pt>
                <c:pt idx="12">
                  <c:v>0.82781273296683688</c:v>
                </c:pt>
                <c:pt idx="13">
                  <c:v>0.8105246432191141</c:v>
                </c:pt>
                <c:pt idx="14">
                  <c:v>0.79351413064818865</c:v>
                </c:pt>
                <c:pt idx="15">
                  <c:v>0.76851203584692074</c:v>
                </c:pt>
                <c:pt idx="16">
                  <c:v>0.75218193175459702</c:v>
                </c:pt>
                <c:pt idx="17">
                  <c:v>0.73611862817538998</c:v>
                </c:pt>
                <c:pt idx="18">
                  <c:v>0.71251728897667566</c:v>
                </c:pt>
                <c:pt idx="19">
                  <c:v>0.6971077487920434</c:v>
                </c:pt>
                <c:pt idx="20">
                  <c:v>0.67447299943135075</c:v>
                </c:pt>
                <c:pt idx="21">
                  <c:v>0.65969855257208188</c:v>
                </c:pt>
                <c:pt idx="22">
                  <c:v>0.63800261361253674</c:v>
                </c:pt>
                <c:pt idx="23">
                  <c:v>0.62384489066657944</c:v>
                </c:pt>
                <c:pt idx="24">
                  <c:v>0.60306043290909073</c:v>
                </c:pt>
                <c:pt idx="25">
                  <c:v>0.58280993259256053</c:v>
                </c:pt>
                <c:pt idx="26">
                  <c:v>0.56960150709867741</c:v>
                </c:pt>
                <c:pt idx="27">
                  <c:v>0.55021969399422133</c:v>
                </c:pt>
                <c:pt idx="28">
                  <c:v>0.53134650519751214</c:v>
                </c:pt>
                <c:pt idx="29">
                  <c:v>0.51904234025567397</c:v>
                </c:pt>
                <c:pt idx="30">
                  <c:v>0.50099618717726946</c:v>
                </c:pt>
                <c:pt idx="31">
                  <c:v>0.48343400887397864</c:v>
                </c:pt>
                <c:pt idx="32">
                  <c:v>0.46634673722966308</c:v>
                </c:pt>
                <c:pt idx="33">
                  <c:v>0.44972539951494128</c:v>
                </c:pt>
                <c:pt idx="34">
                  <c:v>0.43889897200286221</c:v>
                </c:pt>
                <c:pt idx="35">
                  <c:v>0.42303450986002494</c:v>
                </c:pt>
                <c:pt idx="36">
                  <c:v>0.40761251913137475</c:v>
                </c:pt>
                <c:pt idx="37">
                  <c:v>0.39262437506479092</c:v>
                </c:pt>
                <c:pt idx="38">
                  <c:v>0.37330032533778901</c:v>
                </c:pt>
                <c:pt idx="39">
                  <c:v>0.35929147939410644</c:v>
                </c:pt>
                <c:pt idx="40">
                  <c:v>0.34568841161533126</c:v>
                </c:pt>
                <c:pt idx="41">
                  <c:v>0.33248290483053322</c:v>
                </c:pt>
                <c:pt idx="42">
                  <c:v>0.31547996315736643</c:v>
                </c:pt>
                <c:pt idx="43">
                  <c:v>0.30317066773335505</c:v>
                </c:pt>
                <c:pt idx="44">
                  <c:v>0.28733378963273642</c:v>
                </c:pt>
                <c:pt idx="45">
                  <c:v>0.27213771629609829</c:v>
                </c:pt>
                <c:pt idx="46">
                  <c:v>0.25756425515267412</c:v>
                </c:pt>
                <c:pt idx="47">
                  <c:v>0.24359550486071732</c:v>
                </c:pt>
                <c:pt idx="48">
                  <c:v>0.23021385434512237</c:v>
                </c:pt>
                <c:pt idx="49">
                  <c:v>0.21740198182567827</c:v>
                </c:pt>
                <c:pt idx="50">
                  <c:v>0.2051428538357396</c:v>
                </c:pt>
                <c:pt idx="51">
                  <c:v>0.19341972423108869</c:v>
                </c:pt>
                <c:pt idx="52">
                  <c:v>0.1822161331887564</c:v>
                </c:pt>
                <c:pt idx="53">
                  <c:v>0.17151590619556012</c:v>
                </c:pt>
                <c:pt idx="54">
                  <c:v>0.15882429736785936</c:v>
                </c:pt>
                <c:pt idx="55">
                  <c:v>0.14686397363960385</c:v>
                </c:pt>
                <c:pt idx="56">
                  <c:v>0.13560520986237229</c:v>
                </c:pt>
                <c:pt idx="57">
                  <c:v>0.1250189660022091</c:v>
                </c:pt>
                <c:pt idx="58">
                  <c:v>0.11507688386108225</c:v>
                </c:pt>
                <c:pt idx="59">
                  <c:v>0.1057512837518543</c:v>
                </c:pt>
                <c:pt idx="60">
                  <c:v>9.7015161125188182E-2</c:v>
                </c:pt>
                <c:pt idx="61">
                  <c:v>9.0432968665442287E-2</c:v>
                </c:pt>
                <c:pt idx="62">
                  <c:v>8.2691995940654336E-2</c:v>
                </c:pt>
                <c:pt idx="63">
                  <c:v>7.5468450360064582E-2</c:v>
                </c:pt>
                <c:pt idx="64">
                  <c:v>6.8737861236562128E-2</c:v>
                </c:pt>
                <c:pt idx="65">
                  <c:v>6.1278374982997354E-2</c:v>
                </c:pt>
                <c:pt idx="66">
                  <c:v>5.4454586128347644E-2</c:v>
                </c:pt>
                <c:pt idx="67">
                  <c:v>4.8227938051345225E-2</c:v>
                </c:pt>
                <c:pt idx="68">
                  <c:v>4.2561212481994605E-2</c:v>
                </c:pt>
                <c:pt idx="69">
                  <c:v>3.7418519762109546E-2</c:v>
                </c:pt>
                <c:pt idx="70">
                  <c:v>3.2765288893690903E-2</c:v>
                </c:pt>
                <c:pt idx="71">
                  <c:v>2.7910841515302931E-2</c:v>
                </c:pt>
                <c:pt idx="72">
                  <c:v>2.4205733605083421E-2</c:v>
                </c:pt>
                <c:pt idx="73">
                  <c:v>2.0372148243923322E-2</c:v>
                </c:pt>
                <c:pt idx="74">
                  <c:v>1.7472138197890983E-2</c:v>
                </c:pt>
                <c:pt idx="75">
                  <c:v>1.4500110846499964E-2</c:v>
                </c:pt>
                <c:pt idx="76">
                  <c:v>1.1931249568816638E-2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7-4BB5-8C83-A9A7EEA44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590479"/>
        <c:axId val="771590063"/>
      </c:scatterChart>
      <c:valAx>
        <c:axId val="7715904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590063"/>
        <c:crosses val="autoZero"/>
        <c:crossBetween val="midCat"/>
      </c:valAx>
      <c:valAx>
        <c:axId val="771590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5904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Dynamic</a:t>
            </a:r>
            <a:r>
              <a:rPr lang="en-US" sz="2000" baseline="0" dirty="0"/>
              <a:t> Pressure (q) compared with actual Acceleration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Acceleration</c:v>
          </c:tx>
          <c:spPr>
            <a:ln w="25400">
              <a:noFill/>
            </a:ln>
          </c:spPr>
          <c:xVal>
            <c:numRef>
              <c:f>Sheet1!$A$5:$A$80</c:f>
              <c:numCache>
                <c:formatCode>General</c:formatCode>
                <c:ptCount val="76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35</c:v>
                </c:pt>
                <c:pt idx="4">
                  <c:v>36</c:v>
                </c:pt>
                <c:pt idx="5">
                  <c:v>37</c:v>
                </c:pt>
                <c:pt idx="6">
                  <c:v>38</c:v>
                </c:pt>
                <c:pt idx="7">
                  <c:v>39</c:v>
                </c:pt>
                <c:pt idx="8">
                  <c:v>40</c:v>
                </c:pt>
                <c:pt idx="9">
                  <c:v>41</c:v>
                </c:pt>
                <c:pt idx="10">
                  <c:v>42</c:v>
                </c:pt>
                <c:pt idx="11">
                  <c:v>43</c:v>
                </c:pt>
                <c:pt idx="12">
                  <c:v>44</c:v>
                </c:pt>
                <c:pt idx="13">
                  <c:v>45</c:v>
                </c:pt>
                <c:pt idx="14">
                  <c:v>46</c:v>
                </c:pt>
                <c:pt idx="15">
                  <c:v>47</c:v>
                </c:pt>
                <c:pt idx="16">
                  <c:v>48</c:v>
                </c:pt>
                <c:pt idx="17">
                  <c:v>49</c:v>
                </c:pt>
                <c:pt idx="18">
                  <c:v>50</c:v>
                </c:pt>
                <c:pt idx="19">
                  <c:v>51</c:v>
                </c:pt>
                <c:pt idx="20">
                  <c:v>52</c:v>
                </c:pt>
                <c:pt idx="21">
                  <c:v>53</c:v>
                </c:pt>
                <c:pt idx="22">
                  <c:v>54</c:v>
                </c:pt>
                <c:pt idx="23">
                  <c:v>55</c:v>
                </c:pt>
                <c:pt idx="24">
                  <c:v>56</c:v>
                </c:pt>
                <c:pt idx="25">
                  <c:v>57</c:v>
                </c:pt>
                <c:pt idx="26">
                  <c:v>58</c:v>
                </c:pt>
                <c:pt idx="27">
                  <c:v>59</c:v>
                </c:pt>
                <c:pt idx="28">
                  <c:v>60</c:v>
                </c:pt>
                <c:pt idx="29">
                  <c:v>61</c:v>
                </c:pt>
                <c:pt idx="30">
                  <c:v>62</c:v>
                </c:pt>
                <c:pt idx="31">
                  <c:v>63</c:v>
                </c:pt>
                <c:pt idx="32">
                  <c:v>64</c:v>
                </c:pt>
                <c:pt idx="33">
                  <c:v>65</c:v>
                </c:pt>
                <c:pt idx="34">
                  <c:v>66</c:v>
                </c:pt>
                <c:pt idx="35">
                  <c:v>67</c:v>
                </c:pt>
                <c:pt idx="36">
                  <c:v>68</c:v>
                </c:pt>
                <c:pt idx="37">
                  <c:v>69</c:v>
                </c:pt>
                <c:pt idx="38">
                  <c:v>70</c:v>
                </c:pt>
                <c:pt idx="39">
                  <c:v>71</c:v>
                </c:pt>
                <c:pt idx="40">
                  <c:v>72</c:v>
                </c:pt>
                <c:pt idx="41">
                  <c:v>73</c:v>
                </c:pt>
                <c:pt idx="42">
                  <c:v>74</c:v>
                </c:pt>
                <c:pt idx="43">
                  <c:v>75</c:v>
                </c:pt>
                <c:pt idx="44">
                  <c:v>76</c:v>
                </c:pt>
                <c:pt idx="45">
                  <c:v>77</c:v>
                </c:pt>
                <c:pt idx="46">
                  <c:v>78</c:v>
                </c:pt>
                <c:pt idx="47">
                  <c:v>79</c:v>
                </c:pt>
                <c:pt idx="48">
                  <c:v>80</c:v>
                </c:pt>
                <c:pt idx="49">
                  <c:v>81</c:v>
                </c:pt>
                <c:pt idx="50">
                  <c:v>82</c:v>
                </c:pt>
                <c:pt idx="51">
                  <c:v>83</c:v>
                </c:pt>
                <c:pt idx="52">
                  <c:v>84</c:v>
                </c:pt>
                <c:pt idx="53">
                  <c:v>85</c:v>
                </c:pt>
                <c:pt idx="54">
                  <c:v>86</c:v>
                </c:pt>
                <c:pt idx="55">
                  <c:v>87</c:v>
                </c:pt>
                <c:pt idx="56">
                  <c:v>88</c:v>
                </c:pt>
                <c:pt idx="57">
                  <c:v>89</c:v>
                </c:pt>
                <c:pt idx="58">
                  <c:v>90</c:v>
                </c:pt>
                <c:pt idx="59">
                  <c:v>91</c:v>
                </c:pt>
                <c:pt idx="60">
                  <c:v>92</c:v>
                </c:pt>
                <c:pt idx="61">
                  <c:v>93</c:v>
                </c:pt>
                <c:pt idx="62">
                  <c:v>94</c:v>
                </c:pt>
                <c:pt idx="63">
                  <c:v>95</c:v>
                </c:pt>
                <c:pt idx="64">
                  <c:v>96</c:v>
                </c:pt>
                <c:pt idx="65">
                  <c:v>97</c:v>
                </c:pt>
                <c:pt idx="66">
                  <c:v>98</c:v>
                </c:pt>
                <c:pt idx="67">
                  <c:v>99</c:v>
                </c:pt>
                <c:pt idx="68">
                  <c:v>100</c:v>
                </c:pt>
                <c:pt idx="69">
                  <c:v>101</c:v>
                </c:pt>
                <c:pt idx="70">
                  <c:v>102</c:v>
                </c:pt>
                <c:pt idx="71">
                  <c:v>103</c:v>
                </c:pt>
                <c:pt idx="72">
                  <c:v>104</c:v>
                </c:pt>
                <c:pt idx="73">
                  <c:v>105</c:v>
                </c:pt>
                <c:pt idx="74">
                  <c:v>106</c:v>
                </c:pt>
                <c:pt idx="75">
                  <c:v>107</c:v>
                </c:pt>
              </c:numCache>
            </c:numRef>
          </c:xVal>
          <c:yVal>
            <c:numRef>
              <c:f>Sheet1!$J$5:$J$80</c:f>
              <c:numCache>
                <c:formatCode>General</c:formatCode>
                <c:ptCount val="76"/>
                <c:pt idx="0">
                  <c:v>5.5555555555555554</c:v>
                </c:pt>
                <c:pt idx="1">
                  <c:v>5.833333333333333</c:v>
                </c:pt>
                <c:pt idx="2">
                  <c:v>6.3888888888888884</c:v>
                </c:pt>
                <c:pt idx="3">
                  <c:v>6.1111111111111107</c:v>
                </c:pt>
                <c:pt idx="4">
                  <c:v>6.1111111111111107</c:v>
                </c:pt>
                <c:pt idx="5">
                  <c:v>6.6666666666666661</c:v>
                </c:pt>
                <c:pt idx="6">
                  <c:v>6.9444444444444446</c:v>
                </c:pt>
                <c:pt idx="7">
                  <c:v>6.6666666666666661</c:v>
                </c:pt>
                <c:pt idx="8">
                  <c:v>6.6666666666666661</c:v>
                </c:pt>
                <c:pt idx="9">
                  <c:v>6.9444444444444446</c:v>
                </c:pt>
                <c:pt idx="13">
                  <c:v>6.9444444444444446</c:v>
                </c:pt>
                <c:pt idx="14">
                  <c:v>4.7222222222222223</c:v>
                </c:pt>
                <c:pt idx="15">
                  <c:v>3.8888888888888888</c:v>
                </c:pt>
                <c:pt idx="16">
                  <c:v>3.6111111111111112</c:v>
                </c:pt>
                <c:pt idx="17">
                  <c:v>3.6111111111111112</c:v>
                </c:pt>
                <c:pt idx="18">
                  <c:v>3.333333333333333</c:v>
                </c:pt>
                <c:pt idx="19">
                  <c:v>3.6111111111111112</c:v>
                </c:pt>
                <c:pt idx="20">
                  <c:v>3.6111111111111112</c:v>
                </c:pt>
                <c:pt idx="21">
                  <c:v>3.8888888888888888</c:v>
                </c:pt>
                <c:pt idx="22">
                  <c:v>3.8888888888888888</c:v>
                </c:pt>
                <c:pt idx="23">
                  <c:v>3.8888888888888888</c:v>
                </c:pt>
                <c:pt idx="24">
                  <c:v>3.8888888888888888</c:v>
                </c:pt>
                <c:pt idx="25">
                  <c:v>4.166666666666667</c:v>
                </c:pt>
                <c:pt idx="26">
                  <c:v>4.166666666666667</c:v>
                </c:pt>
                <c:pt idx="27">
                  <c:v>4.4444444444444446</c:v>
                </c:pt>
                <c:pt idx="28">
                  <c:v>4.4444444444444446</c:v>
                </c:pt>
                <c:pt idx="29">
                  <c:v>4.4444444444444446</c:v>
                </c:pt>
                <c:pt idx="30">
                  <c:v>4.4444444444444446</c:v>
                </c:pt>
                <c:pt idx="34">
                  <c:v>4.7222222222222223</c:v>
                </c:pt>
                <c:pt idx="35">
                  <c:v>4.4444444444444446</c:v>
                </c:pt>
                <c:pt idx="36">
                  <c:v>5.5555555555555554</c:v>
                </c:pt>
                <c:pt idx="37">
                  <c:v>5.2777777777777777</c:v>
                </c:pt>
                <c:pt idx="38">
                  <c:v>5.2777777777777777</c:v>
                </c:pt>
                <c:pt idx="39">
                  <c:v>5.2777777777777777</c:v>
                </c:pt>
                <c:pt idx="40">
                  <c:v>5.833333333333333</c:v>
                </c:pt>
                <c:pt idx="44">
                  <c:v>10.277777777777777</c:v>
                </c:pt>
                <c:pt idx="45">
                  <c:v>10.555555555555555</c:v>
                </c:pt>
                <c:pt idx="46">
                  <c:v>10.833333333333334</c:v>
                </c:pt>
                <c:pt idx="47">
                  <c:v>10.833333333333334</c:v>
                </c:pt>
                <c:pt idx="48">
                  <c:v>11.111111111111111</c:v>
                </c:pt>
                <c:pt idx="49">
                  <c:v>10.833333333333334</c:v>
                </c:pt>
                <c:pt idx="50">
                  <c:v>11.388888888888889</c:v>
                </c:pt>
                <c:pt idx="51">
                  <c:v>11.388888888888889</c:v>
                </c:pt>
                <c:pt idx="52">
                  <c:v>9.1666666666666661</c:v>
                </c:pt>
                <c:pt idx="53">
                  <c:v>14.722222222222221</c:v>
                </c:pt>
                <c:pt idx="54">
                  <c:v>11.666666666666666</c:v>
                </c:pt>
                <c:pt idx="55">
                  <c:v>12.5</c:v>
                </c:pt>
                <c:pt idx="56">
                  <c:v>12.222222222222221</c:v>
                </c:pt>
                <c:pt idx="57">
                  <c:v>12.777777777777777</c:v>
                </c:pt>
                <c:pt idx="58">
                  <c:v>13.055555555555555</c:v>
                </c:pt>
                <c:pt idx="59">
                  <c:v>12.777777777777777</c:v>
                </c:pt>
                <c:pt idx="60">
                  <c:v>13.333333333333332</c:v>
                </c:pt>
                <c:pt idx="61">
                  <c:v>13.333333333333332</c:v>
                </c:pt>
                <c:pt idx="62">
                  <c:v>13.611111111111111</c:v>
                </c:pt>
                <c:pt idx="63">
                  <c:v>14.166666666666666</c:v>
                </c:pt>
                <c:pt idx="64">
                  <c:v>13.055555555555555</c:v>
                </c:pt>
                <c:pt idx="65">
                  <c:v>14.722222222222221</c:v>
                </c:pt>
                <c:pt idx="66">
                  <c:v>14.722222222222221</c:v>
                </c:pt>
                <c:pt idx="67">
                  <c:v>14.444444444444445</c:v>
                </c:pt>
                <c:pt idx="68">
                  <c:v>15.277777777777777</c:v>
                </c:pt>
                <c:pt idx="69">
                  <c:v>14.722222222222221</c:v>
                </c:pt>
                <c:pt idx="70">
                  <c:v>15.277777777777777</c:v>
                </c:pt>
                <c:pt idx="71">
                  <c:v>15.555555555555555</c:v>
                </c:pt>
                <c:pt idx="72">
                  <c:v>15.555555555555555</c:v>
                </c:pt>
                <c:pt idx="73">
                  <c:v>16.111111111111111</c:v>
                </c:pt>
                <c:pt idx="74">
                  <c:v>15.833333333333332</c:v>
                </c:pt>
                <c:pt idx="75">
                  <c:v>16.388888888888889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00-4751-ABAE-91CD63A8383D}"/>
            </c:ext>
          </c:extLst>
        </c:ser>
        <c:ser>
          <c:idx val="2"/>
          <c:order val="1"/>
          <c:tx>
            <c:v>Actual q</c:v>
          </c:tx>
          <c:spPr>
            <a:ln w="19050" cap="rnd">
              <a:noFill/>
              <a:round/>
            </a:ln>
            <a:effectLst/>
          </c:spPr>
          <c:xVal>
            <c:numRef>
              <c:f>Sheet1!$A$4:$A$80</c:f>
              <c:numCache>
                <c:formatCode>General</c:formatCode>
                <c:ptCount val="77"/>
                <c:pt idx="0">
                  <c:v>31</c:v>
                </c:pt>
                <c:pt idx="1">
                  <c:v>32</c:v>
                </c:pt>
                <c:pt idx="2">
                  <c:v>33</c:v>
                </c:pt>
                <c:pt idx="3">
                  <c:v>34</c:v>
                </c:pt>
                <c:pt idx="4">
                  <c:v>35</c:v>
                </c:pt>
                <c:pt idx="5">
                  <c:v>36</c:v>
                </c:pt>
                <c:pt idx="6">
                  <c:v>37</c:v>
                </c:pt>
                <c:pt idx="7">
                  <c:v>38</c:v>
                </c:pt>
                <c:pt idx="8">
                  <c:v>39</c:v>
                </c:pt>
                <c:pt idx="9">
                  <c:v>40</c:v>
                </c:pt>
                <c:pt idx="10">
                  <c:v>41</c:v>
                </c:pt>
                <c:pt idx="11">
                  <c:v>42</c:v>
                </c:pt>
                <c:pt idx="12">
                  <c:v>43</c:v>
                </c:pt>
                <c:pt idx="13">
                  <c:v>44</c:v>
                </c:pt>
                <c:pt idx="14">
                  <c:v>45</c:v>
                </c:pt>
                <c:pt idx="15">
                  <c:v>46</c:v>
                </c:pt>
                <c:pt idx="16">
                  <c:v>47</c:v>
                </c:pt>
                <c:pt idx="17">
                  <c:v>48</c:v>
                </c:pt>
                <c:pt idx="18">
                  <c:v>49</c:v>
                </c:pt>
                <c:pt idx="19">
                  <c:v>50</c:v>
                </c:pt>
                <c:pt idx="20">
                  <c:v>51</c:v>
                </c:pt>
                <c:pt idx="21">
                  <c:v>52</c:v>
                </c:pt>
                <c:pt idx="22">
                  <c:v>53</c:v>
                </c:pt>
                <c:pt idx="23">
                  <c:v>54</c:v>
                </c:pt>
                <c:pt idx="24">
                  <c:v>55</c:v>
                </c:pt>
                <c:pt idx="25">
                  <c:v>56</c:v>
                </c:pt>
                <c:pt idx="26">
                  <c:v>57</c:v>
                </c:pt>
                <c:pt idx="27">
                  <c:v>58</c:v>
                </c:pt>
                <c:pt idx="28">
                  <c:v>59</c:v>
                </c:pt>
                <c:pt idx="29">
                  <c:v>60</c:v>
                </c:pt>
                <c:pt idx="30">
                  <c:v>61</c:v>
                </c:pt>
                <c:pt idx="31">
                  <c:v>62</c:v>
                </c:pt>
                <c:pt idx="32">
                  <c:v>63</c:v>
                </c:pt>
                <c:pt idx="33">
                  <c:v>64</c:v>
                </c:pt>
                <c:pt idx="34">
                  <c:v>65</c:v>
                </c:pt>
                <c:pt idx="35">
                  <c:v>66</c:v>
                </c:pt>
                <c:pt idx="36">
                  <c:v>67</c:v>
                </c:pt>
                <c:pt idx="37">
                  <c:v>68</c:v>
                </c:pt>
                <c:pt idx="38">
                  <c:v>69</c:v>
                </c:pt>
                <c:pt idx="39">
                  <c:v>70</c:v>
                </c:pt>
                <c:pt idx="40">
                  <c:v>71</c:v>
                </c:pt>
                <c:pt idx="41">
                  <c:v>72</c:v>
                </c:pt>
                <c:pt idx="42">
                  <c:v>73</c:v>
                </c:pt>
                <c:pt idx="43">
                  <c:v>74</c:v>
                </c:pt>
                <c:pt idx="44">
                  <c:v>75</c:v>
                </c:pt>
                <c:pt idx="45">
                  <c:v>76</c:v>
                </c:pt>
                <c:pt idx="46">
                  <c:v>77</c:v>
                </c:pt>
                <c:pt idx="47">
                  <c:v>78</c:v>
                </c:pt>
                <c:pt idx="48">
                  <c:v>79</c:v>
                </c:pt>
                <c:pt idx="49">
                  <c:v>80</c:v>
                </c:pt>
                <c:pt idx="50">
                  <c:v>81</c:v>
                </c:pt>
                <c:pt idx="51">
                  <c:v>82</c:v>
                </c:pt>
                <c:pt idx="52">
                  <c:v>83</c:v>
                </c:pt>
                <c:pt idx="53">
                  <c:v>84</c:v>
                </c:pt>
                <c:pt idx="54">
                  <c:v>85</c:v>
                </c:pt>
                <c:pt idx="55">
                  <c:v>86</c:v>
                </c:pt>
                <c:pt idx="56">
                  <c:v>87</c:v>
                </c:pt>
                <c:pt idx="57">
                  <c:v>88</c:v>
                </c:pt>
                <c:pt idx="58">
                  <c:v>89</c:v>
                </c:pt>
                <c:pt idx="59">
                  <c:v>90</c:v>
                </c:pt>
                <c:pt idx="60">
                  <c:v>91</c:v>
                </c:pt>
                <c:pt idx="61">
                  <c:v>92</c:v>
                </c:pt>
                <c:pt idx="62">
                  <c:v>93</c:v>
                </c:pt>
                <c:pt idx="63">
                  <c:v>94</c:v>
                </c:pt>
                <c:pt idx="64">
                  <c:v>95</c:v>
                </c:pt>
                <c:pt idx="65">
                  <c:v>96</c:v>
                </c:pt>
                <c:pt idx="66">
                  <c:v>97</c:v>
                </c:pt>
                <c:pt idx="67">
                  <c:v>98</c:v>
                </c:pt>
                <c:pt idx="68">
                  <c:v>99</c:v>
                </c:pt>
                <c:pt idx="69">
                  <c:v>100</c:v>
                </c:pt>
                <c:pt idx="70">
                  <c:v>101</c:v>
                </c:pt>
                <c:pt idx="71">
                  <c:v>102</c:v>
                </c:pt>
                <c:pt idx="72">
                  <c:v>103</c:v>
                </c:pt>
                <c:pt idx="73">
                  <c:v>104</c:v>
                </c:pt>
                <c:pt idx="74">
                  <c:v>105</c:v>
                </c:pt>
                <c:pt idx="75">
                  <c:v>106</c:v>
                </c:pt>
                <c:pt idx="76">
                  <c:v>107</c:v>
                </c:pt>
              </c:numCache>
            </c:numRef>
          </c:xVal>
          <c:yVal>
            <c:numRef>
              <c:f>Sheet1!$E$4:$E$80</c:f>
              <c:numCache>
                <c:formatCode>General</c:formatCode>
                <c:ptCount val="77"/>
                <c:pt idx="0">
                  <c:v>9.1502662674929809</c:v>
                </c:pt>
                <c:pt idx="1">
                  <c:v>9.8245844380341563</c:v>
                </c:pt>
                <c:pt idx="2">
                  <c:v>10.555267096973605</c:v>
                </c:pt>
                <c:pt idx="3">
                  <c:v>11.272157108115179</c:v>
                </c:pt>
                <c:pt idx="4">
                  <c:v>12.074081625950789</c:v>
                </c:pt>
                <c:pt idx="5">
                  <c:v>12.763428106200978</c:v>
                </c:pt>
                <c:pt idx="6">
                  <c:v>13.680693429728366</c:v>
                </c:pt>
                <c:pt idx="7">
                  <c:v>14.514991670650037</c:v>
                </c:pt>
                <c:pt idx="8">
                  <c:v>15.305548326786353</c:v>
                </c:pt>
                <c:pt idx="9">
                  <c:v>16.095408766183702</c:v>
                </c:pt>
                <c:pt idx="10">
                  <c:v>16.93061280209028</c:v>
                </c:pt>
                <c:pt idx="13">
                  <c:v>19.515757323805904</c:v>
                </c:pt>
                <c:pt idx="14">
                  <c:v>20.334564947137078</c:v>
                </c:pt>
                <c:pt idx="15">
                  <c:v>20.524015258568632</c:v>
                </c:pt>
                <c:pt idx="16">
                  <c:v>20.769623590573811</c:v>
                </c:pt>
                <c:pt idx="17">
                  <c:v>20.955553606353586</c:v>
                </c:pt>
                <c:pt idx="18">
                  <c:v>20.902266445263912</c:v>
                </c:pt>
                <c:pt idx="19">
                  <c:v>21.016937999229746</c:v>
                </c:pt>
                <c:pt idx="20">
                  <c:v>20.937000216028537</c:v>
                </c:pt>
                <c:pt idx="21">
                  <c:v>21.076248896023959</c:v>
                </c:pt>
                <c:pt idx="22">
                  <c:v>21.015097200604057</c:v>
                </c:pt>
                <c:pt idx="23">
                  <c:v>21.176164505541891</c:v>
                </c:pt>
                <c:pt idx="24">
                  <c:v>21.086268618334898</c:v>
                </c:pt>
                <c:pt idx="25">
                  <c:v>20.981967031571887</c:v>
                </c:pt>
                <c:pt idx="26">
                  <c:v>21.148235955748081</c:v>
                </c:pt>
                <c:pt idx="27">
                  <c:v>21.058130399589949</c:v>
                </c:pt>
                <c:pt idx="28">
                  <c:v>20.994418797029351</c:v>
                </c:pt>
                <c:pt idx="29">
                  <c:v>21.161868846633954</c:v>
                </c:pt>
                <c:pt idx="30">
                  <c:v>21.06688967080418</c:v>
                </c:pt>
                <c:pt idx="31">
                  <c:v>20.956267452577258</c:v>
                </c:pt>
                <c:pt idx="34">
                  <c:v>20.938190217450124</c:v>
                </c:pt>
                <c:pt idx="35">
                  <c:v>20.80313004176281</c:v>
                </c:pt>
                <c:pt idx="36">
                  <c:v>20.616905975856888</c:v>
                </c:pt>
                <c:pt idx="37">
                  <c:v>20.558627216331431</c:v>
                </c:pt>
                <c:pt idx="38">
                  <c:v>20.189556360985012</c:v>
                </c:pt>
                <c:pt idx="39">
                  <c:v>20.060565686823512</c:v>
                </c:pt>
                <c:pt idx="40">
                  <c:v>19.915546838371466</c:v>
                </c:pt>
                <c:pt idx="41">
                  <c:v>19.818764646045928</c:v>
                </c:pt>
                <c:pt idx="44">
                  <c:v>19.845586145342153</c:v>
                </c:pt>
                <c:pt idx="45">
                  <c:v>19.849937109271249</c:v>
                </c:pt>
                <c:pt idx="46">
                  <c:v>19.839691641432076</c:v>
                </c:pt>
                <c:pt idx="47">
                  <c:v>19.813787703698676</c:v>
                </c:pt>
                <c:pt idx="48">
                  <c:v>19.744754843032752</c:v>
                </c:pt>
                <c:pt idx="49">
                  <c:v>19.65979038279702</c:v>
                </c:pt>
                <c:pt idx="50">
                  <c:v>19.508357269279109</c:v>
                </c:pt>
                <c:pt idx="51">
                  <c:v>19.366754325275977</c:v>
                </c:pt>
                <c:pt idx="52">
                  <c:v>19.185446680168511</c:v>
                </c:pt>
                <c:pt idx="53">
                  <c:v>18.787509597534303</c:v>
                </c:pt>
                <c:pt idx="54">
                  <c:v>18.508937534662042</c:v>
                </c:pt>
                <c:pt idx="55">
                  <c:v>17.952307641964541</c:v>
                </c:pt>
                <c:pt idx="56">
                  <c:v>17.42477245747931</c:v>
                </c:pt>
                <c:pt idx="57">
                  <c:v>16.84843272759424</c:v>
                </c:pt>
                <c:pt idx="58">
                  <c:v>16.281359005303141</c:v>
                </c:pt>
                <c:pt idx="59">
                  <c:v>15.705387528197262</c:v>
                </c:pt>
                <c:pt idx="60">
                  <c:v>15.091486829748096</c:v>
                </c:pt>
                <c:pt idx="61">
                  <c:v>14.748165796009374</c:v>
                </c:pt>
                <c:pt idx="62">
                  <c:v>14.122772017824989</c:v>
                </c:pt>
                <c:pt idx="63">
                  <c:v>13.496417207372554</c:v>
                </c:pt>
                <c:pt idx="64">
                  <c:v>12.882026795852775</c:v>
                </c:pt>
                <c:pt idx="65">
                  <c:v>11.979073584769386</c:v>
                </c:pt>
                <c:pt idx="66">
                  <c:v>11.152299239085599</c:v>
                </c:pt>
                <c:pt idx="67">
                  <c:v>10.336722616489496</c:v>
                </c:pt>
                <c:pt idx="68">
                  <c:v>9.5291155761466868</c:v>
                </c:pt>
                <c:pt idx="69">
                  <c:v>8.7646184165747165</c:v>
                </c:pt>
                <c:pt idx="70">
                  <c:v>8.0083940706027068</c:v>
                </c:pt>
                <c:pt idx="71">
                  <c:v>7.1232774775681991</c:v>
                </c:pt>
                <c:pt idx="72">
                  <c:v>6.4496177190744772</c:v>
                </c:pt>
                <c:pt idx="73">
                  <c:v>5.6619607391927644</c:v>
                </c:pt>
                <c:pt idx="74">
                  <c:v>5.0681091534601848</c:v>
                </c:pt>
                <c:pt idx="75">
                  <c:v>4.3827038162010092</c:v>
                </c:pt>
                <c:pt idx="76">
                  <c:v>3.7598920988820828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800-4751-ABAE-91CD63A8383D}"/>
            </c:ext>
          </c:extLst>
        </c:ser>
        <c:ser>
          <c:idx val="0"/>
          <c:order val="2"/>
          <c:tx>
            <c:v>Theoretical q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Sheet1!$A$4:$A$80</c:f>
              <c:numCache>
                <c:formatCode>General</c:formatCode>
                <c:ptCount val="77"/>
                <c:pt idx="0">
                  <c:v>31</c:v>
                </c:pt>
                <c:pt idx="1">
                  <c:v>32</c:v>
                </c:pt>
                <c:pt idx="2">
                  <c:v>33</c:v>
                </c:pt>
                <c:pt idx="3">
                  <c:v>34</c:v>
                </c:pt>
                <c:pt idx="4">
                  <c:v>35</c:v>
                </c:pt>
                <c:pt idx="5">
                  <c:v>36</c:v>
                </c:pt>
                <c:pt idx="6">
                  <c:v>37</c:v>
                </c:pt>
                <c:pt idx="7">
                  <c:v>38</c:v>
                </c:pt>
                <c:pt idx="8">
                  <c:v>39</c:v>
                </c:pt>
                <c:pt idx="9">
                  <c:v>40</c:v>
                </c:pt>
                <c:pt idx="10">
                  <c:v>41</c:v>
                </c:pt>
                <c:pt idx="11">
                  <c:v>42</c:v>
                </c:pt>
                <c:pt idx="12">
                  <c:v>43</c:v>
                </c:pt>
                <c:pt idx="13">
                  <c:v>44</c:v>
                </c:pt>
                <c:pt idx="14">
                  <c:v>45</c:v>
                </c:pt>
                <c:pt idx="15">
                  <c:v>46</c:v>
                </c:pt>
                <c:pt idx="16">
                  <c:v>47</c:v>
                </c:pt>
                <c:pt idx="17">
                  <c:v>48</c:v>
                </c:pt>
                <c:pt idx="18">
                  <c:v>49</c:v>
                </c:pt>
                <c:pt idx="19">
                  <c:v>50</c:v>
                </c:pt>
                <c:pt idx="20">
                  <c:v>51</c:v>
                </c:pt>
                <c:pt idx="21">
                  <c:v>52</c:v>
                </c:pt>
                <c:pt idx="22">
                  <c:v>53</c:v>
                </c:pt>
                <c:pt idx="23">
                  <c:v>54</c:v>
                </c:pt>
                <c:pt idx="24">
                  <c:v>55</c:v>
                </c:pt>
                <c:pt idx="25">
                  <c:v>56</c:v>
                </c:pt>
                <c:pt idx="26">
                  <c:v>57</c:v>
                </c:pt>
                <c:pt idx="27">
                  <c:v>58</c:v>
                </c:pt>
                <c:pt idx="28">
                  <c:v>59</c:v>
                </c:pt>
                <c:pt idx="29">
                  <c:v>60</c:v>
                </c:pt>
                <c:pt idx="30">
                  <c:v>61</c:v>
                </c:pt>
                <c:pt idx="31">
                  <c:v>62</c:v>
                </c:pt>
                <c:pt idx="32">
                  <c:v>63</c:v>
                </c:pt>
                <c:pt idx="33">
                  <c:v>64</c:v>
                </c:pt>
                <c:pt idx="34">
                  <c:v>65</c:v>
                </c:pt>
                <c:pt idx="35">
                  <c:v>66</c:v>
                </c:pt>
                <c:pt idx="36">
                  <c:v>67</c:v>
                </c:pt>
                <c:pt idx="37">
                  <c:v>68</c:v>
                </c:pt>
                <c:pt idx="38">
                  <c:v>69</c:v>
                </c:pt>
                <c:pt idx="39">
                  <c:v>70</c:v>
                </c:pt>
                <c:pt idx="40">
                  <c:v>71</c:v>
                </c:pt>
                <c:pt idx="41">
                  <c:v>72</c:v>
                </c:pt>
                <c:pt idx="42">
                  <c:v>73</c:v>
                </c:pt>
                <c:pt idx="43">
                  <c:v>74</c:v>
                </c:pt>
                <c:pt idx="44">
                  <c:v>75</c:v>
                </c:pt>
                <c:pt idx="45">
                  <c:v>76</c:v>
                </c:pt>
                <c:pt idx="46">
                  <c:v>77</c:v>
                </c:pt>
                <c:pt idx="47">
                  <c:v>78</c:v>
                </c:pt>
                <c:pt idx="48">
                  <c:v>79</c:v>
                </c:pt>
                <c:pt idx="49">
                  <c:v>80</c:v>
                </c:pt>
                <c:pt idx="50">
                  <c:v>81</c:v>
                </c:pt>
                <c:pt idx="51">
                  <c:v>82</c:v>
                </c:pt>
                <c:pt idx="52">
                  <c:v>83</c:v>
                </c:pt>
                <c:pt idx="53">
                  <c:v>84</c:v>
                </c:pt>
                <c:pt idx="54">
                  <c:v>85</c:v>
                </c:pt>
                <c:pt idx="55">
                  <c:v>86</c:v>
                </c:pt>
                <c:pt idx="56">
                  <c:v>87</c:v>
                </c:pt>
                <c:pt idx="57">
                  <c:v>88</c:v>
                </c:pt>
                <c:pt idx="58">
                  <c:v>89</c:v>
                </c:pt>
                <c:pt idx="59">
                  <c:v>90</c:v>
                </c:pt>
                <c:pt idx="60">
                  <c:v>91</c:v>
                </c:pt>
                <c:pt idx="61">
                  <c:v>92</c:v>
                </c:pt>
                <c:pt idx="62">
                  <c:v>93</c:v>
                </c:pt>
                <c:pt idx="63">
                  <c:v>94</c:v>
                </c:pt>
                <c:pt idx="64">
                  <c:v>95</c:v>
                </c:pt>
                <c:pt idx="65">
                  <c:v>96</c:v>
                </c:pt>
                <c:pt idx="66">
                  <c:v>97</c:v>
                </c:pt>
                <c:pt idx="67">
                  <c:v>98</c:v>
                </c:pt>
                <c:pt idx="68">
                  <c:v>99</c:v>
                </c:pt>
                <c:pt idx="69">
                  <c:v>100</c:v>
                </c:pt>
                <c:pt idx="70">
                  <c:v>101</c:v>
                </c:pt>
                <c:pt idx="71">
                  <c:v>102</c:v>
                </c:pt>
                <c:pt idx="72">
                  <c:v>103</c:v>
                </c:pt>
                <c:pt idx="73">
                  <c:v>104</c:v>
                </c:pt>
                <c:pt idx="74">
                  <c:v>105</c:v>
                </c:pt>
                <c:pt idx="75">
                  <c:v>106</c:v>
                </c:pt>
                <c:pt idx="76">
                  <c:v>107</c:v>
                </c:pt>
              </c:numCache>
            </c:numRef>
          </c:xVal>
          <c:yVal>
            <c:numRef>
              <c:f>Sheet1!$I$4:$I$80</c:f>
              <c:numCache>
                <c:formatCode>General</c:formatCode>
                <c:ptCount val="77"/>
                <c:pt idx="0">
                  <c:v>9.0888337114480784</c:v>
                </c:pt>
                <c:pt idx="1">
                  <c:v>9.8355879267282962</c:v>
                </c:pt>
                <c:pt idx="2">
                  <c:v>10.609163555791699</c:v>
                </c:pt>
                <c:pt idx="3">
                  <c:v>11.294770452518376</c:v>
                </c:pt>
                <c:pt idx="4">
                  <c:v>12.113476486943821</c:v>
                </c:pt>
                <c:pt idx="5">
                  <c:v>12.827537192130499</c:v>
                </c:pt>
                <c:pt idx="6">
                  <c:v>13.690576456286806</c:v>
                </c:pt>
                <c:pt idx="7">
                  <c:v>14.431451437368183</c:v>
                </c:pt>
                <c:pt idx="8">
                  <c:v>15.180956665971593</c:v>
                </c:pt>
                <c:pt idx="9">
                  <c:v>15.938581684090311</c:v>
                </c:pt>
                <c:pt idx="10">
                  <c:v>16.703842190152976</c:v>
                </c:pt>
                <c:pt idx="11">
                  <c:v>17.476277587972664</c:v>
                </c:pt>
                <c:pt idx="12">
                  <c:v>18.255448664211027</c:v>
                </c:pt>
                <c:pt idx="13">
                  <c:v>19.040935388443568</c:v>
                </c:pt>
                <c:pt idx="14">
                  <c:v>19.832334830234863</c:v>
                </c:pt>
                <c:pt idx="15">
                  <c:v>20.40973366869251</c:v>
                </c:pt>
                <c:pt idx="16">
                  <c:v>21.202126957029062</c:v>
                </c:pt>
                <c:pt idx="17">
                  <c:v>21.999158323209894</c:v>
                </c:pt>
                <c:pt idx="18">
                  <c:v>22.553523375704255</c:v>
                </c:pt>
                <c:pt idx="19">
                  <c:v>23.348754342015322</c:v>
                </c:pt>
                <c:pt idx="20">
                  <c:v>23.882536239600437</c:v>
                </c:pt>
                <c:pt idx="21">
                  <c:v>24.674149646979465</c:v>
                </c:pt>
                <c:pt idx="22">
                  <c:v>25.185380496792014</c:v>
                </c:pt>
                <c:pt idx="23">
                  <c:v>25.971626732617406</c:v>
                </c:pt>
                <c:pt idx="24">
                  <c:v>26.458430255063185</c:v>
                </c:pt>
                <c:pt idx="25">
                  <c:v>26.928434057612055</c:v>
                </c:pt>
                <c:pt idx="26">
                  <c:v>27.698182759461389</c:v>
                </c:pt>
                <c:pt idx="27">
                  <c:v>28.141109249523939</c:v>
                </c:pt>
                <c:pt idx="28">
                  <c:v>28.566019190098846</c:v>
                </c:pt>
                <c:pt idx="29">
                  <c:v>29.315375281214489</c:v>
                </c:pt>
                <c:pt idx="30">
                  <c:v>29.710716561387908</c:v>
                </c:pt>
                <c:pt idx="31">
                  <c:v>30.086922020751686</c:v>
                </c:pt>
                <c:pt idx="32">
                  <c:v>30.443674639882076</c:v>
                </c:pt>
                <c:pt idx="33">
                  <c:v>30.780671522880738</c:v>
                </c:pt>
                <c:pt idx="34">
                  <c:v>31.480487096406364</c:v>
                </c:pt>
                <c:pt idx="35">
                  <c:v>31.784156418549983</c:v>
                </c:pt>
                <c:pt idx="36">
                  <c:v>32.067113487527124</c:v>
                </c:pt>
                <c:pt idx="37">
                  <c:v>32.329106600438465</c:v>
                </c:pt>
                <c:pt idx="38">
                  <c:v>32.159721197864556</c:v>
                </c:pt>
                <c:pt idx="39">
                  <c:v>32.372630870766194</c:v>
                </c:pt>
                <c:pt idx="40">
                  <c:v>32.564074368315516</c:v>
                </c:pt>
                <c:pt idx="41">
                  <c:v>32.733869946297013</c:v>
                </c:pt>
                <c:pt idx="42">
                  <c:v>32.451179185571633</c:v>
                </c:pt>
                <c:pt idx="43">
                  <c:v>32.571523423835494</c:v>
                </c:pt>
                <c:pt idx="44">
                  <c:v>32.232647914754267</c:v>
                </c:pt>
                <c:pt idx="45">
                  <c:v>31.865961201188814</c:v>
                </c:pt>
                <c:pt idx="46">
                  <c:v>31.472239669455867</c:v>
                </c:pt>
                <c:pt idx="47">
                  <c:v>31.052300984479935</c:v>
                </c:pt>
                <c:pt idx="48">
                  <c:v>30.607003684529221</c:v>
                </c:pt>
                <c:pt idx="49">
                  <c:v>30.137246679361279</c:v>
                </c:pt>
                <c:pt idx="50">
                  <c:v>29.643968642862141</c:v>
                </c:pt>
                <c:pt idx="51">
                  <c:v>29.128147291704515</c:v>
                </c:pt>
                <c:pt idx="52">
                  <c:v>28.590798542017115</c:v>
                </c:pt>
                <c:pt idx="53">
                  <c:v>28.032975536546587</c:v>
                </c:pt>
                <c:pt idx="54">
                  <c:v>27.033836014262143</c:v>
                </c:pt>
                <c:pt idx="55">
                  <c:v>26.027653719287958</c:v>
                </c:pt>
                <c:pt idx="56">
                  <c:v>25.016730631587603</c:v>
                </c:pt>
                <c:pt idx="57">
                  <c:v>24.003365859698729</c:v>
                </c:pt>
                <c:pt idx="58">
                  <c:v>22.989849539727221</c:v>
                </c:pt>
                <c:pt idx="59">
                  <c:v>21.978456497293831</c:v>
                </c:pt>
                <c:pt idx="60">
                  <c:v>20.97143968500567</c:v>
                </c:pt>
                <c:pt idx="61">
                  <c:v>20.328619472594593</c:v>
                </c:pt>
                <c:pt idx="62">
                  <c:v>19.326538985642276</c:v>
                </c:pt>
                <c:pt idx="63">
                  <c:v>18.335138980692399</c:v>
                </c:pt>
                <c:pt idx="64">
                  <c:v>17.356538288897646</c:v>
                </c:pt>
                <c:pt idx="65">
                  <c:v>16.078452713745687</c:v>
                </c:pt>
                <c:pt idx="66">
                  <c:v>14.844458096292675</c:v>
                </c:pt>
                <c:pt idx="67">
                  <c:v>13.656697910574001</c:v>
                </c:pt>
                <c:pt idx="68">
                  <c:v>12.517096396035807</c:v>
                </c:pt>
                <c:pt idx="69">
                  <c:v>11.427347783726114</c:v>
                </c:pt>
                <c:pt idx="70">
                  <c:v>10.388906241440317</c:v>
                </c:pt>
                <c:pt idx="71">
                  <c:v>9.1865943356791924</c:v>
                </c:pt>
                <c:pt idx="72">
                  <c:v>8.2690466407437171</c:v>
                </c:pt>
                <c:pt idx="73">
                  <c:v>7.2220477795214251</c:v>
                </c:pt>
                <c:pt idx="74">
                  <c:v>6.4266934368767172</c:v>
                </c:pt>
                <c:pt idx="75">
                  <c:v>5.5330344409773495</c:v>
                </c:pt>
                <c:pt idx="76">
                  <c:v>4.7223900406941999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800-4751-ABAE-91CD63A83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222671"/>
        <c:axId val="816224751"/>
      </c:scatterChart>
      <c:valAx>
        <c:axId val="816222671"/>
        <c:scaling>
          <c:orientation val="minMax"/>
          <c:max val="110"/>
          <c:min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224751"/>
        <c:crosses val="autoZero"/>
        <c:crossBetween val="midCat"/>
      </c:valAx>
      <c:valAx>
        <c:axId val="81622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/>
                  <a:t>Pressure (kPa) or Acceleration (m/s^2)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222671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8776000672441124"/>
          <c:y val="0.42906218301915883"/>
          <c:w val="0.10459679310579334"/>
          <c:h val="0.1612813126354142"/>
        </c:manualLayout>
      </c:layout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8:51:1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24575,'6'0'0,"9"0"0,9 0 0,6 0 0,4 0 0,3 0 0,2 0 0,1 0 0,-1 0 0,0 0 0,-6 0 0,-9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8:51:32.1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8:51:33.0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08:51:36.1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 24575,'0'-7'0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24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0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37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9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6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0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9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536786-D2B7-46DA-BA06-AB4C5782028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8917E-CCF8-48AD-9D3F-862DCEE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00.png"/><Relationship Id="rId7" Type="http://schemas.openxmlformats.org/officeDocument/2006/relationships/customXml" Target="../ink/ink2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.png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openxmlformats.org/officeDocument/2006/relationships/image" Target="../media/image13.png"/><Relationship Id="rId9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4SaofKCYwo?t=5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N25ghkfgQA" TargetMode="External"/><Relationship Id="rId2" Type="http://schemas.openxmlformats.org/officeDocument/2006/relationships/hyperlink" Target="https://youtu.be/5EwW8ZkArL4?t=1260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EC8F-50E6-FD7A-3D43-0F2A9F517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18" y="609600"/>
            <a:ext cx="6223821" cy="3642851"/>
          </a:xfrm>
        </p:spPr>
        <p:txBody>
          <a:bodyPr>
            <a:normAutofit/>
          </a:bodyPr>
          <a:lstStyle/>
          <a:p>
            <a:r>
              <a:rPr lang="en-US" dirty="0"/>
              <a:t>Mathematics of Getting into Orbit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36F6D-3D96-6F15-4170-7CAE80CDA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17" y="4365523"/>
            <a:ext cx="6223821" cy="1793053"/>
          </a:xfrm>
        </p:spPr>
        <p:txBody>
          <a:bodyPr>
            <a:normAutofit/>
          </a:bodyPr>
          <a:lstStyle/>
          <a:p>
            <a:r>
              <a:rPr lang="en-US" dirty="0"/>
              <a:t>Presentation By Jacob Sorensen</a:t>
            </a:r>
          </a:p>
        </p:txBody>
      </p:sp>
      <p:pic>
        <p:nvPicPr>
          <p:cNvPr id="7" name="Graphic 6" descr="Solar system">
            <a:extLst>
              <a:ext uri="{FF2B5EF4-FFF2-40B4-BE49-F238E27FC236}">
                <a16:creationId xmlns:a16="http://schemas.microsoft.com/office/drawing/2014/main" id="{5285F529-8856-DEA1-091F-2560D87A0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423793"/>
            <a:ext cx="4001315" cy="400131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7029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0443-78C3-1A81-195F-238492C3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two stages?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9B84-D38B-8D6D-A033-53B4B88A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Several Factors:</a:t>
            </a:r>
          </a:p>
          <a:p>
            <a:r>
              <a:rPr lang="en-US" dirty="0"/>
              <a:t>Simple Delta V calculation</a:t>
            </a:r>
          </a:p>
          <a:p>
            <a:r>
              <a:rPr lang="en-US" dirty="0"/>
              <a:t>Vacuum optimized engines vs sea level optimized engines</a:t>
            </a:r>
          </a:p>
        </p:txBody>
      </p:sp>
    </p:spTree>
    <p:extLst>
      <p:ext uri="{BB962C8B-B14F-4D97-AF65-F5344CB8AC3E}">
        <p14:creationId xmlns:p14="http://schemas.microsoft.com/office/powerpoint/2010/main" val="60503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F930-208B-D2B6-7577-D4B66BE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Mass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044CC-5548-E88E-712E-7449A9886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78675"/>
                <a:ext cx="10018713" cy="41125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falcon 9 booster:</a:t>
                </a:r>
              </a:p>
              <a:p>
                <a:pPr lvl="1"/>
                <a:r>
                  <a:rPr lang="en-US" dirty="0"/>
                  <a:t>Dry 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): 22 tons</a:t>
                </a:r>
              </a:p>
              <a:p>
                <a:pPr lvl="1"/>
                <a:r>
                  <a:rPr lang="en-US" dirty="0"/>
                  <a:t>Fuel 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): 400 tons</a:t>
                </a:r>
              </a:p>
              <a:p>
                <a:r>
                  <a:rPr lang="en-US" dirty="0"/>
                  <a:t>The falcon 9 second stage:</a:t>
                </a:r>
              </a:p>
              <a:p>
                <a:pPr lvl="1"/>
                <a:r>
                  <a:rPr lang="en-US" dirty="0"/>
                  <a:t>Dry 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): 4 tons</a:t>
                </a:r>
              </a:p>
              <a:p>
                <a:pPr lvl="1"/>
                <a:r>
                  <a:rPr lang="en-US" dirty="0"/>
                  <a:t>Fuel 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): 100 tons</a:t>
                </a:r>
              </a:p>
              <a:p>
                <a:r>
                  <a:rPr lang="en-US" dirty="0"/>
                  <a:t>+ ~ 20 ton payload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044CC-5548-E88E-712E-7449A9886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78675"/>
                <a:ext cx="10018713" cy="4112526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8FB4B2-AA67-997B-639E-7D742790BE4E}"/>
              </a:ext>
            </a:extLst>
          </p:cNvPr>
          <p:cNvSpPr txBox="1"/>
          <p:nvPr/>
        </p:nvSpPr>
        <p:spPr>
          <a:xfrm>
            <a:off x="5472331" y="2552555"/>
            <a:ext cx="202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Recall: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66982B-204F-0406-8A04-D6A1B4E97CAB}"/>
                  </a:ext>
                </a:extLst>
              </p:cNvPr>
              <p:cNvSpPr txBox="1"/>
              <p:nvPr/>
            </p:nvSpPr>
            <p:spPr>
              <a:xfrm>
                <a:off x="5923128" y="3556961"/>
                <a:ext cx="5718412" cy="322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𝑓𝑢𝑒𝑙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=9.81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Recall: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200" dirty="0"/>
              </a:p>
              <a:p>
                <a:r>
                  <a:rPr lang="en-US" sz="2200" dirty="0"/>
                  <a:t>Recall: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200" dirty="0"/>
              </a:p>
              <a:p>
                <a:r>
                  <a:rPr lang="en-US" sz="2200" dirty="0"/>
                  <a:t>Suppose both stages have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</m:sub>
                    </m:sSub>
                  </m:oMath>
                </a14:m>
                <a:r>
                  <a:rPr lang="en-US" sz="2200" dirty="0"/>
                  <a:t> of 300 seconds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Consider that the second stage will be fully fueled when deployed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66982B-204F-0406-8A04-D6A1B4E9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128" y="3556961"/>
                <a:ext cx="5718412" cy="3223511"/>
              </a:xfrm>
              <a:prstGeom prst="rect">
                <a:avLst/>
              </a:prstGeom>
              <a:blipFill>
                <a:blip r:embed="rId3"/>
                <a:stretch>
                  <a:fillRect l="-1386" t="-1134" r="-853" b="-3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2E9A134-7F44-F87E-811A-F9EFD2468288}"/>
              </a:ext>
            </a:extLst>
          </p:cNvPr>
          <p:cNvGrpSpPr/>
          <p:nvPr/>
        </p:nvGrpSpPr>
        <p:grpSpPr>
          <a:xfrm>
            <a:off x="7498519" y="2082019"/>
            <a:ext cx="3640166" cy="1402739"/>
            <a:chOff x="7498519" y="2082019"/>
            <a:chExt cx="3640166" cy="14027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D29983-90E6-9B7C-EFE3-748A882EB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8519" y="2082019"/>
              <a:ext cx="3640166" cy="14027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37B81C-2671-D190-5194-1CDD63A10042}"/>
                    </a:ext>
                  </a:extLst>
                </p14:cNvPr>
                <p14:cNvContentPartPr/>
                <p14:nvPr/>
              </p14:nvContentPartPr>
              <p14:xfrm>
                <a:off x="9825845" y="2510602"/>
                <a:ext cx="1299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37B81C-2671-D190-5194-1CDD63A100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17205" y="2501962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0FC49E3-13DB-67D5-7671-26FB13DAEAA0}"/>
                </a:ext>
              </a:extLst>
            </p:cNvPr>
            <p:cNvGrpSpPr/>
            <p:nvPr/>
          </p:nvGrpSpPr>
          <p:grpSpPr>
            <a:xfrm>
              <a:off x="9743765" y="2413042"/>
              <a:ext cx="27720" cy="57240"/>
              <a:chOff x="9743765" y="2413042"/>
              <a:chExt cx="27720" cy="57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F77C3951-E75E-4674-30AF-E2AEBEF1253E}"/>
                      </a:ext>
                    </a:extLst>
                  </p14:cNvPr>
                  <p14:cNvContentPartPr/>
                  <p14:nvPr/>
                </p14:nvContentPartPr>
                <p14:xfrm>
                  <a:off x="9743765" y="2415202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F77C3951-E75E-4674-30AF-E2AEBEF1253E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708125" y="237956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45A0C380-EC2F-9D3A-81F9-BC8E5F1D196F}"/>
                      </a:ext>
                    </a:extLst>
                  </p14:cNvPr>
                  <p14:cNvContentPartPr/>
                  <p14:nvPr/>
                </p14:nvContentPartPr>
                <p14:xfrm>
                  <a:off x="9743765" y="2469922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45A0C380-EC2F-9D3A-81F9-BC8E5F1D196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708125" y="243428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AE5E080A-262E-64DB-9C7C-04CF3D99D0FE}"/>
                      </a:ext>
                    </a:extLst>
                  </p14:cNvPr>
                  <p14:cNvContentPartPr/>
                  <p14:nvPr/>
                </p14:nvContentPartPr>
                <p14:xfrm>
                  <a:off x="9771125" y="2413042"/>
                  <a:ext cx="360" cy="28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AE5E080A-262E-64DB-9C7C-04CF3D99D0F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735485" y="2377042"/>
                    <a:ext cx="72000" cy="74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8879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C50C-116E-A7DD-B45D-B343BC12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2749"/>
          </a:xfrm>
        </p:spPr>
        <p:txBody>
          <a:bodyPr/>
          <a:lstStyle/>
          <a:p>
            <a:r>
              <a:rPr lang="en-US" dirty="0"/>
              <a:t>Engine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C9B4-9336-CDA9-6895-7FDA7A39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2" y="1091821"/>
            <a:ext cx="10658901" cy="5080379"/>
          </a:xfrm>
        </p:spPr>
        <p:txBody>
          <a:bodyPr/>
          <a:lstStyle/>
          <a:p>
            <a:r>
              <a:rPr lang="en-US" dirty="0"/>
              <a:t>Remember how I said “</a:t>
            </a:r>
            <a:r>
              <a:rPr lang="en-US" sz="2400" dirty="0"/>
              <a:t>Suppose both stages have an ISP of 300 seconds”?</a:t>
            </a:r>
          </a:p>
          <a:p>
            <a:r>
              <a:rPr lang="en-US" dirty="0"/>
              <a:t>This is not the case. Specific Impulse depends on the engine, and what pressure it is optimized for.</a:t>
            </a:r>
          </a:p>
          <a:p>
            <a:r>
              <a:rPr lang="en-US" sz="2400" dirty="0"/>
              <a:t>Everyday Astronaut explains it well: </a:t>
            </a:r>
            <a:r>
              <a:rPr lang="en-US" sz="2400" dirty="0">
                <a:hlinkClick r:id="rId2"/>
              </a:rPr>
              <a:t>https://youtu.be/D4SaofKCYwo?t=502</a:t>
            </a:r>
            <a:endParaRPr lang="en-US" sz="2400" dirty="0"/>
          </a:p>
          <a:p>
            <a:r>
              <a:rPr lang="en-US" dirty="0"/>
              <a:t>The Falcon 9 booster stage ISP’s are 282 seconds at sea level, and 311 s in vacuum</a:t>
            </a:r>
          </a:p>
          <a:p>
            <a:r>
              <a:rPr lang="en-US" sz="2400" dirty="0"/>
              <a:t>The Falcon </a:t>
            </a:r>
            <a:r>
              <a:rPr lang="en-US" dirty="0"/>
              <a:t>9 second stage has an ISP of 348 seconds in vacuum</a:t>
            </a:r>
            <a:endParaRPr lang="en-US" sz="2400" dirty="0"/>
          </a:p>
          <a:p>
            <a:r>
              <a:rPr lang="en-US" dirty="0"/>
              <a:t>Lets do the same calculation as before, but with this new information</a:t>
            </a:r>
          </a:p>
        </p:txBody>
      </p:sp>
    </p:spTree>
    <p:extLst>
      <p:ext uri="{BB962C8B-B14F-4D97-AF65-F5344CB8AC3E}">
        <p14:creationId xmlns:p14="http://schemas.microsoft.com/office/powerpoint/2010/main" val="339285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98EB-27C0-299A-9086-B20EE712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35B2E-1EDF-6160-3B5F-9D5EB16BA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https://youtu.be/5EwW8ZkArL4?t=12600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https://youtu.be/TN25ghkfgQA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6F4C-913F-EA03-573F-725955DC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Max Q?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04B9-1BBB-7989-A26B-FDC2FC18B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321003" cy="3124201"/>
          </a:xfrm>
        </p:spPr>
        <p:txBody>
          <a:bodyPr/>
          <a:lstStyle/>
          <a:p>
            <a:r>
              <a:rPr lang="en-US" dirty="0"/>
              <a:t>Max Q is the maximum dynamic pressure experienced by a rocket during flight</a:t>
            </a:r>
          </a:p>
          <a:p>
            <a:r>
              <a:rPr lang="en-US" dirty="0"/>
              <a:t>The equation for dynamic pressure is</a:t>
            </a:r>
          </a:p>
          <a:p>
            <a:r>
              <a:rPr lang="en-US" dirty="0"/>
              <a:t>At the start of a rocket launch v = 0, so q is 0</a:t>
            </a:r>
          </a:p>
          <a:p>
            <a:r>
              <a:rPr lang="en-US" dirty="0"/>
              <a:t>In space the density of air is 0, so q is 0</a:t>
            </a:r>
          </a:p>
          <a:p>
            <a:r>
              <a:rPr lang="en-US" dirty="0"/>
              <a:t>Therefore, since q is non-negative, there must be a maximum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EB6D4-742D-BAAF-E87A-51BF615CB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6" t="21552"/>
          <a:stretch/>
        </p:blipFill>
        <p:spPr>
          <a:xfrm>
            <a:off x="6654020" y="3149567"/>
            <a:ext cx="1533378" cy="6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7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93F6-9BCA-D2C4-73A7-1565E55B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799150"/>
            <a:ext cx="8009819" cy="1086135"/>
          </a:xfrm>
        </p:spPr>
        <p:txBody>
          <a:bodyPr/>
          <a:lstStyle/>
          <a:p>
            <a:r>
              <a:rPr lang="en-US" dirty="0"/>
              <a:t>This specific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27F2-0472-D0BF-769D-D4AEEEDC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22" y="1361644"/>
            <a:ext cx="10810438" cy="10861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Pulling telemetry values from the video gives altitude and velocity curves as follows: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6151C8-AFE6-9A2F-4D0A-563D46D418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540277"/>
              </p:ext>
            </p:extLst>
          </p:nvPr>
        </p:nvGraphicFramePr>
        <p:xfrm>
          <a:off x="6096000" y="2235070"/>
          <a:ext cx="5873460" cy="3795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E5A2ED-2062-B552-5AA4-4EE200B500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682123"/>
              </p:ext>
            </p:extLst>
          </p:nvPr>
        </p:nvGraphicFramePr>
        <p:xfrm>
          <a:off x="665152" y="2235070"/>
          <a:ext cx="5430848" cy="3795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126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D3766D-AB57-8919-C357-A7F6F5E0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832" y="188072"/>
            <a:ext cx="5255702" cy="1752599"/>
          </a:xfrm>
        </p:spPr>
        <p:txBody>
          <a:bodyPr/>
          <a:lstStyle/>
          <a:p>
            <a:r>
              <a:rPr lang="en-US" dirty="0"/>
              <a:t>Estimating Air Density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C072F-9207-F682-94EC-65F25FBC9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8" y="1938945"/>
            <a:ext cx="5174710" cy="1754326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E2D8073-47CD-3CDE-A238-CF135B3539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659419"/>
              </p:ext>
            </p:extLst>
          </p:nvPr>
        </p:nvGraphicFramePr>
        <p:xfrm>
          <a:off x="5495499" y="2384330"/>
          <a:ext cx="6829351" cy="41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FACC130-504C-1FD9-F38C-3CC59A21B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534" y="436938"/>
            <a:ext cx="4573853" cy="1752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A30C7F-019E-807D-732C-52D177A62774}"/>
                  </a:ext>
                </a:extLst>
              </p:cNvPr>
              <p:cNvSpPr txBox="1"/>
              <p:nvPr/>
            </p:nvSpPr>
            <p:spPr>
              <a:xfrm>
                <a:off x="809767" y="3691544"/>
                <a:ext cx="4935939" cy="151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the above equation we get: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𝜌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1.225∗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1−0.00002256∗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4.256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r>
                  <a:rPr lang="en-US" dirty="0"/>
                  <a:t>Where h is in meters</a:t>
                </a:r>
              </a:p>
              <a:p>
                <a:r>
                  <a:rPr lang="en-US" dirty="0"/>
                  <a:t>This equation is based off of a temperature model which works up to about 18 km in altitude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A30C7F-019E-807D-732C-52D177A6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67" y="3691544"/>
                <a:ext cx="4935939" cy="1511632"/>
              </a:xfrm>
              <a:prstGeom prst="rect">
                <a:avLst/>
              </a:prstGeom>
              <a:blipFill>
                <a:blip r:embed="rId5"/>
                <a:stretch>
                  <a:fillRect l="-1111" t="-2419" r="-494"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09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6004216-2FC0-484C-A184-7837A85DA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817031"/>
              </p:ext>
            </p:extLst>
          </p:nvPr>
        </p:nvGraphicFramePr>
        <p:xfrm>
          <a:off x="1561514" y="225083"/>
          <a:ext cx="9969646" cy="616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3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DF5E-B438-B4D1-8D42-EBCC774B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one ourselves!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68890-6E14-35B0-660F-42001040C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933" y="3325967"/>
            <a:ext cx="10665619" cy="254598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F4C1C-2C9A-0417-5318-2154F618AD27}"/>
                  </a:ext>
                </a:extLst>
              </p:cNvPr>
              <p:cNvSpPr txBox="1"/>
              <p:nvPr/>
            </p:nvSpPr>
            <p:spPr>
              <a:xfrm>
                <a:off x="1484311" y="1976734"/>
                <a:ext cx="8911714" cy="2154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 we need mass flow rate</a:t>
                </a:r>
              </a:p>
              <a:p>
                <a:r>
                  <a:rPr lang="en-US" dirty="0"/>
                  <a:t>So m = F/(g0*</a:t>
                </a:r>
                <a:r>
                  <a:rPr lang="en-US" dirty="0" err="1"/>
                  <a:t>Isp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At sea level the Falcon 9 booster stage has a total thrust of 7,600 </a:t>
                </a:r>
                <a:r>
                  <a:rPr lang="en-US" dirty="0" err="1"/>
                  <a:t>kN</a:t>
                </a:r>
                <a:r>
                  <a:rPr lang="en-US" dirty="0"/>
                  <a:t>, with an </a:t>
                </a:r>
                <a:r>
                  <a:rPr lang="en-US" dirty="0" err="1"/>
                  <a:t>Isp</a:t>
                </a:r>
                <a:r>
                  <a:rPr lang="en-US" dirty="0"/>
                  <a:t> of 282 s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7600000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9.81∗282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=2747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F4C1C-2C9A-0417-5318-2154F618A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1976734"/>
                <a:ext cx="8911714" cy="2154949"/>
              </a:xfrm>
              <a:prstGeom prst="rect">
                <a:avLst/>
              </a:prstGeom>
              <a:blipFill>
                <a:blip r:embed="rId3"/>
                <a:stretch>
                  <a:fillRect l="-547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8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D55A-3D7C-FA40-34E7-9D8AA5FE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8409"/>
          </a:xfrm>
        </p:spPr>
        <p:txBody>
          <a:bodyPr/>
          <a:lstStyle/>
          <a:p>
            <a:r>
              <a:rPr lang="en-US" dirty="0"/>
              <a:t>F = ma, therefore a = F/m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16479-9BD6-73CD-099B-CE0C3FD2F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0411" y="1897038"/>
                <a:ext cx="11167165" cy="39214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fully stacked falcon 9 has a mass of 549 tons, so with mass flow rate of 2.747 tons/s</a:t>
                </a:r>
              </a:p>
              <a:p>
                <a:r>
                  <a:rPr lang="en-US" dirty="0"/>
                  <a:t>We get m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549 – 2.747∗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Rockets have constant thrust, the falcon 9 has thrust of 7600 </a:t>
                </a:r>
                <a:r>
                  <a:rPr lang="en-US" dirty="0" err="1"/>
                  <a:t>kN</a:t>
                </a:r>
                <a:endParaRPr lang="en-US" dirty="0"/>
              </a:p>
              <a:p>
                <a:r>
                  <a:rPr lang="en-US" dirty="0"/>
                  <a:t>Therefore, our acceleration equation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7600/(549 – 2.747∗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assume that we are accelerating perfectly vertically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=−2766.4∗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549−2.747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+17,450.7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16479-9BD6-73CD-099B-CE0C3FD2F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0411" y="1897038"/>
                <a:ext cx="11167165" cy="3921457"/>
              </a:xfrm>
              <a:blipFill>
                <a:blip r:embed="rId2"/>
                <a:stretch>
                  <a:fillRect l="-1419" t="-3888" b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85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CB54-2CEE-5B31-9E2B-42AAAA7E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65579"/>
          </a:xfrm>
        </p:spPr>
        <p:txBody>
          <a:bodyPr/>
          <a:lstStyle/>
          <a:p>
            <a:r>
              <a:rPr lang="en-US" dirty="0"/>
              <a:t>Now solve for dynamic pressure 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4456F-EC45-8F0B-B8CF-C552417FC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51379"/>
                <a:ext cx="10707690" cy="413982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Recall: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q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l-GR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1.225∗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1−0.00002256∗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4.256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7600/(549 – 2.747∗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		(for the fully stacked falcon 9 with a 20 ton payload)</a:t>
                </a:r>
              </a:p>
              <a:p>
                <a:r>
                  <a:rPr lang="en-US" dirty="0"/>
                  <a:t>So we have that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0.5∗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1.225∗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(1−0.00002256∗</m:t>
                                </m:r>
                                <m:nary>
                                  <m:nary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nary>
                                      <m:nary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nary>
                                    <m:sSup>
                                      <m:sSup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nary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4.256</m:t>
                                </m:r>
                              </m:sup>
                            </m:sSup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will be left as an exercise to the reader</a:t>
                </a:r>
              </a:p>
              <a:p>
                <a:r>
                  <a:rPr lang="en-US" dirty="0"/>
                  <a:t>It should look like the theoretical dynamic pressure curve from before, although slightly different since aerodynamic drag is ignored in this acceleration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4456F-EC45-8F0B-B8CF-C552417FC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51379"/>
                <a:ext cx="10707690" cy="4139821"/>
              </a:xfrm>
              <a:blipFill>
                <a:blip r:embed="rId2"/>
                <a:stretch>
                  <a:fillRect l="-968" t="-1767" b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631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837</TotalTime>
  <Words>698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Corbel</vt:lpstr>
      <vt:lpstr>Parallax</vt:lpstr>
      <vt:lpstr>Mathematics of Getting into Orbit</vt:lpstr>
      <vt:lpstr>Video Links</vt:lpstr>
      <vt:lpstr>What is Max Q?</vt:lpstr>
      <vt:lpstr>This specific Launch</vt:lpstr>
      <vt:lpstr>Estimating Air Density</vt:lpstr>
      <vt:lpstr>PowerPoint Presentation</vt:lpstr>
      <vt:lpstr>Lets do one ourselves!</vt:lpstr>
      <vt:lpstr>F = ma, therefore a = F/m</vt:lpstr>
      <vt:lpstr>Now solve for dynamic pressure q</vt:lpstr>
      <vt:lpstr>Why use two stages?</vt:lpstr>
      <vt:lpstr>Dry Mass Reduction</vt:lpstr>
      <vt:lpstr>Engine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of Getting into Orbit</dc:title>
  <dc:creator>Jacob Sorensen</dc:creator>
  <cp:lastModifiedBy>Jacob Sorensen</cp:lastModifiedBy>
  <cp:revision>12</cp:revision>
  <dcterms:created xsi:type="dcterms:W3CDTF">2022-10-13T00:03:10Z</dcterms:created>
  <dcterms:modified xsi:type="dcterms:W3CDTF">2022-10-13T17:08:12Z</dcterms:modified>
</cp:coreProperties>
</file>