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8" d="100"/>
          <a:sy n="108" d="100"/>
        </p:scale>
        <p:origin x="10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7CD3-71C1-457D-91F2-2EED794961B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785D-2925-4CF6-8A74-317B79C3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8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7CD3-71C1-457D-91F2-2EED794961B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785D-2925-4CF6-8A74-317B79C3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2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7CD3-71C1-457D-91F2-2EED794961B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785D-2925-4CF6-8A74-317B79C3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95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7CD3-71C1-457D-91F2-2EED794961B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785D-2925-4CF6-8A74-317B79C38D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6349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7CD3-71C1-457D-91F2-2EED794961B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785D-2925-4CF6-8A74-317B79C3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50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7CD3-71C1-457D-91F2-2EED794961B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785D-2925-4CF6-8A74-317B79C3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63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7CD3-71C1-457D-91F2-2EED794961B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785D-2925-4CF6-8A74-317B79C3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32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7CD3-71C1-457D-91F2-2EED794961B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785D-2925-4CF6-8A74-317B79C3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00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7CD3-71C1-457D-91F2-2EED794961B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785D-2925-4CF6-8A74-317B79C3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8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7CD3-71C1-457D-91F2-2EED794961B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785D-2925-4CF6-8A74-317B79C3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9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7CD3-71C1-457D-91F2-2EED794961B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785D-2925-4CF6-8A74-317B79C3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0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7CD3-71C1-457D-91F2-2EED794961B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785D-2925-4CF6-8A74-317B79C3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7CD3-71C1-457D-91F2-2EED794961B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785D-2925-4CF6-8A74-317B79C3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6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7CD3-71C1-457D-91F2-2EED794961B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785D-2925-4CF6-8A74-317B79C3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01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7CD3-71C1-457D-91F2-2EED794961B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785D-2925-4CF6-8A74-317B79C3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1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7CD3-71C1-457D-91F2-2EED794961B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785D-2925-4CF6-8A74-317B79C3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42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7CD3-71C1-457D-91F2-2EED794961B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785D-2925-4CF6-8A74-317B79C3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4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F057CD3-71C1-457D-91F2-2EED794961B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102785D-2925-4CF6-8A74-317B79C3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79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C461-B3B5-4705-B788-C49E1C61E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Independent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43ADF-0BC4-4A80-9D19-725D9D912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 Adelstein</a:t>
            </a:r>
          </a:p>
        </p:txBody>
      </p:sp>
    </p:spTree>
    <p:extLst>
      <p:ext uri="{BB962C8B-B14F-4D97-AF65-F5344CB8AC3E}">
        <p14:creationId xmlns:p14="http://schemas.microsoft.com/office/powerpoint/2010/main" val="3493631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5C8B9-375D-437C-9CCE-3618589C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230ED-2AAB-4D7E-8D30-E922D515D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3015232"/>
            <a:ext cx="10233800" cy="4351338"/>
          </a:xfrm>
        </p:spPr>
        <p:txBody>
          <a:bodyPr/>
          <a:lstStyle/>
          <a:p>
            <a:r>
              <a:rPr lang="en-US" dirty="0"/>
              <a:t>The goal was to create a project management web-app that will allow a company’s customers to upload project files and receive updates throughout each stage of their project’s completion. </a:t>
            </a:r>
          </a:p>
        </p:txBody>
      </p:sp>
    </p:spTree>
    <p:extLst>
      <p:ext uri="{BB962C8B-B14F-4D97-AF65-F5344CB8AC3E}">
        <p14:creationId xmlns:p14="http://schemas.microsoft.com/office/powerpoint/2010/main" val="1265056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07F42-A8E2-4054-8A0F-7FD0FE6C9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3B418-509D-41B6-822D-8CE594844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 3.9</a:t>
            </a:r>
          </a:p>
          <a:p>
            <a:r>
              <a:rPr lang="en-US" dirty="0"/>
              <a:t>Django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SQLite</a:t>
            </a:r>
          </a:p>
          <a:p>
            <a:r>
              <a:rPr lang="en-US" dirty="0"/>
              <a:t>Hosting used: </a:t>
            </a:r>
            <a:r>
              <a:rPr lang="en-US" dirty="0" err="1"/>
              <a:t>Linode</a:t>
            </a:r>
            <a:r>
              <a:rPr lang="en-US" dirty="0"/>
              <a:t> Hosting (Ubuntu 20.04)</a:t>
            </a:r>
          </a:p>
          <a:p>
            <a:r>
              <a:rPr lang="en-US" dirty="0"/>
              <a:t>Developed on </a:t>
            </a:r>
            <a:r>
              <a:rPr lang="en-US" dirty="0" err="1"/>
              <a:t>macoS</a:t>
            </a:r>
            <a:r>
              <a:rPr lang="en-US" dirty="0"/>
              <a:t> Catalina</a:t>
            </a:r>
          </a:p>
          <a:p>
            <a:r>
              <a:rPr lang="en-US" dirty="0" err="1"/>
              <a:t>Pycharm</a:t>
            </a:r>
            <a:r>
              <a:rPr lang="en-US" dirty="0"/>
              <a:t> (IDE)</a:t>
            </a:r>
          </a:p>
        </p:txBody>
      </p:sp>
      <p:pic>
        <p:nvPicPr>
          <p:cNvPr id="1026" name="Picture 2" descr="Welcome to Python.org">
            <a:extLst>
              <a:ext uri="{FF2B5EF4-FFF2-40B4-BE49-F238E27FC236}">
                <a16:creationId xmlns:a16="http://schemas.microsoft.com/office/drawing/2014/main" id="{40BC2FAB-300C-413F-A67E-1474F9E11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766" y="1491544"/>
            <a:ext cx="1711831" cy="171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jango Logos">
            <a:extLst>
              <a:ext uri="{FF2B5EF4-FFF2-40B4-BE49-F238E27FC236}">
                <a16:creationId xmlns:a16="http://schemas.microsoft.com/office/drawing/2014/main" id="{BE471B7B-C9E2-474A-9278-563CD3014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1932" y="3045192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ootstrap (front-end framework) - Wikipedia">
            <a:extLst>
              <a:ext uri="{FF2B5EF4-FFF2-40B4-BE49-F238E27FC236}">
                <a16:creationId xmlns:a16="http://schemas.microsoft.com/office/drawing/2014/main" id="{41ABDF95-F87D-46A0-B0E4-746F29928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8318" y="4567449"/>
            <a:ext cx="1167922" cy="93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inode - Free social media icons">
            <a:extLst>
              <a:ext uri="{FF2B5EF4-FFF2-40B4-BE49-F238E27FC236}">
                <a16:creationId xmlns:a16="http://schemas.microsoft.com/office/drawing/2014/main" id="{C9D100F8-0C57-469A-89A4-6BCCC3D69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463" y="5671436"/>
            <a:ext cx="1108969" cy="110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09D53D07-A1CB-4430-85CA-F2749F703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849" y="470544"/>
            <a:ext cx="1045951" cy="104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350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03AB-D91A-45D7-9287-C778A0375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2C8BB-6264-4DF3-A142-AE31D6A8F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that all code is within Django/ Python standards and utilizes best practices.</a:t>
            </a:r>
          </a:p>
          <a:p>
            <a:r>
              <a:rPr lang="en-US" dirty="0"/>
              <a:t> Write modular code that is scalable. (Very simple example: base template).</a:t>
            </a:r>
          </a:p>
          <a:p>
            <a:r>
              <a:rPr lang="en-US" dirty="0"/>
              <a:t>Write concise code with consistent indentation.</a:t>
            </a:r>
          </a:p>
          <a:p>
            <a:r>
              <a:rPr lang="en-US" dirty="0"/>
              <a:t>Create new (apps) for each core feature in the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57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2EAC8-B421-446A-8057-23FA2B00F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E990C-4127-4627-84B4-B318E5334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was used for version control.</a:t>
            </a:r>
          </a:p>
          <a:p>
            <a:r>
              <a:rPr lang="en-US" dirty="0"/>
              <a:t>All documentation was uploaded to the project repository.</a:t>
            </a:r>
          </a:p>
          <a:p>
            <a:r>
              <a:rPr lang="en-US" dirty="0"/>
              <a:t>Commits were frequent throughout the development process.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58E0019-403A-4925-AA3E-B51147979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833" y="4722920"/>
            <a:ext cx="1895382" cy="189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073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A100-1275-4C64-8CA0-EA737AFD9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58B46-4702-4077-8FBB-0A5FB2330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Profile registration page</a:t>
            </a:r>
          </a:p>
          <a:p>
            <a:r>
              <a:rPr lang="en-US" dirty="0"/>
              <a:t>Log in page (forgot my password unfinished)</a:t>
            </a:r>
          </a:p>
          <a:p>
            <a:r>
              <a:rPr lang="en-US" dirty="0"/>
              <a:t>Profile page</a:t>
            </a:r>
          </a:p>
          <a:p>
            <a:r>
              <a:rPr lang="en-US" dirty="0"/>
              <a:t>Customizable profile</a:t>
            </a:r>
          </a:p>
          <a:p>
            <a:r>
              <a:rPr lang="en-US" dirty="0"/>
              <a:t>Database</a:t>
            </a:r>
          </a:p>
          <a:p>
            <a:r>
              <a:rPr lang="en-US" dirty="0"/>
              <a:t>Admin login to manage users, uploaded files, etc..</a:t>
            </a:r>
          </a:p>
          <a:p>
            <a:r>
              <a:rPr lang="en-US" dirty="0"/>
              <a:t>Upload project page (partially finished)</a:t>
            </a:r>
          </a:p>
          <a:p>
            <a:r>
              <a:rPr lang="en-US" dirty="0"/>
              <a:t>Update customer on status of project (unfinished).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827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6E35-395F-47ED-A16A-47B5DEAAE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my product is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90598-1FC7-433A-9836-FBFB95B60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lightweight application that is straight to the point and serves a single purpose. There is no unnecessary features.</a:t>
            </a:r>
          </a:p>
          <a:p>
            <a:r>
              <a:rPr lang="en-US" dirty="0"/>
              <a:t>Very small learning curve</a:t>
            </a:r>
          </a:p>
          <a:p>
            <a:r>
              <a:rPr lang="en-US" dirty="0"/>
              <a:t>Scenario: You are an engineering company and your customer’s submit CAD files for their project. Instead of emailing back and forth about a project’s status, you have an organized database of each project where you can post updates to your customers.</a:t>
            </a:r>
          </a:p>
          <a:p>
            <a:r>
              <a:rPr lang="en-US" dirty="0"/>
              <a:t>Scalable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04605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138</TotalTime>
  <Words>266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Depth</vt:lpstr>
      <vt:lpstr>Independent Project</vt:lpstr>
      <vt:lpstr>The project</vt:lpstr>
      <vt:lpstr>Technologies used</vt:lpstr>
      <vt:lpstr>Coding objective</vt:lpstr>
      <vt:lpstr>Version control</vt:lpstr>
      <vt:lpstr>Core features</vt:lpstr>
      <vt:lpstr>Why my product is useful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Independent Project</dc:title>
  <dc:creator>Jacob Adelstein</dc:creator>
  <cp:lastModifiedBy>Adelstein, Jacob</cp:lastModifiedBy>
  <cp:revision>1</cp:revision>
  <dcterms:created xsi:type="dcterms:W3CDTF">2021-07-26T04:48:00Z</dcterms:created>
  <dcterms:modified xsi:type="dcterms:W3CDTF">2021-07-26T07:06:24Z</dcterms:modified>
</cp:coreProperties>
</file>