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83" r:id="rId5"/>
    <p:sldId id="284" r:id="rId6"/>
    <p:sldId id="262" r:id="rId7"/>
    <p:sldId id="280" r:id="rId8"/>
    <p:sldId id="264" r:id="rId9"/>
    <p:sldId id="266" r:id="rId10"/>
    <p:sldId id="268" r:id="rId11"/>
    <p:sldId id="281" r:id="rId12"/>
    <p:sldId id="269" r:id="rId13"/>
    <p:sldId id="270" r:id="rId14"/>
    <p:sldId id="275" r:id="rId15"/>
    <p:sldId id="274" r:id="rId16"/>
    <p:sldId id="287" r:id="rId17"/>
    <p:sldId id="286" r:id="rId18"/>
    <p:sldId id="273" r:id="rId19"/>
    <p:sldId id="282" r:id="rId20"/>
    <p:sldId id="271" r:id="rId21"/>
    <p:sldId id="279" r:id="rId22"/>
    <p:sldId id="276" r:id="rId23"/>
    <p:sldId id="265"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72" d="100"/>
          <a:sy n="72"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77EACB-C270-45C3-9A7E-0E6065FA5F0D}" type="doc">
      <dgm:prSet loTypeId="urn:microsoft.com/office/officeart/2005/8/layout/orgChart1" loCatId="hierarchy" qsTypeId="urn:microsoft.com/office/officeart/2005/8/quickstyle/3d1" qsCatId="3D" csTypeId="urn:microsoft.com/office/officeart/2005/8/colors/accent1_2" csCatId="accent1" phldr="1"/>
      <dgm:spPr/>
      <dgm:t>
        <a:bodyPr/>
        <a:lstStyle/>
        <a:p>
          <a:endParaRPr lang="en-US"/>
        </a:p>
      </dgm:t>
    </dgm:pt>
    <dgm:pt modelId="{CDDC4104-495B-476F-9EAB-F294B025B639}">
      <dgm:prSet phldrT="[Text]"/>
      <dgm:spPr/>
      <dgm:t>
        <a:bodyPr/>
        <a:lstStyle/>
        <a:p>
          <a:r>
            <a:rPr lang="en-US" dirty="0"/>
            <a:t>Consequences</a:t>
          </a:r>
        </a:p>
      </dgm:t>
    </dgm:pt>
    <dgm:pt modelId="{CD637694-07E6-4C84-996B-23A693A659B0}" type="parTrans" cxnId="{BCB03C10-F2AC-4ECF-AE97-24B084650F69}">
      <dgm:prSet/>
      <dgm:spPr/>
      <dgm:t>
        <a:bodyPr/>
        <a:lstStyle/>
        <a:p>
          <a:endParaRPr lang="en-US"/>
        </a:p>
      </dgm:t>
    </dgm:pt>
    <dgm:pt modelId="{A25892D0-4334-4667-A9C0-775ADFAC01E1}" type="sibTrans" cxnId="{BCB03C10-F2AC-4ECF-AE97-24B084650F69}">
      <dgm:prSet/>
      <dgm:spPr/>
      <dgm:t>
        <a:bodyPr/>
        <a:lstStyle/>
        <a:p>
          <a:endParaRPr lang="en-US"/>
        </a:p>
      </dgm:t>
    </dgm:pt>
    <dgm:pt modelId="{114CA871-99FC-4D18-9755-5F0C985149AF}">
      <dgm:prSet phldrT="[Text]"/>
      <dgm:spPr/>
      <dgm:t>
        <a:bodyPr/>
        <a:lstStyle/>
        <a:p>
          <a:r>
            <a:rPr lang="en-US" dirty="0"/>
            <a:t>Formal</a:t>
          </a:r>
        </a:p>
      </dgm:t>
    </dgm:pt>
    <dgm:pt modelId="{24AE8C99-7D72-41B2-9994-91C33FA139C3}" type="parTrans" cxnId="{00ADBD8F-210C-4F01-9827-9AC298B1F084}">
      <dgm:prSet/>
      <dgm:spPr/>
      <dgm:t>
        <a:bodyPr/>
        <a:lstStyle/>
        <a:p>
          <a:endParaRPr lang="en-US"/>
        </a:p>
      </dgm:t>
    </dgm:pt>
    <dgm:pt modelId="{CE25C380-E0F1-4CE6-906F-81A699547732}" type="sibTrans" cxnId="{00ADBD8F-210C-4F01-9827-9AC298B1F084}">
      <dgm:prSet/>
      <dgm:spPr/>
      <dgm:t>
        <a:bodyPr/>
        <a:lstStyle/>
        <a:p>
          <a:endParaRPr lang="en-US"/>
        </a:p>
      </dgm:t>
    </dgm:pt>
    <dgm:pt modelId="{01B1A002-D54F-4D34-87A9-4B4F4B214641}">
      <dgm:prSet phldrT="[Text]"/>
      <dgm:spPr/>
      <dgm:t>
        <a:bodyPr/>
        <a:lstStyle/>
        <a:p>
          <a:r>
            <a:rPr lang="en-US" dirty="0"/>
            <a:t>Material</a:t>
          </a:r>
        </a:p>
      </dgm:t>
    </dgm:pt>
    <dgm:pt modelId="{A8972C79-4139-4B79-B294-16D83FFC8858}" type="parTrans" cxnId="{F907FE3C-7E9A-44FF-8CEF-ECE22807402B}">
      <dgm:prSet/>
      <dgm:spPr/>
      <dgm:t>
        <a:bodyPr/>
        <a:lstStyle/>
        <a:p>
          <a:endParaRPr lang="en-US"/>
        </a:p>
      </dgm:t>
    </dgm:pt>
    <dgm:pt modelId="{0C768131-F0E8-467F-9322-3D85AA0EB1C5}" type="sibTrans" cxnId="{F907FE3C-7E9A-44FF-8CEF-ECE22807402B}">
      <dgm:prSet/>
      <dgm:spPr/>
      <dgm:t>
        <a:bodyPr/>
        <a:lstStyle/>
        <a:p>
          <a:endParaRPr lang="en-US"/>
        </a:p>
      </dgm:t>
    </dgm:pt>
    <dgm:pt modelId="{BDAF42A5-A5CA-43B2-929F-CFBF8A6A84C8}">
      <dgm:prSet phldrT="[Text]"/>
      <dgm:spPr/>
      <dgm:t>
        <a:bodyPr/>
        <a:lstStyle/>
        <a:p>
          <a:r>
            <a:rPr lang="en-US" dirty="0"/>
            <a:t>Simple</a:t>
          </a:r>
        </a:p>
      </dgm:t>
    </dgm:pt>
    <dgm:pt modelId="{29562721-D309-4ACA-9670-F51A05CF597D}" type="parTrans" cxnId="{993E7723-B494-4E8A-A756-16C07230861A}">
      <dgm:prSet/>
      <dgm:spPr/>
      <dgm:t>
        <a:bodyPr/>
        <a:lstStyle/>
        <a:p>
          <a:endParaRPr lang="en-US"/>
        </a:p>
      </dgm:t>
    </dgm:pt>
    <dgm:pt modelId="{CA03D544-BBD3-4537-87E8-4588CC827C5F}" type="sibTrans" cxnId="{993E7723-B494-4E8A-A756-16C07230861A}">
      <dgm:prSet/>
      <dgm:spPr/>
      <dgm:t>
        <a:bodyPr/>
        <a:lstStyle/>
        <a:p>
          <a:endParaRPr lang="en-US"/>
        </a:p>
      </dgm:t>
    </dgm:pt>
    <dgm:pt modelId="{131F845E-B7A2-458B-9116-7747547F9345}">
      <dgm:prSet phldrT="[Text]"/>
      <dgm:spPr/>
      <dgm:t>
        <a:bodyPr/>
        <a:lstStyle/>
        <a:p>
          <a:r>
            <a:rPr lang="en-US" dirty="0"/>
            <a:t>As-of-now</a:t>
          </a:r>
        </a:p>
      </dgm:t>
    </dgm:pt>
    <dgm:pt modelId="{2B068EBD-F1F4-4C6B-93F1-D0BC12AF98E6}" type="parTrans" cxnId="{C8488043-A674-48A0-AA52-329859376A15}">
      <dgm:prSet/>
      <dgm:spPr/>
      <dgm:t>
        <a:bodyPr/>
        <a:lstStyle/>
        <a:p>
          <a:endParaRPr lang="en-US"/>
        </a:p>
      </dgm:t>
    </dgm:pt>
    <dgm:pt modelId="{CB8DE8C0-0DF3-46A9-A478-1F02C8E188F9}" type="sibTrans" cxnId="{C8488043-A674-48A0-AA52-329859376A15}">
      <dgm:prSet/>
      <dgm:spPr/>
      <dgm:t>
        <a:bodyPr/>
        <a:lstStyle/>
        <a:p>
          <a:endParaRPr lang="en-US"/>
        </a:p>
      </dgm:t>
    </dgm:pt>
    <dgm:pt modelId="{F1983432-3013-4DBC-BF67-A89E0A1A7E7D}" type="pres">
      <dgm:prSet presAssocID="{E877EACB-C270-45C3-9A7E-0E6065FA5F0D}" presName="hierChild1" presStyleCnt="0">
        <dgm:presLayoutVars>
          <dgm:orgChart val="1"/>
          <dgm:chPref val="1"/>
          <dgm:dir/>
          <dgm:animOne val="branch"/>
          <dgm:animLvl val="lvl"/>
          <dgm:resizeHandles/>
        </dgm:presLayoutVars>
      </dgm:prSet>
      <dgm:spPr/>
    </dgm:pt>
    <dgm:pt modelId="{058AAA99-6B1B-4AE4-92F5-10ADE2FBE67F}" type="pres">
      <dgm:prSet presAssocID="{CDDC4104-495B-476F-9EAB-F294B025B639}" presName="hierRoot1" presStyleCnt="0">
        <dgm:presLayoutVars>
          <dgm:hierBranch val="init"/>
        </dgm:presLayoutVars>
      </dgm:prSet>
      <dgm:spPr/>
    </dgm:pt>
    <dgm:pt modelId="{3376A046-41DB-4EBF-BD44-44FD9290D9D1}" type="pres">
      <dgm:prSet presAssocID="{CDDC4104-495B-476F-9EAB-F294B025B639}" presName="rootComposite1" presStyleCnt="0"/>
      <dgm:spPr/>
    </dgm:pt>
    <dgm:pt modelId="{7CDAE793-98E1-4ADE-8D32-22287DA19CA8}" type="pres">
      <dgm:prSet presAssocID="{CDDC4104-495B-476F-9EAB-F294B025B639}" presName="rootText1" presStyleLbl="node0" presStyleIdx="0" presStyleCnt="1">
        <dgm:presLayoutVars>
          <dgm:chPref val="3"/>
        </dgm:presLayoutVars>
      </dgm:prSet>
      <dgm:spPr/>
    </dgm:pt>
    <dgm:pt modelId="{F08E6CDC-3ACC-40BF-A8D6-E38F0332578C}" type="pres">
      <dgm:prSet presAssocID="{CDDC4104-495B-476F-9EAB-F294B025B639}" presName="rootConnector1" presStyleLbl="node1" presStyleIdx="0" presStyleCnt="0"/>
      <dgm:spPr/>
    </dgm:pt>
    <dgm:pt modelId="{811D78E2-B8C5-4AE4-B47B-9FA4F1F3EBB8}" type="pres">
      <dgm:prSet presAssocID="{CDDC4104-495B-476F-9EAB-F294B025B639}" presName="hierChild2" presStyleCnt="0"/>
      <dgm:spPr/>
    </dgm:pt>
    <dgm:pt modelId="{EAE3D71F-AD27-4496-9735-DB14F8948188}" type="pres">
      <dgm:prSet presAssocID="{24AE8C99-7D72-41B2-9994-91C33FA139C3}" presName="Name37" presStyleLbl="parChTrans1D2" presStyleIdx="0" presStyleCnt="2"/>
      <dgm:spPr/>
    </dgm:pt>
    <dgm:pt modelId="{7B115E3F-028F-4B01-873C-9E9F651A70D8}" type="pres">
      <dgm:prSet presAssocID="{114CA871-99FC-4D18-9755-5F0C985149AF}" presName="hierRoot2" presStyleCnt="0">
        <dgm:presLayoutVars>
          <dgm:hierBranch val="init"/>
        </dgm:presLayoutVars>
      </dgm:prSet>
      <dgm:spPr/>
    </dgm:pt>
    <dgm:pt modelId="{26719D78-AF4B-46E1-A3B8-A6457B5D1765}" type="pres">
      <dgm:prSet presAssocID="{114CA871-99FC-4D18-9755-5F0C985149AF}" presName="rootComposite" presStyleCnt="0"/>
      <dgm:spPr/>
    </dgm:pt>
    <dgm:pt modelId="{AAD0585D-E262-4B9C-BA3F-10399EA3D758}" type="pres">
      <dgm:prSet presAssocID="{114CA871-99FC-4D18-9755-5F0C985149AF}" presName="rootText" presStyleLbl="node2" presStyleIdx="0" presStyleCnt="2">
        <dgm:presLayoutVars>
          <dgm:chPref val="3"/>
        </dgm:presLayoutVars>
      </dgm:prSet>
      <dgm:spPr/>
    </dgm:pt>
    <dgm:pt modelId="{F541D9B4-2498-4763-ADF9-EF659EDF8E9F}" type="pres">
      <dgm:prSet presAssocID="{114CA871-99FC-4D18-9755-5F0C985149AF}" presName="rootConnector" presStyleLbl="node2" presStyleIdx="0" presStyleCnt="2"/>
      <dgm:spPr/>
    </dgm:pt>
    <dgm:pt modelId="{92028E83-DBD7-4ED0-BEC5-D87C1014B9A7}" type="pres">
      <dgm:prSet presAssocID="{114CA871-99FC-4D18-9755-5F0C985149AF}" presName="hierChild4" presStyleCnt="0"/>
      <dgm:spPr/>
    </dgm:pt>
    <dgm:pt modelId="{90FC4F51-B5E2-4BAB-9EC4-2B3D9AFE84EF}" type="pres">
      <dgm:prSet presAssocID="{114CA871-99FC-4D18-9755-5F0C985149AF}" presName="hierChild5" presStyleCnt="0"/>
      <dgm:spPr/>
    </dgm:pt>
    <dgm:pt modelId="{6D663AF9-4491-40FD-93D6-47CF08C493CA}" type="pres">
      <dgm:prSet presAssocID="{A8972C79-4139-4B79-B294-16D83FFC8858}" presName="Name37" presStyleLbl="parChTrans1D2" presStyleIdx="1" presStyleCnt="2"/>
      <dgm:spPr/>
    </dgm:pt>
    <dgm:pt modelId="{77466803-000B-42A6-9621-F288EE21A133}" type="pres">
      <dgm:prSet presAssocID="{01B1A002-D54F-4D34-87A9-4B4F4B214641}" presName="hierRoot2" presStyleCnt="0">
        <dgm:presLayoutVars>
          <dgm:hierBranch val="init"/>
        </dgm:presLayoutVars>
      </dgm:prSet>
      <dgm:spPr/>
    </dgm:pt>
    <dgm:pt modelId="{E2B711E7-7E9B-4749-9281-DE90D53E654F}" type="pres">
      <dgm:prSet presAssocID="{01B1A002-D54F-4D34-87A9-4B4F4B214641}" presName="rootComposite" presStyleCnt="0"/>
      <dgm:spPr/>
    </dgm:pt>
    <dgm:pt modelId="{67EDB7BD-D477-4DFD-9D64-FDBA2A25D75D}" type="pres">
      <dgm:prSet presAssocID="{01B1A002-D54F-4D34-87A9-4B4F4B214641}" presName="rootText" presStyleLbl="node2" presStyleIdx="1" presStyleCnt="2">
        <dgm:presLayoutVars>
          <dgm:chPref val="3"/>
        </dgm:presLayoutVars>
      </dgm:prSet>
      <dgm:spPr/>
    </dgm:pt>
    <dgm:pt modelId="{4A58DD60-BF85-489B-AACF-E41C4D2D99A5}" type="pres">
      <dgm:prSet presAssocID="{01B1A002-D54F-4D34-87A9-4B4F4B214641}" presName="rootConnector" presStyleLbl="node2" presStyleIdx="1" presStyleCnt="2"/>
      <dgm:spPr/>
    </dgm:pt>
    <dgm:pt modelId="{DC6D1A59-EC16-4787-9ED9-8AD7B540B135}" type="pres">
      <dgm:prSet presAssocID="{01B1A002-D54F-4D34-87A9-4B4F4B214641}" presName="hierChild4" presStyleCnt="0"/>
      <dgm:spPr/>
    </dgm:pt>
    <dgm:pt modelId="{CEABF345-7932-4151-97C0-9B55BF38FCA5}" type="pres">
      <dgm:prSet presAssocID="{29562721-D309-4ACA-9670-F51A05CF597D}" presName="Name37" presStyleLbl="parChTrans1D3" presStyleIdx="0" presStyleCnt="2"/>
      <dgm:spPr/>
    </dgm:pt>
    <dgm:pt modelId="{29631594-79C5-4AAA-9433-08D978498659}" type="pres">
      <dgm:prSet presAssocID="{BDAF42A5-A5CA-43B2-929F-CFBF8A6A84C8}" presName="hierRoot2" presStyleCnt="0">
        <dgm:presLayoutVars>
          <dgm:hierBranch val="init"/>
        </dgm:presLayoutVars>
      </dgm:prSet>
      <dgm:spPr/>
    </dgm:pt>
    <dgm:pt modelId="{72DD00BF-6710-4C4D-A890-C1940EDE22AA}" type="pres">
      <dgm:prSet presAssocID="{BDAF42A5-A5CA-43B2-929F-CFBF8A6A84C8}" presName="rootComposite" presStyleCnt="0"/>
      <dgm:spPr/>
    </dgm:pt>
    <dgm:pt modelId="{B0B3D5B8-31B7-4738-ABD9-7DA3EAF0D2BC}" type="pres">
      <dgm:prSet presAssocID="{BDAF42A5-A5CA-43B2-929F-CFBF8A6A84C8}" presName="rootText" presStyleLbl="node3" presStyleIdx="0" presStyleCnt="2">
        <dgm:presLayoutVars>
          <dgm:chPref val="3"/>
        </dgm:presLayoutVars>
      </dgm:prSet>
      <dgm:spPr/>
    </dgm:pt>
    <dgm:pt modelId="{D37FC9CE-BCE6-4548-93FD-6470F564F478}" type="pres">
      <dgm:prSet presAssocID="{BDAF42A5-A5CA-43B2-929F-CFBF8A6A84C8}" presName="rootConnector" presStyleLbl="node3" presStyleIdx="0" presStyleCnt="2"/>
      <dgm:spPr/>
    </dgm:pt>
    <dgm:pt modelId="{27AB9F83-369E-4F53-92B0-B827690D7740}" type="pres">
      <dgm:prSet presAssocID="{BDAF42A5-A5CA-43B2-929F-CFBF8A6A84C8}" presName="hierChild4" presStyleCnt="0"/>
      <dgm:spPr/>
    </dgm:pt>
    <dgm:pt modelId="{EC8142C7-F637-45B1-8F75-E0548A096253}" type="pres">
      <dgm:prSet presAssocID="{BDAF42A5-A5CA-43B2-929F-CFBF8A6A84C8}" presName="hierChild5" presStyleCnt="0"/>
      <dgm:spPr/>
    </dgm:pt>
    <dgm:pt modelId="{3819AFD6-33A1-49B7-81E1-6069FCFC1ED9}" type="pres">
      <dgm:prSet presAssocID="{2B068EBD-F1F4-4C6B-93F1-D0BC12AF98E6}" presName="Name37" presStyleLbl="parChTrans1D3" presStyleIdx="1" presStyleCnt="2"/>
      <dgm:spPr/>
    </dgm:pt>
    <dgm:pt modelId="{59DBFC68-E4C6-4B65-9904-4B62EB5FC041}" type="pres">
      <dgm:prSet presAssocID="{131F845E-B7A2-458B-9116-7747547F9345}" presName="hierRoot2" presStyleCnt="0">
        <dgm:presLayoutVars>
          <dgm:hierBranch val="init"/>
        </dgm:presLayoutVars>
      </dgm:prSet>
      <dgm:spPr/>
    </dgm:pt>
    <dgm:pt modelId="{20CD8DC5-DDDC-4BBA-A9D0-285B51FD59B3}" type="pres">
      <dgm:prSet presAssocID="{131F845E-B7A2-458B-9116-7747547F9345}" presName="rootComposite" presStyleCnt="0"/>
      <dgm:spPr/>
    </dgm:pt>
    <dgm:pt modelId="{6887BB1C-AC1F-4600-BFC2-7471E1C569FE}" type="pres">
      <dgm:prSet presAssocID="{131F845E-B7A2-458B-9116-7747547F9345}" presName="rootText" presStyleLbl="node3" presStyleIdx="1" presStyleCnt="2">
        <dgm:presLayoutVars>
          <dgm:chPref val="3"/>
        </dgm:presLayoutVars>
      </dgm:prSet>
      <dgm:spPr/>
    </dgm:pt>
    <dgm:pt modelId="{F26B308C-731E-41E6-B662-AB4EA0D92866}" type="pres">
      <dgm:prSet presAssocID="{131F845E-B7A2-458B-9116-7747547F9345}" presName="rootConnector" presStyleLbl="node3" presStyleIdx="1" presStyleCnt="2"/>
      <dgm:spPr/>
    </dgm:pt>
    <dgm:pt modelId="{390311A5-93A2-48D0-AC61-665B3111363B}" type="pres">
      <dgm:prSet presAssocID="{131F845E-B7A2-458B-9116-7747547F9345}" presName="hierChild4" presStyleCnt="0"/>
      <dgm:spPr/>
    </dgm:pt>
    <dgm:pt modelId="{6B5A66E9-3897-4F2B-A794-841879323FA5}" type="pres">
      <dgm:prSet presAssocID="{131F845E-B7A2-458B-9116-7747547F9345}" presName="hierChild5" presStyleCnt="0"/>
      <dgm:spPr/>
    </dgm:pt>
    <dgm:pt modelId="{FFECA9A9-8523-45A0-8B39-FCAF58EEA7AC}" type="pres">
      <dgm:prSet presAssocID="{01B1A002-D54F-4D34-87A9-4B4F4B214641}" presName="hierChild5" presStyleCnt="0"/>
      <dgm:spPr/>
    </dgm:pt>
    <dgm:pt modelId="{27FD32D0-6F49-4E39-8240-BC16DDC782E5}" type="pres">
      <dgm:prSet presAssocID="{CDDC4104-495B-476F-9EAB-F294B025B639}" presName="hierChild3" presStyleCnt="0"/>
      <dgm:spPr/>
    </dgm:pt>
  </dgm:ptLst>
  <dgm:cxnLst>
    <dgm:cxn modelId="{4DF69FF6-D2B1-4608-B1AB-8506A9337232}" type="presOf" srcId="{131F845E-B7A2-458B-9116-7747547F9345}" destId="{6887BB1C-AC1F-4600-BFC2-7471E1C569FE}" srcOrd="0" destOrd="0" presId="urn:microsoft.com/office/officeart/2005/8/layout/orgChart1"/>
    <dgm:cxn modelId="{F2C38103-2E5D-4549-9747-D95A02B087E1}" type="presOf" srcId="{CDDC4104-495B-476F-9EAB-F294B025B639}" destId="{7CDAE793-98E1-4ADE-8D32-22287DA19CA8}" srcOrd="0" destOrd="0" presId="urn:microsoft.com/office/officeart/2005/8/layout/orgChart1"/>
    <dgm:cxn modelId="{2068EC74-43EF-4582-AF4C-1611F785D134}" type="presOf" srcId="{01B1A002-D54F-4D34-87A9-4B4F4B214641}" destId="{67EDB7BD-D477-4DFD-9D64-FDBA2A25D75D}" srcOrd="0" destOrd="0" presId="urn:microsoft.com/office/officeart/2005/8/layout/orgChart1"/>
    <dgm:cxn modelId="{993E7723-B494-4E8A-A756-16C07230861A}" srcId="{01B1A002-D54F-4D34-87A9-4B4F4B214641}" destId="{BDAF42A5-A5CA-43B2-929F-CFBF8A6A84C8}" srcOrd="0" destOrd="0" parTransId="{29562721-D309-4ACA-9670-F51A05CF597D}" sibTransId="{CA03D544-BBD3-4537-87E8-4588CC827C5F}"/>
    <dgm:cxn modelId="{26EBAB7D-C80C-46DF-867F-1DCC6332BA74}" type="presOf" srcId="{2B068EBD-F1F4-4C6B-93F1-D0BC12AF98E6}" destId="{3819AFD6-33A1-49B7-81E1-6069FCFC1ED9}" srcOrd="0" destOrd="0" presId="urn:microsoft.com/office/officeart/2005/8/layout/orgChart1"/>
    <dgm:cxn modelId="{F907FE3C-7E9A-44FF-8CEF-ECE22807402B}" srcId="{CDDC4104-495B-476F-9EAB-F294B025B639}" destId="{01B1A002-D54F-4D34-87A9-4B4F4B214641}" srcOrd="1" destOrd="0" parTransId="{A8972C79-4139-4B79-B294-16D83FFC8858}" sibTransId="{0C768131-F0E8-467F-9322-3D85AA0EB1C5}"/>
    <dgm:cxn modelId="{3D1B5427-53FC-44DD-A437-70C2C233A907}" type="presOf" srcId="{CDDC4104-495B-476F-9EAB-F294B025B639}" destId="{F08E6CDC-3ACC-40BF-A8D6-E38F0332578C}" srcOrd="1" destOrd="0" presId="urn:microsoft.com/office/officeart/2005/8/layout/orgChart1"/>
    <dgm:cxn modelId="{E98C5721-27B3-4828-BAF8-EED54CFD84D2}" type="presOf" srcId="{114CA871-99FC-4D18-9755-5F0C985149AF}" destId="{AAD0585D-E262-4B9C-BA3F-10399EA3D758}" srcOrd="0" destOrd="0" presId="urn:microsoft.com/office/officeart/2005/8/layout/orgChart1"/>
    <dgm:cxn modelId="{E6E66B49-C128-40DD-A49C-C46E4F4E482E}" type="presOf" srcId="{A8972C79-4139-4B79-B294-16D83FFC8858}" destId="{6D663AF9-4491-40FD-93D6-47CF08C493CA}" srcOrd="0" destOrd="0" presId="urn:microsoft.com/office/officeart/2005/8/layout/orgChart1"/>
    <dgm:cxn modelId="{2EC498B4-445D-4DE3-9428-EC84237A61E8}" type="presOf" srcId="{01B1A002-D54F-4D34-87A9-4B4F4B214641}" destId="{4A58DD60-BF85-489B-AACF-E41C4D2D99A5}" srcOrd="1" destOrd="0" presId="urn:microsoft.com/office/officeart/2005/8/layout/orgChart1"/>
    <dgm:cxn modelId="{BCB03C10-F2AC-4ECF-AE97-24B084650F69}" srcId="{E877EACB-C270-45C3-9A7E-0E6065FA5F0D}" destId="{CDDC4104-495B-476F-9EAB-F294B025B639}" srcOrd="0" destOrd="0" parTransId="{CD637694-07E6-4C84-996B-23A693A659B0}" sibTransId="{A25892D0-4334-4667-A9C0-775ADFAC01E1}"/>
    <dgm:cxn modelId="{C981A1AE-DEAF-46FE-BB07-767CA61189D0}" type="presOf" srcId="{BDAF42A5-A5CA-43B2-929F-CFBF8A6A84C8}" destId="{B0B3D5B8-31B7-4738-ABD9-7DA3EAF0D2BC}" srcOrd="0" destOrd="0" presId="urn:microsoft.com/office/officeart/2005/8/layout/orgChart1"/>
    <dgm:cxn modelId="{00ADBD8F-210C-4F01-9827-9AC298B1F084}" srcId="{CDDC4104-495B-476F-9EAB-F294B025B639}" destId="{114CA871-99FC-4D18-9755-5F0C985149AF}" srcOrd="0" destOrd="0" parTransId="{24AE8C99-7D72-41B2-9994-91C33FA139C3}" sibTransId="{CE25C380-E0F1-4CE6-906F-81A699547732}"/>
    <dgm:cxn modelId="{48D29395-3E4E-48D9-A4D6-E9F874B2C2FD}" type="presOf" srcId="{131F845E-B7A2-458B-9116-7747547F9345}" destId="{F26B308C-731E-41E6-B662-AB4EA0D92866}" srcOrd="1" destOrd="0" presId="urn:microsoft.com/office/officeart/2005/8/layout/orgChart1"/>
    <dgm:cxn modelId="{05AA2B25-8E70-4734-BB79-8D236C3308EF}" type="presOf" srcId="{29562721-D309-4ACA-9670-F51A05CF597D}" destId="{CEABF345-7932-4151-97C0-9B55BF38FCA5}" srcOrd="0" destOrd="0" presId="urn:microsoft.com/office/officeart/2005/8/layout/orgChart1"/>
    <dgm:cxn modelId="{233C765A-16B7-405D-A647-382EE70F9067}" type="presOf" srcId="{E877EACB-C270-45C3-9A7E-0E6065FA5F0D}" destId="{F1983432-3013-4DBC-BF67-A89E0A1A7E7D}" srcOrd="0" destOrd="0" presId="urn:microsoft.com/office/officeart/2005/8/layout/orgChart1"/>
    <dgm:cxn modelId="{C8488043-A674-48A0-AA52-329859376A15}" srcId="{01B1A002-D54F-4D34-87A9-4B4F4B214641}" destId="{131F845E-B7A2-458B-9116-7747547F9345}" srcOrd="1" destOrd="0" parTransId="{2B068EBD-F1F4-4C6B-93F1-D0BC12AF98E6}" sibTransId="{CB8DE8C0-0DF3-46A9-A478-1F02C8E188F9}"/>
    <dgm:cxn modelId="{ABDBBDB2-F9FE-4F48-8ECC-CF3ECBEF3CDF}" type="presOf" srcId="{24AE8C99-7D72-41B2-9994-91C33FA139C3}" destId="{EAE3D71F-AD27-4496-9735-DB14F8948188}" srcOrd="0" destOrd="0" presId="urn:microsoft.com/office/officeart/2005/8/layout/orgChart1"/>
    <dgm:cxn modelId="{ED822184-956A-4D9C-84B5-360F3A4EB216}" type="presOf" srcId="{114CA871-99FC-4D18-9755-5F0C985149AF}" destId="{F541D9B4-2498-4763-ADF9-EF659EDF8E9F}" srcOrd="1" destOrd="0" presId="urn:microsoft.com/office/officeart/2005/8/layout/orgChart1"/>
    <dgm:cxn modelId="{FD745730-3D82-462F-B8D6-38D41CFA0221}" type="presOf" srcId="{BDAF42A5-A5CA-43B2-929F-CFBF8A6A84C8}" destId="{D37FC9CE-BCE6-4548-93FD-6470F564F478}" srcOrd="1" destOrd="0" presId="urn:microsoft.com/office/officeart/2005/8/layout/orgChart1"/>
    <dgm:cxn modelId="{EE8833F5-8EA6-4DCF-BFF1-6F60888EE06A}" type="presParOf" srcId="{F1983432-3013-4DBC-BF67-A89E0A1A7E7D}" destId="{058AAA99-6B1B-4AE4-92F5-10ADE2FBE67F}" srcOrd="0" destOrd="0" presId="urn:microsoft.com/office/officeart/2005/8/layout/orgChart1"/>
    <dgm:cxn modelId="{3CE85F1D-6F19-446E-B60A-CD0C28CBDF89}" type="presParOf" srcId="{058AAA99-6B1B-4AE4-92F5-10ADE2FBE67F}" destId="{3376A046-41DB-4EBF-BD44-44FD9290D9D1}" srcOrd="0" destOrd="0" presId="urn:microsoft.com/office/officeart/2005/8/layout/orgChart1"/>
    <dgm:cxn modelId="{4885EF06-093B-4F32-873D-5760D998F221}" type="presParOf" srcId="{3376A046-41DB-4EBF-BD44-44FD9290D9D1}" destId="{7CDAE793-98E1-4ADE-8D32-22287DA19CA8}" srcOrd="0" destOrd="0" presId="urn:microsoft.com/office/officeart/2005/8/layout/orgChart1"/>
    <dgm:cxn modelId="{6D4DBDA5-EBB6-4D9C-8C7B-DDFBE72E009E}" type="presParOf" srcId="{3376A046-41DB-4EBF-BD44-44FD9290D9D1}" destId="{F08E6CDC-3ACC-40BF-A8D6-E38F0332578C}" srcOrd="1" destOrd="0" presId="urn:microsoft.com/office/officeart/2005/8/layout/orgChart1"/>
    <dgm:cxn modelId="{4B027292-EBCE-4144-B182-9A5C058E5705}" type="presParOf" srcId="{058AAA99-6B1B-4AE4-92F5-10ADE2FBE67F}" destId="{811D78E2-B8C5-4AE4-B47B-9FA4F1F3EBB8}" srcOrd="1" destOrd="0" presId="urn:microsoft.com/office/officeart/2005/8/layout/orgChart1"/>
    <dgm:cxn modelId="{4E7EDFFD-B486-4EB1-AF3C-0B0528AB8404}" type="presParOf" srcId="{811D78E2-B8C5-4AE4-B47B-9FA4F1F3EBB8}" destId="{EAE3D71F-AD27-4496-9735-DB14F8948188}" srcOrd="0" destOrd="0" presId="urn:microsoft.com/office/officeart/2005/8/layout/orgChart1"/>
    <dgm:cxn modelId="{1D1B7009-B276-401C-B36B-9C3C22DCAD3A}" type="presParOf" srcId="{811D78E2-B8C5-4AE4-B47B-9FA4F1F3EBB8}" destId="{7B115E3F-028F-4B01-873C-9E9F651A70D8}" srcOrd="1" destOrd="0" presId="urn:microsoft.com/office/officeart/2005/8/layout/orgChart1"/>
    <dgm:cxn modelId="{24DEE36C-17F4-4D66-8954-321820F07A1B}" type="presParOf" srcId="{7B115E3F-028F-4B01-873C-9E9F651A70D8}" destId="{26719D78-AF4B-46E1-A3B8-A6457B5D1765}" srcOrd="0" destOrd="0" presId="urn:microsoft.com/office/officeart/2005/8/layout/orgChart1"/>
    <dgm:cxn modelId="{0E8D2EE9-25E4-446D-8EB7-6C846978156E}" type="presParOf" srcId="{26719D78-AF4B-46E1-A3B8-A6457B5D1765}" destId="{AAD0585D-E262-4B9C-BA3F-10399EA3D758}" srcOrd="0" destOrd="0" presId="urn:microsoft.com/office/officeart/2005/8/layout/orgChart1"/>
    <dgm:cxn modelId="{5B1A5CDE-C3C5-47D9-9E36-7FB0F35E3BC3}" type="presParOf" srcId="{26719D78-AF4B-46E1-A3B8-A6457B5D1765}" destId="{F541D9B4-2498-4763-ADF9-EF659EDF8E9F}" srcOrd="1" destOrd="0" presId="urn:microsoft.com/office/officeart/2005/8/layout/orgChart1"/>
    <dgm:cxn modelId="{B61A03D9-48B0-429E-BD99-93B850536A2A}" type="presParOf" srcId="{7B115E3F-028F-4B01-873C-9E9F651A70D8}" destId="{92028E83-DBD7-4ED0-BEC5-D87C1014B9A7}" srcOrd="1" destOrd="0" presId="urn:microsoft.com/office/officeart/2005/8/layout/orgChart1"/>
    <dgm:cxn modelId="{AC5A247C-AA3E-4F08-86AE-D610466DD23C}" type="presParOf" srcId="{7B115E3F-028F-4B01-873C-9E9F651A70D8}" destId="{90FC4F51-B5E2-4BAB-9EC4-2B3D9AFE84EF}" srcOrd="2" destOrd="0" presId="urn:microsoft.com/office/officeart/2005/8/layout/orgChart1"/>
    <dgm:cxn modelId="{7CE7E9D8-AFA6-4DFD-A1F7-45EA24034124}" type="presParOf" srcId="{811D78E2-B8C5-4AE4-B47B-9FA4F1F3EBB8}" destId="{6D663AF9-4491-40FD-93D6-47CF08C493CA}" srcOrd="2" destOrd="0" presId="urn:microsoft.com/office/officeart/2005/8/layout/orgChart1"/>
    <dgm:cxn modelId="{C862052D-B35B-4563-8803-BDEA9E076CDC}" type="presParOf" srcId="{811D78E2-B8C5-4AE4-B47B-9FA4F1F3EBB8}" destId="{77466803-000B-42A6-9621-F288EE21A133}" srcOrd="3" destOrd="0" presId="urn:microsoft.com/office/officeart/2005/8/layout/orgChart1"/>
    <dgm:cxn modelId="{46B4A8BA-3B39-456C-8632-D3EA9183C789}" type="presParOf" srcId="{77466803-000B-42A6-9621-F288EE21A133}" destId="{E2B711E7-7E9B-4749-9281-DE90D53E654F}" srcOrd="0" destOrd="0" presId="urn:microsoft.com/office/officeart/2005/8/layout/orgChart1"/>
    <dgm:cxn modelId="{B69C13FF-99F8-4A9B-AC07-8C6DDEE0CD33}" type="presParOf" srcId="{E2B711E7-7E9B-4749-9281-DE90D53E654F}" destId="{67EDB7BD-D477-4DFD-9D64-FDBA2A25D75D}" srcOrd="0" destOrd="0" presId="urn:microsoft.com/office/officeart/2005/8/layout/orgChart1"/>
    <dgm:cxn modelId="{405C1EDC-CEA8-4548-9B24-F84FAE54DB5F}" type="presParOf" srcId="{E2B711E7-7E9B-4749-9281-DE90D53E654F}" destId="{4A58DD60-BF85-489B-AACF-E41C4D2D99A5}" srcOrd="1" destOrd="0" presId="urn:microsoft.com/office/officeart/2005/8/layout/orgChart1"/>
    <dgm:cxn modelId="{4CA56FEF-E3F4-4CC5-9C2E-3A0E0BAF7677}" type="presParOf" srcId="{77466803-000B-42A6-9621-F288EE21A133}" destId="{DC6D1A59-EC16-4787-9ED9-8AD7B540B135}" srcOrd="1" destOrd="0" presId="urn:microsoft.com/office/officeart/2005/8/layout/orgChart1"/>
    <dgm:cxn modelId="{F782F6DD-439C-4087-91AB-7CBA03B91159}" type="presParOf" srcId="{DC6D1A59-EC16-4787-9ED9-8AD7B540B135}" destId="{CEABF345-7932-4151-97C0-9B55BF38FCA5}" srcOrd="0" destOrd="0" presId="urn:microsoft.com/office/officeart/2005/8/layout/orgChart1"/>
    <dgm:cxn modelId="{4EFEA522-B74F-47C2-A721-EB6DE673F0CA}" type="presParOf" srcId="{DC6D1A59-EC16-4787-9ED9-8AD7B540B135}" destId="{29631594-79C5-4AAA-9433-08D978498659}" srcOrd="1" destOrd="0" presId="urn:microsoft.com/office/officeart/2005/8/layout/orgChart1"/>
    <dgm:cxn modelId="{83E02074-5A89-4250-9DA9-946627BAA2C1}" type="presParOf" srcId="{29631594-79C5-4AAA-9433-08D978498659}" destId="{72DD00BF-6710-4C4D-A890-C1940EDE22AA}" srcOrd="0" destOrd="0" presId="urn:microsoft.com/office/officeart/2005/8/layout/orgChart1"/>
    <dgm:cxn modelId="{0DA3A2A7-1592-413E-A5CB-E9B991A6DECE}" type="presParOf" srcId="{72DD00BF-6710-4C4D-A890-C1940EDE22AA}" destId="{B0B3D5B8-31B7-4738-ABD9-7DA3EAF0D2BC}" srcOrd="0" destOrd="0" presId="urn:microsoft.com/office/officeart/2005/8/layout/orgChart1"/>
    <dgm:cxn modelId="{B03C9950-35E3-4C09-A3CB-4920CA07A078}" type="presParOf" srcId="{72DD00BF-6710-4C4D-A890-C1940EDE22AA}" destId="{D37FC9CE-BCE6-4548-93FD-6470F564F478}" srcOrd="1" destOrd="0" presId="urn:microsoft.com/office/officeart/2005/8/layout/orgChart1"/>
    <dgm:cxn modelId="{6613D55C-854E-4424-AADD-FBFA485B8B51}" type="presParOf" srcId="{29631594-79C5-4AAA-9433-08D978498659}" destId="{27AB9F83-369E-4F53-92B0-B827690D7740}" srcOrd="1" destOrd="0" presId="urn:microsoft.com/office/officeart/2005/8/layout/orgChart1"/>
    <dgm:cxn modelId="{3795E2F3-A158-44CF-B031-FEEC1E377C96}" type="presParOf" srcId="{29631594-79C5-4AAA-9433-08D978498659}" destId="{EC8142C7-F637-45B1-8F75-E0548A096253}" srcOrd="2" destOrd="0" presId="urn:microsoft.com/office/officeart/2005/8/layout/orgChart1"/>
    <dgm:cxn modelId="{1DF1B3C5-7397-42FA-8B3F-F0C4F04679BF}" type="presParOf" srcId="{DC6D1A59-EC16-4787-9ED9-8AD7B540B135}" destId="{3819AFD6-33A1-49B7-81E1-6069FCFC1ED9}" srcOrd="2" destOrd="0" presId="urn:microsoft.com/office/officeart/2005/8/layout/orgChart1"/>
    <dgm:cxn modelId="{CC7F6433-1F8E-4DBD-A920-0D3C8778CA68}" type="presParOf" srcId="{DC6D1A59-EC16-4787-9ED9-8AD7B540B135}" destId="{59DBFC68-E4C6-4B65-9904-4B62EB5FC041}" srcOrd="3" destOrd="0" presId="urn:microsoft.com/office/officeart/2005/8/layout/orgChart1"/>
    <dgm:cxn modelId="{2329BA8A-6D5D-4824-8D1F-107851C1D70A}" type="presParOf" srcId="{59DBFC68-E4C6-4B65-9904-4B62EB5FC041}" destId="{20CD8DC5-DDDC-4BBA-A9D0-285B51FD59B3}" srcOrd="0" destOrd="0" presId="urn:microsoft.com/office/officeart/2005/8/layout/orgChart1"/>
    <dgm:cxn modelId="{A7557D98-7247-4AAD-9F6F-CB2CB8EA799C}" type="presParOf" srcId="{20CD8DC5-DDDC-4BBA-A9D0-285B51FD59B3}" destId="{6887BB1C-AC1F-4600-BFC2-7471E1C569FE}" srcOrd="0" destOrd="0" presId="urn:microsoft.com/office/officeart/2005/8/layout/orgChart1"/>
    <dgm:cxn modelId="{167147A6-E01F-49F3-AAA6-8407073F99B5}" type="presParOf" srcId="{20CD8DC5-DDDC-4BBA-A9D0-285B51FD59B3}" destId="{F26B308C-731E-41E6-B662-AB4EA0D92866}" srcOrd="1" destOrd="0" presId="urn:microsoft.com/office/officeart/2005/8/layout/orgChart1"/>
    <dgm:cxn modelId="{E8476989-FF5E-4917-83BC-069AB337FACC}" type="presParOf" srcId="{59DBFC68-E4C6-4B65-9904-4B62EB5FC041}" destId="{390311A5-93A2-48D0-AC61-665B3111363B}" srcOrd="1" destOrd="0" presId="urn:microsoft.com/office/officeart/2005/8/layout/orgChart1"/>
    <dgm:cxn modelId="{1BD723F3-AAFE-43EA-A1E6-F718C0788B25}" type="presParOf" srcId="{59DBFC68-E4C6-4B65-9904-4B62EB5FC041}" destId="{6B5A66E9-3897-4F2B-A794-841879323FA5}" srcOrd="2" destOrd="0" presId="urn:microsoft.com/office/officeart/2005/8/layout/orgChart1"/>
    <dgm:cxn modelId="{CFB12332-89F8-48B0-8011-B36F7351EBBA}" type="presParOf" srcId="{77466803-000B-42A6-9621-F288EE21A133}" destId="{FFECA9A9-8523-45A0-8B39-FCAF58EEA7AC}" srcOrd="2" destOrd="0" presId="urn:microsoft.com/office/officeart/2005/8/layout/orgChart1"/>
    <dgm:cxn modelId="{783B9563-075F-454F-B8B7-AC17C4741DC0}" type="presParOf" srcId="{058AAA99-6B1B-4AE4-92F5-10ADE2FBE67F}" destId="{27FD32D0-6F49-4E39-8240-BC16DDC782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DE7757-A28D-41B0-A704-3E0551096F6C}" type="doc">
      <dgm:prSet loTypeId="urn:microsoft.com/office/officeart/2005/8/layout/orgChart1" loCatId="hierarchy" qsTypeId="urn:microsoft.com/office/officeart/2005/8/quickstyle/3d1" qsCatId="3D" csTypeId="urn:microsoft.com/office/officeart/2005/8/colors/accent6_4" csCatId="accent6" phldr="1"/>
      <dgm:spPr/>
      <dgm:t>
        <a:bodyPr/>
        <a:lstStyle/>
        <a:p>
          <a:endParaRPr lang="en-US"/>
        </a:p>
      </dgm:t>
    </dgm:pt>
    <dgm:pt modelId="{9AD0CE10-588C-4BFD-AA61-5D8515EE1101}">
      <dgm:prSet phldrT="[Text]"/>
      <dgm:spPr/>
      <dgm:t>
        <a:bodyPr/>
        <a:lstStyle/>
        <a:p>
          <a:r>
            <a:rPr lang="en-US" dirty="0"/>
            <a:t>Consequences</a:t>
          </a:r>
        </a:p>
      </dgm:t>
    </dgm:pt>
    <dgm:pt modelId="{7A7168D6-D244-46A0-9CF1-4FFCBB2D5730}" type="parTrans" cxnId="{19BD6677-45C2-498B-BD34-4B35E4906C3C}">
      <dgm:prSet/>
      <dgm:spPr/>
      <dgm:t>
        <a:bodyPr/>
        <a:lstStyle/>
        <a:p>
          <a:endParaRPr lang="en-US"/>
        </a:p>
      </dgm:t>
    </dgm:pt>
    <dgm:pt modelId="{EDDD319F-8418-4E4F-94B9-8A4F0E8BF295}" type="sibTrans" cxnId="{19BD6677-45C2-498B-BD34-4B35E4906C3C}">
      <dgm:prSet/>
      <dgm:spPr/>
      <dgm:t>
        <a:bodyPr/>
        <a:lstStyle/>
        <a:p>
          <a:endParaRPr lang="en-US"/>
        </a:p>
      </dgm:t>
    </dgm:pt>
    <dgm:pt modelId="{E9E0D4BE-6E51-4D86-85CD-D043ED024B15}" type="asst">
      <dgm:prSet phldrT="[Text]"/>
      <dgm:spPr/>
      <dgm:t>
        <a:bodyPr/>
        <a:lstStyle/>
        <a:p>
          <a:r>
            <a:rPr lang="en-US" dirty="0"/>
            <a:t>Simple</a:t>
          </a:r>
        </a:p>
      </dgm:t>
    </dgm:pt>
    <dgm:pt modelId="{D6B1DD99-07E3-445D-BAC7-93E8C14CAFF3}" type="parTrans" cxnId="{A2C15FD2-6149-48FF-AA24-4EA7D0A9B89B}">
      <dgm:prSet/>
      <dgm:spPr/>
      <dgm:t>
        <a:bodyPr/>
        <a:lstStyle/>
        <a:p>
          <a:endParaRPr lang="en-US"/>
        </a:p>
      </dgm:t>
    </dgm:pt>
    <dgm:pt modelId="{3AD82FC1-1ABD-42DE-B87C-A17B2B54F447}" type="sibTrans" cxnId="{A2C15FD2-6149-48FF-AA24-4EA7D0A9B89B}">
      <dgm:prSet/>
      <dgm:spPr/>
      <dgm:t>
        <a:bodyPr/>
        <a:lstStyle/>
        <a:p>
          <a:endParaRPr lang="en-US"/>
        </a:p>
      </dgm:t>
    </dgm:pt>
    <dgm:pt modelId="{35F30722-53B9-4E41-836B-1525DFCFC0CF}" type="asst">
      <dgm:prSet phldrT="[Text]"/>
      <dgm:spPr/>
      <dgm:t>
        <a:bodyPr/>
        <a:lstStyle/>
        <a:p>
          <a:r>
            <a:rPr lang="en-US" dirty="0"/>
            <a:t>Natural</a:t>
          </a:r>
        </a:p>
      </dgm:t>
    </dgm:pt>
    <dgm:pt modelId="{5F8F916C-6C5A-4BA9-AC24-EC2C3CF5B708}" type="parTrans" cxnId="{44823558-669F-402F-B318-ACE2258D6CA9}">
      <dgm:prSet/>
      <dgm:spPr/>
      <dgm:t>
        <a:bodyPr/>
        <a:lstStyle/>
        <a:p>
          <a:endParaRPr lang="en-US"/>
        </a:p>
      </dgm:t>
    </dgm:pt>
    <dgm:pt modelId="{32FFC5B7-4F8E-42D3-A7B8-5628DBC3074B}" type="sibTrans" cxnId="{44823558-669F-402F-B318-ACE2258D6CA9}">
      <dgm:prSet/>
      <dgm:spPr/>
      <dgm:t>
        <a:bodyPr/>
        <a:lstStyle/>
        <a:p>
          <a:endParaRPr lang="en-US"/>
        </a:p>
      </dgm:t>
    </dgm:pt>
    <dgm:pt modelId="{DDD19C8E-1EE9-486C-B689-96A76FF4DF63}" type="asst">
      <dgm:prSet phldrT="[Text]"/>
      <dgm:spPr/>
      <dgm:t>
        <a:bodyPr/>
        <a:lstStyle/>
        <a:p>
          <a:r>
            <a:rPr lang="en-US" dirty="0"/>
            <a:t>Accidental</a:t>
          </a:r>
        </a:p>
      </dgm:t>
    </dgm:pt>
    <dgm:pt modelId="{A8DAED19-C239-4036-AAEB-30B6ADBE7F8B}" type="parTrans" cxnId="{C1007DD6-6EFB-45E4-B390-F93C68F0821C}">
      <dgm:prSet/>
      <dgm:spPr/>
      <dgm:t>
        <a:bodyPr/>
        <a:lstStyle/>
        <a:p>
          <a:endParaRPr lang="en-US"/>
        </a:p>
      </dgm:t>
    </dgm:pt>
    <dgm:pt modelId="{84FE9289-3593-45F2-9700-156C3DE65D49}" type="sibTrans" cxnId="{C1007DD6-6EFB-45E4-B390-F93C68F0821C}">
      <dgm:prSet/>
      <dgm:spPr/>
      <dgm:t>
        <a:bodyPr/>
        <a:lstStyle/>
        <a:p>
          <a:endParaRPr lang="en-US"/>
        </a:p>
      </dgm:t>
    </dgm:pt>
    <dgm:pt modelId="{D2C8DDB2-7EEB-4436-BDB0-252EDC6E4BC3}" type="asst">
      <dgm:prSet phldrT="[Text]"/>
      <dgm:spPr/>
      <dgm:t>
        <a:bodyPr/>
        <a:lstStyle/>
        <a:p>
          <a:r>
            <a:rPr lang="en-US" dirty="0"/>
            <a:t>As-of-now</a:t>
          </a:r>
        </a:p>
      </dgm:t>
    </dgm:pt>
    <dgm:pt modelId="{19E1A273-062F-4181-8DBE-EFBE23BCD0C5}" type="parTrans" cxnId="{4B7FB78D-A64A-45EA-9663-213FDBB9D8ED}">
      <dgm:prSet/>
      <dgm:spPr/>
      <dgm:t>
        <a:bodyPr/>
        <a:lstStyle/>
        <a:p>
          <a:endParaRPr lang="en-US"/>
        </a:p>
      </dgm:t>
    </dgm:pt>
    <dgm:pt modelId="{98EBC67B-C60D-434F-B0E6-82783E7BFDB0}" type="sibTrans" cxnId="{4B7FB78D-A64A-45EA-9663-213FDBB9D8ED}">
      <dgm:prSet/>
      <dgm:spPr/>
      <dgm:t>
        <a:bodyPr/>
        <a:lstStyle/>
        <a:p>
          <a:endParaRPr lang="en-US"/>
        </a:p>
      </dgm:t>
    </dgm:pt>
    <dgm:pt modelId="{2926F342-42DC-4B67-9B11-A6825445B4EE}" type="pres">
      <dgm:prSet presAssocID="{2EDE7757-A28D-41B0-A704-3E0551096F6C}" presName="hierChild1" presStyleCnt="0">
        <dgm:presLayoutVars>
          <dgm:orgChart val="1"/>
          <dgm:chPref val="1"/>
          <dgm:dir/>
          <dgm:animOne val="branch"/>
          <dgm:animLvl val="lvl"/>
          <dgm:resizeHandles/>
        </dgm:presLayoutVars>
      </dgm:prSet>
      <dgm:spPr/>
    </dgm:pt>
    <dgm:pt modelId="{46E29BEB-035E-49A0-BFA9-52B24F469C53}" type="pres">
      <dgm:prSet presAssocID="{9AD0CE10-588C-4BFD-AA61-5D8515EE1101}" presName="hierRoot1" presStyleCnt="0">
        <dgm:presLayoutVars>
          <dgm:hierBranch val="init"/>
        </dgm:presLayoutVars>
      </dgm:prSet>
      <dgm:spPr/>
    </dgm:pt>
    <dgm:pt modelId="{D892AAE5-F2B6-4CA7-A488-7F3F7BF0138F}" type="pres">
      <dgm:prSet presAssocID="{9AD0CE10-588C-4BFD-AA61-5D8515EE1101}" presName="rootComposite1" presStyleCnt="0"/>
      <dgm:spPr/>
    </dgm:pt>
    <dgm:pt modelId="{28D5E008-ABA7-43B0-8641-343033075753}" type="pres">
      <dgm:prSet presAssocID="{9AD0CE10-588C-4BFD-AA61-5D8515EE1101}" presName="rootText1" presStyleLbl="node0" presStyleIdx="0" presStyleCnt="1">
        <dgm:presLayoutVars>
          <dgm:chPref val="3"/>
        </dgm:presLayoutVars>
      </dgm:prSet>
      <dgm:spPr/>
    </dgm:pt>
    <dgm:pt modelId="{B659A3EB-0608-4209-9436-5AC685CA9810}" type="pres">
      <dgm:prSet presAssocID="{9AD0CE10-588C-4BFD-AA61-5D8515EE1101}" presName="rootConnector1" presStyleLbl="node1" presStyleIdx="0" presStyleCnt="0"/>
      <dgm:spPr/>
    </dgm:pt>
    <dgm:pt modelId="{6C6ABA85-1E02-4DED-A982-A0B88B21E924}" type="pres">
      <dgm:prSet presAssocID="{9AD0CE10-588C-4BFD-AA61-5D8515EE1101}" presName="hierChild2" presStyleCnt="0"/>
      <dgm:spPr/>
    </dgm:pt>
    <dgm:pt modelId="{15E68BEE-2D94-4893-8413-42C7F7EB7C4B}" type="pres">
      <dgm:prSet presAssocID="{9AD0CE10-588C-4BFD-AA61-5D8515EE1101}" presName="hierChild3" presStyleCnt="0"/>
      <dgm:spPr/>
    </dgm:pt>
    <dgm:pt modelId="{A7DACF48-2501-492C-B200-3106F352A312}" type="pres">
      <dgm:prSet presAssocID="{D6B1DD99-07E3-445D-BAC7-93E8C14CAFF3}" presName="Name111" presStyleLbl="parChTrans1D2" presStyleIdx="0" presStyleCnt="2"/>
      <dgm:spPr/>
    </dgm:pt>
    <dgm:pt modelId="{B2559AD0-948D-40CD-A79E-72EF91C39412}" type="pres">
      <dgm:prSet presAssocID="{E9E0D4BE-6E51-4D86-85CD-D043ED024B15}" presName="hierRoot3" presStyleCnt="0">
        <dgm:presLayoutVars>
          <dgm:hierBranch val="init"/>
        </dgm:presLayoutVars>
      </dgm:prSet>
      <dgm:spPr/>
    </dgm:pt>
    <dgm:pt modelId="{FE7B4907-2CA1-4041-A87E-A0B107175837}" type="pres">
      <dgm:prSet presAssocID="{E9E0D4BE-6E51-4D86-85CD-D043ED024B15}" presName="rootComposite3" presStyleCnt="0"/>
      <dgm:spPr/>
    </dgm:pt>
    <dgm:pt modelId="{F17136B2-6E7E-4679-A532-B44B2DF89783}" type="pres">
      <dgm:prSet presAssocID="{E9E0D4BE-6E51-4D86-85CD-D043ED024B15}" presName="rootText3" presStyleLbl="asst1" presStyleIdx="0" presStyleCnt="4">
        <dgm:presLayoutVars>
          <dgm:chPref val="3"/>
        </dgm:presLayoutVars>
      </dgm:prSet>
      <dgm:spPr/>
    </dgm:pt>
    <dgm:pt modelId="{D21E068D-845C-4919-A7F6-3DA1D369FCB0}" type="pres">
      <dgm:prSet presAssocID="{E9E0D4BE-6E51-4D86-85CD-D043ED024B15}" presName="rootConnector3" presStyleLbl="asst1" presStyleIdx="0" presStyleCnt="4"/>
      <dgm:spPr/>
    </dgm:pt>
    <dgm:pt modelId="{F58B5EFB-280C-4272-AD86-4512174CB54A}" type="pres">
      <dgm:prSet presAssocID="{E9E0D4BE-6E51-4D86-85CD-D043ED024B15}" presName="hierChild6" presStyleCnt="0"/>
      <dgm:spPr/>
    </dgm:pt>
    <dgm:pt modelId="{29BFD1AD-6273-4041-825B-621CC101DB57}" type="pres">
      <dgm:prSet presAssocID="{E9E0D4BE-6E51-4D86-85CD-D043ED024B15}" presName="hierChild7" presStyleCnt="0"/>
      <dgm:spPr/>
    </dgm:pt>
    <dgm:pt modelId="{38B78E58-55C9-425E-87EC-361C8AAB180C}" type="pres">
      <dgm:prSet presAssocID="{5F8F916C-6C5A-4BA9-AC24-EC2C3CF5B708}" presName="Name111" presStyleLbl="parChTrans1D3" presStyleIdx="0" presStyleCnt="2"/>
      <dgm:spPr/>
    </dgm:pt>
    <dgm:pt modelId="{94866309-24A4-49E4-9BD3-5F0543CC9393}" type="pres">
      <dgm:prSet presAssocID="{35F30722-53B9-4E41-836B-1525DFCFC0CF}" presName="hierRoot3" presStyleCnt="0">
        <dgm:presLayoutVars>
          <dgm:hierBranch val="init"/>
        </dgm:presLayoutVars>
      </dgm:prSet>
      <dgm:spPr/>
    </dgm:pt>
    <dgm:pt modelId="{8954BD65-A76D-46AA-ACEE-3D42C16BDD92}" type="pres">
      <dgm:prSet presAssocID="{35F30722-53B9-4E41-836B-1525DFCFC0CF}" presName="rootComposite3" presStyleCnt="0"/>
      <dgm:spPr/>
    </dgm:pt>
    <dgm:pt modelId="{C2F9A930-0EF1-4F86-976B-8156506DDE71}" type="pres">
      <dgm:prSet presAssocID="{35F30722-53B9-4E41-836B-1525DFCFC0CF}" presName="rootText3" presStyleLbl="asst1" presStyleIdx="1" presStyleCnt="4">
        <dgm:presLayoutVars>
          <dgm:chPref val="3"/>
        </dgm:presLayoutVars>
      </dgm:prSet>
      <dgm:spPr/>
    </dgm:pt>
    <dgm:pt modelId="{D04D72A9-6163-40A9-AF4E-04521BB1503D}" type="pres">
      <dgm:prSet presAssocID="{35F30722-53B9-4E41-836B-1525DFCFC0CF}" presName="rootConnector3" presStyleLbl="asst1" presStyleIdx="1" presStyleCnt="4"/>
      <dgm:spPr/>
    </dgm:pt>
    <dgm:pt modelId="{0AAE5C96-D090-42EA-B620-5746BFEF8F84}" type="pres">
      <dgm:prSet presAssocID="{35F30722-53B9-4E41-836B-1525DFCFC0CF}" presName="hierChild6" presStyleCnt="0"/>
      <dgm:spPr/>
    </dgm:pt>
    <dgm:pt modelId="{261E4DFD-2679-4FB8-8181-A72ED282FC09}" type="pres">
      <dgm:prSet presAssocID="{35F30722-53B9-4E41-836B-1525DFCFC0CF}" presName="hierChild7" presStyleCnt="0"/>
      <dgm:spPr/>
    </dgm:pt>
    <dgm:pt modelId="{E0A0C45D-5759-4DC1-968D-6CE47FB40FB2}" type="pres">
      <dgm:prSet presAssocID="{A8DAED19-C239-4036-AAEB-30B6ADBE7F8B}" presName="Name111" presStyleLbl="parChTrans1D3" presStyleIdx="1" presStyleCnt="2"/>
      <dgm:spPr/>
    </dgm:pt>
    <dgm:pt modelId="{F72CCB8A-91A9-4A2C-A719-A16FC534A703}" type="pres">
      <dgm:prSet presAssocID="{DDD19C8E-1EE9-486C-B689-96A76FF4DF63}" presName="hierRoot3" presStyleCnt="0">
        <dgm:presLayoutVars>
          <dgm:hierBranch val="init"/>
        </dgm:presLayoutVars>
      </dgm:prSet>
      <dgm:spPr/>
    </dgm:pt>
    <dgm:pt modelId="{E84045A4-8AEB-4B44-B656-9C874C0A8786}" type="pres">
      <dgm:prSet presAssocID="{DDD19C8E-1EE9-486C-B689-96A76FF4DF63}" presName="rootComposite3" presStyleCnt="0"/>
      <dgm:spPr/>
    </dgm:pt>
    <dgm:pt modelId="{90CD7B00-CABA-4003-8490-8E1806121AE0}" type="pres">
      <dgm:prSet presAssocID="{DDD19C8E-1EE9-486C-B689-96A76FF4DF63}" presName="rootText3" presStyleLbl="asst1" presStyleIdx="2" presStyleCnt="4">
        <dgm:presLayoutVars>
          <dgm:chPref val="3"/>
        </dgm:presLayoutVars>
      </dgm:prSet>
      <dgm:spPr/>
    </dgm:pt>
    <dgm:pt modelId="{3819DF6D-5637-41DB-AEB6-99C56177C7D5}" type="pres">
      <dgm:prSet presAssocID="{DDD19C8E-1EE9-486C-B689-96A76FF4DF63}" presName="rootConnector3" presStyleLbl="asst1" presStyleIdx="2" presStyleCnt="4"/>
      <dgm:spPr/>
    </dgm:pt>
    <dgm:pt modelId="{5B9E6C07-CF03-4593-A5D8-2E03645CC8D3}" type="pres">
      <dgm:prSet presAssocID="{DDD19C8E-1EE9-486C-B689-96A76FF4DF63}" presName="hierChild6" presStyleCnt="0"/>
      <dgm:spPr/>
    </dgm:pt>
    <dgm:pt modelId="{8C416994-055D-4B57-8CEB-906557DD7260}" type="pres">
      <dgm:prSet presAssocID="{DDD19C8E-1EE9-486C-B689-96A76FF4DF63}" presName="hierChild7" presStyleCnt="0"/>
      <dgm:spPr/>
    </dgm:pt>
    <dgm:pt modelId="{2A1F25F2-2DEC-49E4-B52C-212DE80784E9}" type="pres">
      <dgm:prSet presAssocID="{19E1A273-062F-4181-8DBE-EFBE23BCD0C5}" presName="Name111" presStyleLbl="parChTrans1D2" presStyleIdx="1" presStyleCnt="2"/>
      <dgm:spPr/>
    </dgm:pt>
    <dgm:pt modelId="{BFE2659E-2242-4B73-B64B-1D7EBA4CB36D}" type="pres">
      <dgm:prSet presAssocID="{D2C8DDB2-7EEB-4436-BDB0-252EDC6E4BC3}" presName="hierRoot3" presStyleCnt="0">
        <dgm:presLayoutVars>
          <dgm:hierBranch val="init"/>
        </dgm:presLayoutVars>
      </dgm:prSet>
      <dgm:spPr/>
    </dgm:pt>
    <dgm:pt modelId="{65102B50-D8D6-4230-B666-C5A4EF142928}" type="pres">
      <dgm:prSet presAssocID="{D2C8DDB2-7EEB-4436-BDB0-252EDC6E4BC3}" presName="rootComposite3" presStyleCnt="0"/>
      <dgm:spPr/>
    </dgm:pt>
    <dgm:pt modelId="{23F80AC8-6AC5-439D-8E2A-62F42A52AA1C}" type="pres">
      <dgm:prSet presAssocID="{D2C8DDB2-7EEB-4436-BDB0-252EDC6E4BC3}" presName="rootText3" presStyleLbl="asst1" presStyleIdx="3" presStyleCnt="4">
        <dgm:presLayoutVars>
          <dgm:chPref val="3"/>
        </dgm:presLayoutVars>
      </dgm:prSet>
      <dgm:spPr/>
    </dgm:pt>
    <dgm:pt modelId="{01376F11-5776-4B01-B6E5-1FE59B7EF5C4}" type="pres">
      <dgm:prSet presAssocID="{D2C8DDB2-7EEB-4436-BDB0-252EDC6E4BC3}" presName="rootConnector3" presStyleLbl="asst1" presStyleIdx="3" presStyleCnt="4"/>
      <dgm:spPr/>
    </dgm:pt>
    <dgm:pt modelId="{D9E6A78B-01D1-4013-965B-7312F47347DB}" type="pres">
      <dgm:prSet presAssocID="{D2C8DDB2-7EEB-4436-BDB0-252EDC6E4BC3}" presName="hierChild6" presStyleCnt="0"/>
      <dgm:spPr/>
    </dgm:pt>
    <dgm:pt modelId="{63BCA403-83C4-49DE-8797-F325848E8576}" type="pres">
      <dgm:prSet presAssocID="{D2C8DDB2-7EEB-4436-BDB0-252EDC6E4BC3}" presName="hierChild7" presStyleCnt="0"/>
      <dgm:spPr/>
    </dgm:pt>
  </dgm:ptLst>
  <dgm:cxnLst>
    <dgm:cxn modelId="{5122A3C4-E1F4-415E-9D7D-0BFD1B42498C}" type="presOf" srcId="{DDD19C8E-1EE9-486C-B689-96A76FF4DF63}" destId="{3819DF6D-5637-41DB-AEB6-99C56177C7D5}" srcOrd="1" destOrd="0" presId="urn:microsoft.com/office/officeart/2005/8/layout/orgChart1"/>
    <dgm:cxn modelId="{6F396084-05D8-423F-8400-87EF4F8C7D9B}" type="presOf" srcId="{D6B1DD99-07E3-445D-BAC7-93E8C14CAFF3}" destId="{A7DACF48-2501-492C-B200-3106F352A312}" srcOrd="0" destOrd="0" presId="urn:microsoft.com/office/officeart/2005/8/layout/orgChart1"/>
    <dgm:cxn modelId="{918E738F-2D5E-4592-A11B-62092C8DB5E0}" type="presOf" srcId="{5F8F916C-6C5A-4BA9-AC24-EC2C3CF5B708}" destId="{38B78E58-55C9-425E-87EC-361C8AAB180C}" srcOrd="0" destOrd="0" presId="urn:microsoft.com/office/officeart/2005/8/layout/orgChart1"/>
    <dgm:cxn modelId="{55789A60-56F4-414C-84CE-FCA1BEAA212C}" type="presOf" srcId="{35F30722-53B9-4E41-836B-1525DFCFC0CF}" destId="{D04D72A9-6163-40A9-AF4E-04521BB1503D}" srcOrd="1" destOrd="0" presId="urn:microsoft.com/office/officeart/2005/8/layout/orgChart1"/>
    <dgm:cxn modelId="{3A330CAF-C312-4CE5-AA6D-83172F63AE36}" type="presOf" srcId="{19E1A273-062F-4181-8DBE-EFBE23BCD0C5}" destId="{2A1F25F2-2DEC-49E4-B52C-212DE80784E9}" srcOrd="0" destOrd="0" presId="urn:microsoft.com/office/officeart/2005/8/layout/orgChart1"/>
    <dgm:cxn modelId="{747514B1-0B96-44B6-86A9-6E1AB51FA05F}" type="presOf" srcId="{35F30722-53B9-4E41-836B-1525DFCFC0CF}" destId="{C2F9A930-0EF1-4F86-976B-8156506DDE71}" srcOrd="0" destOrd="0" presId="urn:microsoft.com/office/officeart/2005/8/layout/orgChart1"/>
    <dgm:cxn modelId="{44823558-669F-402F-B318-ACE2258D6CA9}" srcId="{E9E0D4BE-6E51-4D86-85CD-D043ED024B15}" destId="{35F30722-53B9-4E41-836B-1525DFCFC0CF}" srcOrd="0" destOrd="0" parTransId="{5F8F916C-6C5A-4BA9-AC24-EC2C3CF5B708}" sibTransId="{32FFC5B7-4F8E-42D3-A7B8-5628DBC3074B}"/>
    <dgm:cxn modelId="{C1007DD6-6EFB-45E4-B390-F93C68F0821C}" srcId="{E9E0D4BE-6E51-4D86-85CD-D043ED024B15}" destId="{DDD19C8E-1EE9-486C-B689-96A76FF4DF63}" srcOrd="1" destOrd="0" parTransId="{A8DAED19-C239-4036-AAEB-30B6ADBE7F8B}" sibTransId="{84FE9289-3593-45F2-9700-156C3DE65D49}"/>
    <dgm:cxn modelId="{4B7FB78D-A64A-45EA-9663-213FDBB9D8ED}" srcId="{9AD0CE10-588C-4BFD-AA61-5D8515EE1101}" destId="{D2C8DDB2-7EEB-4436-BDB0-252EDC6E4BC3}" srcOrd="1" destOrd="0" parTransId="{19E1A273-062F-4181-8DBE-EFBE23BCD0C5}" sibTransId="{98EBC67B-C60D-434F-B0E6-82783E7BFDB0}"/>
    <dgm:cxn modelId="{7475668D-89FB-4B1D-A392-6A2A1476FB29}" type="presOf" srcId="{A8DAED19-C239-4036-AAEB-30B6ADBE7F8B}" destId="{E0A0C45D-5759-4DC1-968D-6CE47FB40FB2}" srcOrd="0" destOrd="0" presId="urn:microsoft.com/office/officeart/2005/8/layout/orgChart1"/>
    <dgm:cxn modelId="{44BD2834-EE18-4AB8-B31E-FC09ADF459D4}" type="presOf" srcId="{D2C8DDB2-7EEB-4436-BDB0-252EDC6E4BC3}" destId="{23F80AC8-6AC5-439D-8E2A-62F42A52AA1C}" srcOrd="0" destOrd="0" presId="urn:microsoft.com/office/officeart/2005/8/layout/orgChart1"/>
    <dgm:cxn modelId="{C079DA76-64DC-47C8-9230-ED38490A121A}" type="presOf" srcId="{E9E0D4BE-6E51-4D86-85CD-D043ED024B15}" destId="{F17136B2-6E7E-4679-A532-B44B2DF89783}" srcOrd="0" destOrd="0" presId="urn:microsoft.com/office/officeart/2005/8/layout/orgChart1"/>
    <dgm:cxn modelId="{217795B1-C33B-488F-A10E-17EF17D7B593}" type="presOf" srcId="{2EDE7757-A28D-41B0-A704-3E0551096F6C}" destId="{2926F342-42DC-4B67-9B11-A6825445B4EE}" srcOrd="0" destOrd="0" presId="urn:microsoft.com/office/officeart/2005/8/layout/orgChart1"/>
    <dgm:cxn modelId="{8DF5432B-D6F5-4A1C-A582-804992F695C1}" type="presOf" srcId="{E9E0D4BE-6E51-4D86-85CD-D043ED024B15}" destId="{D21E068D-845C-4919-A7F6-3DA1D369FCB0}" srcOrd="1" destOrd="0" presId="urn:microsoft.com/office/officeart/2005/8/layout/orgChart1"/>
    <dgm:cxn modelId="{BB551605-BA4B-4ABF-B9B9-4D52F6EA7881}" type="presOf" srcId="{D2C8DDB2-7EEB-4436-BDB0-252EDC6E4BC3}" destId="{01376F11-5776-4B01-B6E5-1FE59B7EF5C4}" srcOrd="1" destOrd="0" presId="urn:microsoft.com/office/officeart/2005/8/layout/orgChart1"/>
    <dgm:cxn modelId="{9071FF44-9935-4563-BDC9-B669F3074E15}" type="presOf" srcId="{9AD0CE10-588C-4BFD-AA61-5D8515EE1101}" destId="{B659A3EB-0608-4209-9436-5AC685CA9810}" srcOrd="1" destOrd="0" presId="urn:microsoft.com/office/officeart/2005/8/layout/orgChart1"/>
    <dgm:cxn modelId="{19BD6677-45C2-498B-BD34-4B35E4906C3C}" srcId="{2EDE7757-A28D-41B0-A704-3E0551096F6C}" destId="{9AD0CE10-588C-4BFD-AA61-5D8515EE1101}" srcOrd="0" destOrd="0" parTransId="{7A7168D6-D244-46A0-9CF1-4FFCBB2D5730}" sibTransId="{EDDD319F-8418-4E4F-94B9-8A4F0E8BF295}"/>
    <dgm:cxn modelId="{60867BEC-ED26-4B18-AF60-8F30C497AE25}" type="presOf" srcId="{9AD0CE10-588C-4BFD-AA61-5D8515EE1101}" destId="{28D5E008-ABA7-43B0-8641-343033075753}" srcOrd="0" destOrd="0" presId="urn:microsoft.com/office/officeart/2005/8/layout/orgChart1"/>
    <dgm:cxn modelId="{6A93467E-3C92-45D5-A18B-8E0E4806CF33}" type="presOf" srcId="{DDD19C8E-1EE9-486C-B689-96A76FF4DF63}" destId="{90CD7B00-CABA-4003-8490-8E1806121AE0}" srcOrd="0" destOrd="0" presId="urn:microsoft.com/office/officeart/2005/8/layout/orgChart1"/>
    <dgm:cxn modelId="{A2C15FD2-6149-48FF-AA24-4EA7D0A9B89B}" srcId="{9AD0CE10-588C-4BFD-AA61-5D8515EE1101}" destId="{E9E0D4BE-6E51-4D86-85CD-D043ED024B15}" srcOrd="0" destOrd="0" parTransId="{D6B1DD99-07E3-445D-BAC7-93E8C14CAFF3}" sibTransId="{3AD82FC1-1ABD-42DE-B87C-A17B2B54F447}"/>
    <dgm:cxn modelId="{347309FF-DBFE-4828-A688-002214883266}" type="presParOf" srcId="{2926F342-42DC-4B67-9B11-A6825445B4EE}" destId="{46E29BEB-035E-49A0-BFA9-52B24F469C53}" srcOrd="0" destOrd="0" presId="urn:microsoft.com/office/officeart/2005/8/layout/orgChart1"/>
    <dgm:cxn modelId="{333C5431-939C-4BF2-A200-2EA4536BE82D}" type="presParOf" srcId="{46E29BEB-035E-49A0-BFA9-52B24F469C53}" destId="{D892AAE5-F2B6-4CA7-A488-7F3F7BF0138F}" srcOrd="0" destOrd="0" presId="urn:microsoft.com/office/officeart/2005/8/layout/orgChart1"/>
    <dgm:cxn modelId="{1B374E42-CD82-45B5-A623-7B9958DB7478}" type="presParOf" srcId="{D892AAE5-F2B6-4CA7-A488-7F3F7BF0138F}" destId="{28D5E008-ABA7-43B0-8641-343033075753}" srcOrd="0" destOrd="0" presId="urn:microsoft.com/office/officeart/2005/8/layout/orgChart1"/>
    <dgm:cxn modelId="{6DDFD0C5-B000-4AFA-A649-E0E76CE086F1}" type="presParOf" srcId="{D892AAE5-F2B6-4CA7-A488-7F3F7BF0138F}" destId="{B659A3EB-0608-4209-9436-5AC685CA9810}" srcOrd="1" destOrd="0" presId="urn:microsoft.com/office/officeart/2005/8/layout/orgChart1"/>
    <dgm:cxn modelId="{892D3432-15AC-4834-ABA0-5EB0AE21E3A8}" type="presParOf" srcId="{46E29BEB-035E-49A0-BFA9-52B24F469C53}" destId="{6C6ABA85-1E02-4DED-A982-A0B88B21E924}" srcOrd="1" destOrd="0" presId="urn:microsoft.com/office/officeart/2005/8/layout/orgChart1"/>
    <dgm:cxn modelId="{CD018E50-2604-4375-8146-7BCEF3D4FD3F}" type="presParOf" srcId="{46E29BEB-035E-49A0-BFA9-52B24F469C53}" destId="{15E68BEE-2D94-4893-8413-42C7F7EB7C4B}" srcOrd="2" destOrd="0" presId="urn:microsoft.com/office/officeart/2005/8/layout/orgChart1"/>
    <dgm:cxn modelId="{BDD41957-1603-4F18-B675-F16573CB3F8A}" type="presParOf" srcId="{15E68BEE-2D94-4893-8413-42C7F7EB7C4B}" destId="{A7DACF48-2501-492C-B200-3106F352A312}" srcOrd="0" destOrd="0" presId="urn:microsoft.com/office/officeart/2005/8/layout/orgChart1"/>
    <dgm:cxn modelId="{9011A24C-6DAD-430B-BAFD-3B6712AE816B}" type="presParOf" srcId="{15E68BEE-2D94-4893-8413-42C7F7EB7C4B}" destId="{B2559AD0-948D-40CD-A79E-72EF91C39412}" srcOrd="1" destOrd="0" presId="urn:microsoft.com/office/officeart/2005/8/layout/orgChart1"/>
    <dgm:cxn modelId="{75E602EE-A3AF-42E4-BCDB-231C5E443905}" type="presParOf" srcId="{B2559AD0-948D-40CD-A79E-72EF91C39412}" destId="{FE7B4907-2CA1-4041-A87E-A0B107175837}" srcOrd="0" destOrd="0" presId="urn:microsoft.com/office/officeart/2005/8/layout/orgChart1"/>
    <dgm:cxn modelId="{4A7C925D-C72A-4B1E-B7F6-DD3BBD33690D}" type="presParOf" srcId="{FE7B4907-2CA1-4041-A87E-A0B107175837}" destId="{F17136B2-6E7E-4679-A532-B44B2DF89783}" srcOrd="0" destOrd="0" presId="urn:microsoft.com/office/officeart/2005/8/layout/orgChart1"/>
    <dgm:cxn modelId="{F68C9331-88E0-4EB3-BED3-92EE50E8CF52}" type="presParOf" srcId="{FE7B4907-2CA1-4041-A87E-A0B107175837}" destId="{D21E068D-845C-4919-A7F6-3DA1D369FCB0}" srcOrd="1" destOrd="0" presId="urn:microsoft.com/office/officeart/2005/8/layout/orgChart1"/>
    <dgm:cxn modelId="{E81A6803-6175-4DC1-BA0C-AF1200F7B084}" type="presParOf" srcId="{B2559AD0-948D-40CD-A79E-72EF91C39412}" destId="{F58B5EFB-280C-4272-AD86-4512174CB54A}" srcOrd="1" destOrd="0" presId="urn:microsoft.com/office/officeart/2005/8/layout/orgChart1"/>
    <dgm:cxn modelId="{C269FC20-602C-4DC9-A69D-B6807DFB352C}" type="presParOf" srcId="{B2559AD0-948D-40CD-A79E-72EF91C39412}" destId="{29BFD1AD-6273-4041-825B-621CC101DB57}" srcOrd="2" destOrd="0" presId="urn:microsoft.com/office/officeart/2005/8/layout/orgChart1"/>
    <dgm:cxn modelId="{E2796409-497E-4E85-B582-DCB368FCAF17}" type="presParOf" srcId="{29BFD1AD-6273-4041-825B-621CC101DB57}" destId="{38B78E58-55C9-425E-87EC-361C8AAB180C}" srcOrd="0" destOrd="0" presId="urn:microsoft.com/office/officeart/2005/8/layout/orgChart1"/>
    <dgm:cxn modelId="{4C68B928-8D3D-4E14-81EE-5CE670097DBB}" type="presParOf" srcId="{29BFD1AD-6273-4041-825B-621CC101DB57}" destId="{94866309-24A4-49E4-9BD3-5F0543CC9393}" srcOrd="1" destOrd="0" presId="urn:microsoft.com/office/officeart/2005/8/layout/orgChart1"/>
    <dgm:cxn modelId="{786300E0-AC03-487D-A184-3B09C7A19CD1}" type="presParOf" srcId="{94866309-24A4-49E4-9BD3-5F0543CC9393}" destId="{8954BD65-A76D-46AA-ACEE-3D42C16BDD92}" srcOrd="0" destOrd="0" presId="urn:microsoft.com/office/officeart/2005/8/layout/orgChart1"/>
    <dgm:cxn modelId="{C5305BA7-DB61-4783-9E25-571DA05CB893}" type="presParOf" srcId="{8954BD65-A76D-46AA-ACEE-3D42C16BDD92}" destId="{C2F9A930-0EF1-4F86-976B-8156506DDE71}" srcOrd="0" destOrd="0" presId="urn:microsoft.com/office/officeart/2005/8/layout/orgChart1"/>
    <dgm:cxn modelId="{3CAD60E0-B346-48B5-BBEE-5EE0A19067FC}" type="presParOf" srcId="{8954BD65-A76D-46AA-ACEE-3D42C16BDD92}" destId="{D04D72A9-6163-40A9-AF4E-04521BB1503D}" srcOrd="1" destOrd="0" presId="urn:microsoft.com/office/officeart/2005/8/layout/orgChart1"/>
    <dgm:cxn modelId="{8E93B9C8-D234-4ADB-A5D3-0C5714B1A000}" type="presParOf" srcId="{94866309-24A4-49E4-9BD3-5F0543CC9393}" destId="{0AAE5C96-D090-42EA-B620-5746BFEF8F84}" srcOrd="1" destOrd="0" presId="urn:microsoft.com/office/officeart/2005/8/layout/orgChart1"/>
    <dgm:cxn modelId="{8174E619-A79B-4BAC-B566-74329CE31455}" type="presParOf" srcId="{94866309-24A4-49E4-9BD3-5F0543CC9393}" destId="{261E4DFD-2679-4FB8-8181-A72ED282FC09}" srcOrd="2" destOrd="0" presId="urn:microsoft.com/office/officeart/2005/8/layout/orgChart1"/>
    <dgm:cxn modelId="{DCFEBF5C-2E59-4D86-9B9A-8BA172F75165}" type="presParOf" srcId="{29BFD1AD-6273-4041-825B-621CC101DB57}" destId="{E0A0C45D-5759-4DC1-968D-6CE47FB40FB2}" srcOrd="2" destOrd="0" presId="urn:microsoft.com/office/officeart/2005/8/layout/orgChart1"/>
    <dgm:cxn modelId="{A00CE33A-16CA-468D-A4DB-0258BF15E00F}" type="presParOf" srcId="{29BFD1AD-6273-4041-825B-621CC101DB57}" destId="{F72CCB8A-91A9-4A2C-A719-A16FC534A703}" srcOrd="3" destOrd="0" presId="urn:microsoft.com/office/officeart/2005/8/layout/orgChart1"/>
    <dgm:cxn modelId="{687968F3-C2EF-47FD-8A1C-073786814358}" type="presParOf" srcId="{F72CCB8A-91A9-4A2C-A719-A16FC534A703}" destId="{E84045A4-8AEB-4B44-B656-9C874C0A8786}" srcOrd="0" destOrd="0" presId="urn:microsoft.com/office/officeart/2005/8/layout/orgChart1"/>
    <dgm:cxn modelId="{050B5417-5A78-4D6F-BDA2-989A12CC4B49}" type="presParOf" srcId="{E84045A4-8AEB-4B44-B656-9C874C0A8786}" destId="{90CD7B00-CABA-4003-8490-8E1806121AE0}" srcOrd="0" destOrd="0" presId="urn:microsoft.com/office/officeart/2005/8/layout/orgChart1"/>
    <dgm:cxn modelId="{9B0CC93C-C1E6-4FF6-B5CD-903B6AAA767E}" type="presParOf" srcId="{E84045A4-8AEB-4B44-B656-9C874C0A8786}" destId="{3819DF6D-5637-41DB-AEB6-99C56177C7D5}" srcOrd="1" destOrd="0" presId="urn:microsoft.com/office/officeart/2005/8/layout/orgChart1"/>
    <dgm:cxn modelId="{9E2D0FFF-A1B4-4321-92B0-B4035809690C}" type="presParOf" srcId="{F72CCB8A-91A9-4A2C-A719-A16FC534A703}" destId="{5B9E6C07-CF03-4593-A5D8-2E03645CC8D3}" srcOrd="1" destOrd="0" presId="urn:microsoft.com/office/officeart/2005/8/layout/orgChart1"/>
    <dgm:cxn modelId="{5AD0F2F7-EAD6-4722-A0DA-D298F8C75ABE}" type="presParOf" srcId="{F72CCB8A-91A9-4A2C-A719-A16FC534A703}" destId="{8C416994-055D-4B57-8CEB-906557DD7260}" srcOrd="2" destOrd="0" presId="urn:microsoft.com/office/officeart/2005/8/layout/orgChart1"/>
    <dgm:cxn modelId="{E96A3343-F88A-4B26-A984-D11B09C37F47}" type="presParOf" srcId="{15E68BEE-2D94-4893-8413-42C7F7EB7C4B}" destId="{2A1F25F2-2DEC-49E4-B52C-212DE80784E9}" srcOrd="2" destOrd="0" presId="urn:microsoft.com/office/officeart/2005/8/layout/orgChart1"/>
    <dgm:cxn modelId="{B2BD3D15-7987-4182-A581-4E23D4C6141F}" type="presParOf" srcId="{15E68BEE-2D94-4893-8413-42C7F7EB7C4B}" destId="{BFE2659E-2242-4B73-B64B-1D7EBA4CB36D}" srcOrd="3" destOrd="0" presId="urn:microsoft.com/office/officeart/2005/8/layout/orgChart1"/>
    <dgm:cxn modelId="{B395CF58-8CB5-477D-A2F7-0E62D8C61B38}" type="presParOf" srcId="{BFE2659E-2242-4B73-B64B-1D7EBA4CB36D}" destId="{65102B50-D8D6-4230-B666-C5A4EF142928}" srcOrd="0" destOrd="0" presId="urn:microsoft.com/office/officeart/2005/8/layout/orgChart1"/>
    <dgm:cxn modelId="{E732E566-C538-4AF3-BD46-37BA416D4E4C}" type="presParOf" srcId="{65102B50-D8D6-4230-B666-C5A4EF142928}" destId="{23F80AC8-6AC5-439D-8E2A-62F42A52AA1C}" srcOrd="0" destOrd="0" presId="urn:microsoft.com/office/officeart/2005/8/layout/orgChart1"/>
    <dgm:cxn modelId="{7094307B-388B-4DF8-A2F3-DA121645ABAB}" type="presParOf" srcId="{65102B50-D8D6-4230-B666-C5A4EF142928}" destId="{01376F11-5776-4B01-B6E5-1FE59B7EF5C4}" srcOrd="1" destOrd="0" presId="urn:microsoft.com/office/officeart/2005/8/layout/orgChart1"/>
    <dgm:cxn modelId="{EC4546E8-C3BB-4C48-B167-8404CC6BA064}" type="presParOf" srcId="{BFE2659E-2242-4B73-B64B-1D7EBA4CB36D}" destId="{D9E6A78B-01D1-4013-965B-7312F47347DB}" srcOrd="1" destOrd="0" presId="urn:microsoft.com/office/officeart/2005/8/layout/orgChart1"/>
    <dgm:cxn modelId="{59EB68CD-86D5-4FA8-B653-4172E7F0ADD9}" type="presParOf" srcId="{BFE2659E-2242-4B73-B64B-1D7EBA4CB36D}" destId="{63BCA403-83C4-49DE-8797-F325848E8576}"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C71C00-8241-4097-B8FF-A80C43732E6F}" type="doc">
      <dgm:prSet loTypeId="urn:microsoft.com/office/officeart/2005/8/layout/orgChart1" loCatId="hierarchy" qsTypeId="urn:microsoft.com/office/officeart/2005/8/quickstyle/3d1" qsCatId="3D" csTypeId="urn:microsoft.com/office/officeart/2005/8/colors/accent0_3" csCatId="mainScheme" phldr="1"/>
      <dgm:spPr/>
      <dgm:t>
        <a:bodyPr/>
        <a:lstStyle/>
        <a:p>
          <a:endParaRPr lang="en-US"/>
        </a:p>
      </dgm:t>
    </dgm:pt>
    <dgm:pt modelId="{66987D52-4830-42A6-983B-9415F2F42BE4}">
      <dgm:prSet phldrT="[Text]"/>
      <dgm:spPr/>
      <dgm:t>
        <a:bodyPr/>
        <a:lstStyle/>
        <a:p>
          <a:r>
            <a:rPr lang="en-US" dirty="0"/>
            <a:t>Common personal supposition</a:t>
          </a:r>
        </a:p>
      </dgm:t>
    </dgm:pt>
    <dgm:pt modelId="{6EDD7947-E562-473D-BD93-9EFDFED74F2F}" type="parTrans" cxnId="{5FBCAD17-8BB0-4D8C-9222-0B8EA74EBCE3}">
      <dgm:prSet/>
      <dgm:spPr/>
      <dgm:t>
        <a:bodyPr/>
        <a:lstStyle/>
        <a:p>
          <a:endParaRPr lang="en-US"/>
        </a:p>
      </dgm:t>
    </dgm:pt>
    <dgm:pt modelId="{11C52DA6-D14F-46A6-AE37-CC7764616834}" type="sibTrans" cxnId="{5FBCAD17-8BB0-4D8C-9222-0B8EA74EBCE3}">
      <dgm:prSet/>
      <dgm:spPr/>
      <dgm:t>
        <a:bodyPr/>
        <a:lstStyle/>
        <a:p>
          <a:endParaRPr lang="en-US"/>
        </a:p>
      </dgm:t>
    </dgm:pt>
    <dgm:pt modelId="{4CCEE4F4-6F42-45F6-B8D9-78797A98F6DA}">
      <dgm:prSet phldrT="[Text]"/>
      <dgm:spPr/>
      <dgm:t>
        <a:bodyPr/>
        <a:lstStyle/>
        <a:p>
          <a:r>
            <a:rPr lang="en-US" dirty="0"/>
            <a:t>Determinate</a:t>
          </a:r>
        </a:p>
      </dgm:t>
    </dgm:pt>
    <dgm:pt modelId="{4242F706-482A-4D85-B89A-26054C0847CA}" type="parTrans" cxnId="{11B32F5C-3FB5-403A-AD9F-284C19EE89B9}">
      <dgm:prSet/>
      <dgm:spPr/>
      <dgm:t>
        <a:bodyPr/>
        <a:lstStyle/>
        <a:p>
          <a:endParaRPr lang="en-US"/>
        </a:p>
      </dgm:t>
    </dgm:pt>
    <dgm:pt modelId="{019C093F-7079-4C21-BE18-A9ED56BEF170}" type="sibTrans" cxnId="{11B32F5C-3FB5-403A-AD9F-284C19EE89B9}">
      <dgm:prSet/>
      <dgm:spPr/>
      <dgm:t>
        <a:bodyPr/>
        <a:lstStyle/>
        <a:p>
          <a:endParaRPr lang="en-US"/>
        </a:p>
      </dgm:t>
    </dgm:pt>
    <dgm:pt modelId="{08AF6A67-7A09-4F2F-A6BD-0CB8FC732964}">
      <dgm:prSet phldrT="[Text]"/>
      <dgm:spPr/>
      <dgm:t>
        <a:bodyPr/>
        <a:lstStyle/>
        <a:p>
          <a:r>
            <a:rPr lang="en-US" dirty="0"/>
            <a:t>Confused</a:t>
          </a:r>
        </a:p>
      </dgm:t>
    </dgm:pt>
    <dgm:pt modelId="{CF41D2F5-D8BC-4D1B-A3A3-91BC144EB7F4}" type="parTrans" cxnId="{B951B0A1-2944-49D0-924F-7939A653C5A1}">
      <dgm:prSet/>
      <dgm:spPr/>
      <dgm:t>
        <a:bodyPr/>
        <a:lstStyle/>
        <a:p>
          <a:endParaRPr lang="en-US"/>
        </a:p>
      </dgm:t>
    </dgm:pt>
    <dgm:pt modelId="{207DF089-D94F-41F1-BC79-6A0C0C90DE6C}" type="sibTrans" cxnId="{B951B0A1-2944-49D0-924F-7939A653C5A1}">
      <dgm:prSet/>
      <dgm:spPr/>
      <dgm:t>
        <a:bodyPr/>
        <a:lstStyle/>
        <a:p>
          <a:endParaRPr lang="en-US"/>
        </a:p>
      </dgm:t>
    </dgm:pt>
    <dgm:pt modelId="{7C409877-7F10-4973-8B10-3739E26E4688}">
      <dgm:prSet phldrT="[Text]"/>
      <dgm:spPr/>
      <dgm:t>
        <a:bodyPr/>
        <a:lstStyle/>
        <a:p>
          <a:r>
            <a:rPr lang="en-US" dirty="0"/>
            <a:t>Distributed</a:t>
          </a:r>
        </a:p>
      </dgm:t>
    </dgm:pt>
    <dgm:pt modelId="{0E59473F-9E83-4DF8-BBBE-2B8574AED36E}" type="parTrans" cxnId="{226682CE-EC69-4115-91D0-375D684135DA}">
      <dgm:prSet/>
      <dgm:spPr/>
      <dgm:t>
        <a:bodyPr/>
        <a:lstStyle/>
        <a:p>
          <a:endParaRPr lang="en-US"/>
        </a:p>
      </dgm:t>
    </dgm:pt>
    <dgm:pt modelId="{34A2C3ED-C46C-43CF-ABA1-FDC19B04CC46}" type="sibTrans" cxnId="{226682CE-EC69-4115-91D0-375D684135DA}">
      <dgm:prSet/>
      <dgm:spPr/>
      <dgm:t>
        <a:bodyPr/>
        <a:lstStyle/>
        <a:p>
          <a:endParaRPr lang="en-US"/>
        </a:p>
      </dgm:t>
    </dgm:pt>
    <dgm:pt modelId="{B0592F92-480C-4ECE-9C16-C0EBEBD6975A}">
      <dgm:prSet phldrT="[Text]"/>
      <dgm:spPr/>
      <dgm:t>
        <a:bodyPr/>
        <a:lstStyle/>
        <a:p>
          <a:r>
            <a:rPr lang="en-US" dirty="0"/>
            <a:t>Merely confused</a:t>
          </a:r>
        </a:p>
      </dgm:t>
    </dgm:pt>
    <dgm:pt modelId="{14C6F94E-5FFC-4526-96B5-6F2A0A84E72D}" type="parTrans" cxnId="{03FE3120-2988-41CD-94F7-0C86AA9D8AFB}">
      <dgm:prSet/>
      <dgm:spPr/>
      <dgm:t>
        <a:bodyPr/>
        <a:lstStyle/>
        <a:p>
          <a:endParaRPr lang="en-US"/>
        </a:p>
      </dgm:t>
    </dgm:pt>
    <dgm:pt modelId="{7A75093C-D5C0-4297-97B7-D48C97A146B1}" type="sibTrans" cxnId="{03FE3120-2988-41CD-94F7-0C86AA9D8AFB}">
      <dgm:prSet/>
      <dgm:spPr/>
      <dgm:t>
        <a:bodyPr/>
        <a:lstStyle/>
        <a:p>
          <a:endParaRPr lang="en-US"/>
        </a:p>
      </dgm:t>
    </dgm:pt>
    <dgm:pt modelId="{18321F10-410F-4C1E-8680-D0D558EFBC7E}">
      <dgm:prSet phldrT="[Text]"/>
      <dgm:spPr/>
      <dgm:t>
        <a:bodyPr/>
        <a:lstStyle/>
        <a:p>
          <a:r>
            <a:rPr lang="en-US" b="1" i="1" dirty="0"/>
            <a:t>Some S </a:t>
          </a:r>
          <a:r>
            <a:rPr lang="en-US" b="0" i="1" dirty="0"/>
            <a:t>is P: Therefore, this S is P </a:t>
          </a:r>
          <a:r>
            <a:rPr lang="en-US" b="0" i="1" u="sng" dirty="0"/>
            <a:t>or </a:t>
          </a:r>
          <a:r>
            <a:rPr lang="en-US" b="0" i="1" u="none" dirty="0"/>
            <a:t>that S is P … etc.</a:t>
          </a:r>
          <a:endParaRPr lang="en-US" b="1" i="1" dirty="0"/>
        </a:p>
      </dgm:t>
    </dgm:pt>
    <dgm:pt modelId="{F4C058C2-328B-4286-9205-E23F0FDCBC81}" type="parTrans" cxnId="{297819EB-FF3E-4F22-A4F9-5AAC6E96B803}">
      <dgm:prSet/>
      <dgm:spPr/>
      <dgm:t>
        <a:bodyPr/>
        <a:lstStyle/>
        <a:p>
          <a:endParaRPr lang="en-US"/>
        </a:p>
      </dgm:t>
    </dgm:pt>
    <dgm:pt modelId="{7B7EF5C3-C692-4323-81FA-FDD49E2EEFF7}" type="sibTrans" cxnId="{297819EB-FF3E-4F22-A4F9-5AAC6E96B803}">
      <dgm:prSet/>
      <dgm:spPr/>
      <dgm:t>
        <a:bodyPr/>
        <a:lstStyle/>
        <a:p>
          <a:endParaRPr lang="en-US"/>
        </a:p>
      </dgm:t>
    </dgm:pt>
    <dgm:pt modelId="{87A8276C-6EB8-4178-898D-26D1105EAE76}">
      <dgm:prSet phldrT="[Text]"/>
      <dgm:spPr/>
      <dgm:t>
        <a:bodyPr/>
        <a:lstStyle/>
        <a:p>
          <a:r>
            <a:rPr lang="en-US" b="1" i="1" dirty="0"/>
            <a:t>Every S </a:t>
          </a:r>
          <a:r>
            <a:rPr lang="en-US" b="0" i="1" dirty="0"/>
            <a:t>is P: so this S is P, </a:t>
          </a:r>
          <a:r>
            <a:rPr lang="en-US" b="0" i="1" u="sng" dirty="0"/>
            <a:t>and</a:t>
          </a:r>
          <a:r>
            <a:rPr lang="en-US" b="0" i="1" u="none" dirty="0"/>
            <a:t> that S is P … etc.</a:t>
          </a:r>
          <a:endParaRPr lang="en-US" b="0" i="1" dirty="0"/>
        </a:p>
      </dgm:t>
    </dgm:pt>
    <dgm:pt modelId="{B5502936-EFCF-430D-91E2-F98F2FCDDECD}" type="parTrans" cxnId="{B9880197-60B9-4585-9E8A-38A7C07AD13F}">
      <dgm:prSet/>
      <dgm:spPr/>
      <dgm:t>
        <a:bodyPr/>
        <a:lstStyle/>
        <a:p>
          <a:endParaRPr lang="en-US"/>
        </a:p>
      </dgm:t>
    </dgm:pt>
    <dgm:pt modelId="{2496357F-C46C-4D64-96F4-35D4DBC34C92}" type="sibTrans" cxnId="{B9880197-60B9-4585-9E8A-38A7C07AD13F}">
      <dgm:prSet/>
      <dgm:spPr/>
      <dgm:t>
        <a:bodyPr/>
        <a:lstStyle/>
        <a:p>
          <a:endParaRPr lang="en-US"/>
        </a:p>
      </dgm:t>
    </dgm:pt>
    <dgm:pt modelId="{B900927E-FB53-46A9-8A86-0B8DEC747AAC}">
      <dgm:prSet phldrT="[Text]"/>
      <dgm:spPr/>
      <dgm:t>
        <a:bodyPr/>
        <a:lstStyle/>
        <a:p>
          <a:r>
            <a:rPr lang="en-US" b="0" i="1" dirty="0"/>
            <a:t>Every S is </a:t>
          </a:r>
          <a:r>
            <a:rPr lang="en-US" b="1" i="1" dirty="0"/>
            <a:t>P</a:t>
          </a:r>
          <a:r>
            <a:rPr lang="en-US" b="0" i="1" dirty="0"/>
            <a:t>: so Every S is this P </a:t>
          </a:r>
          <a:r>
            <a:rPr lang="en-US" b="0" i="1" u="sng" dirty="0"/>
            <a:t>or </a:t>
          </a:r>
          <a:r>
            <a:rPr lang="en-US" b="0" i="1" u="none" dirty="0"/>
            <a:t>that P … etc.</a:t>
          </a:r>
          <a:endParaRPr lang="en-US" b="0" i="1" dirty="0"/>
        </a:p>
      </dgm:t>
    </dgm:pt>
    <dgm:pt modelId="{8033CFDD-D7A1-4CC7-8F91-3FB82147D74D}" type="parTrans" cxnId="{6BF5EDDC-784E-4DF5-909F-09856CB216D1}">
      <dgm:prSet/>
      <dgm:spPr/>
      <dgm:t>
        <a:bodyPr/>
        <a:lstStyle/>
        <a:p>
          <a:endParaRPr lang="en-US"/>
        </a:p>
      </dgm:t>
    </dgm:pt>
    <dgm:pt modelId="{E370F117-EA27-4187-8EE2-B88BC42EABF8}" type="sibTrans" cxnId="{6BF5EDDC-784E-4DF5-909F-09856CB216D1}">
      <dgm:prSet/>
      <dgm:spPr/>
      <dgm:t>
        <a:bodyPr/>
        <a:lstStyle/>
        <a:p>
          <a:endParaRPr lang="en-US"/>
        </a:p>
      </dgm:t>
    </dgm:pt>
    <dgm:pt modelId="{C6564FFA-D389-4CFF-9D09-7F5BA33AFDE4}" type="pres">
      <dgm:prSet presAssocID="{7DC71C00-8241-4097-B8FF-A80C43732E6F}" presName="hierChild1" presStyleCnt="0">
        <dgm:presLayoutVars>
          <dgm:orgChart val="1"/>
          <dgm:chPref val="1"/>
          <dgm:dir/>
          <dgm:animOne val="branch"/>
          <dgm:animLvl val="lvl"/>
          <dgm:resizeHandles/>
        </dgm:presLayoutVars>
      </dgm:prSet>
      <dgm:spPr/>
    </dgm:pt>
    <dgm:pt modelId="{682238C8-9E9C-4D77-AA8D-03FE63180D39}" type="pres">
      <dgm:prSet presAssocID="{66987D52-4830-42A6-983B-9415F2F42BE4}" presName="hierRoot1" presStyleCnt="0">
        <dgm:presLayoutVars>
          <dgm:hierBranch val="init"/>
        </dgm:presLayoutVars>
      </dgm:prSet>
      <dgm:spPr/>
    </dgm:pt>
    <dgm:pt modelId="{C572AF84-47C5-4CD6-8DD3-C4314BB41147}" type="pres">
      <dgm:prSet presAssocID="{66987D52-4830-42A6-983B-9415F2F42BE4}" presName="rootComposite1" presStyleCnt="0"/>
      <dgm:spPr/>
    </dgm:pt>
    <dgm:pt modelId="{616D7E67-B364-4D32-B005-E99872219B77}" type="pres">
      <dgm:prSet presAssocID="{66987D52-4830-42A6-983B-9415F2F42BE4}" presName="rootText1" presStyleLbl="node0" presStyleIdx="0" presStyleCnt="1">
        <dgm:presLayoutVars>
          <dgm:chPref val="3"/>
        </dgm:presLayoutVars>
      </dgm:prSet>
      <dgm:spPr/>
    </dgm:pt>
    <dgm:pt modelId="{F2254580-9A63-4862-9FCE-C15ED275316A}" type="pres">
      <dgm:prSet presAssocID="{66987D52-4830-42A6-983B-9415F2F42BE4}" presName="rootConnector1" presStyleLbl="node1" presStyleIdx="0" presStyleCnt="0"/>
      <dgm:spPr/>
    </dgm:pt>
    <dgm:pt modelId="{E9354722-5442-49FA-BE10-4431A6852E18}" type="pres">
      <dgm:prSet presAssocID="{66987D52-4830-42A6-983B-9415F2F42BE4}" presName="hierChild2" presStyleCnt="0"/>
      <dgm:spPr/>
    </dgm:pt>
    <dgm:pt modelId="{8D41F0A5-6291-4BAD-9233-E1F8AB8C0985}" type="pres">
      <dgm:prSet presAssocID="{4242F706-482A-4D85-B89A-26054C0847CA}" presName="Name37" presStyleLbl="parChTrans1D2" presStyleIdx="0" presStyleCnt="2"/>
      <dgm:spPr/>
    </dgm:pt>
    <dgm:pt modelId="{05A7AA65-A061-490A-92FD-E69CC049DEE0}" type="pres">
      <dgm:prSet presAssocID="{4CCEE4F4-6F42-45F6-B8D9-78797A98F6DA}" presName="hierRoot2" presStyleCnt="0">
        <dgm:presLayoutVars>
          <dgm:hierBranch val="init"/>
        </dgm:presLayoutVars>
      </dgm:prSet>
      <dgm:spPr/>
    </dgm:pt>
    <dgm:pt modelId="{0268A2AE-0E0C-4F31-887E-8D8B9333915A}" type="pres">
      <dgm:prSet presAssocID="{4CCEE4F4-6F42-45F6-B8D9-78797A98F6DA}" presName="rootComposite" presStyleCnt="0"/>
      <dgm:spPr/>
    </dgm:pt>
    <dgm:pt modelId="{9FD65E88-F2FB-431A-9AD8-0E89E4D0A494}" type="pres">
      <dgm:prSet presAssocID="{4CCEE4F4-6F42-45F6-B8D9-78797A98F6DA}" presName="rootText" presStyleLbl="node2" presStyleIdx="0" presStyleCnt="2">
        <dgm:presLayoutVars>
          <dgm:chPref val="3"/>
        </dgm:presLayoutVars>
      </dgm:prSet>
      <dgm:spPr/>
    </dgm:pt>
    <dgm:pt modelId="{8C12A75D-39E8-4A4A-AE9D-842D73082925}" type="pres">
      <dgm:prSet presAssocID="{4CCEE4F4-6F42-45F6-B8D9-78797A98F6DA}" presName="rootConnector" presStyleLbl="node2" presStyleIdx="0" presStyleCnt="2"/>
      <dgm:spPr/>
    </dgm:pt>
    <dgm:pt modelId="{92C8C2E8-6777-48BC-8063-DF3C8DC23374}" type="pres">
      <dgm:prSet presAssocID="{4CCEE4F4-6F42-45F6-B8D9-78797A98F6DA}" presName="hierChild4" presStyleCnt="0"/>
      <dgm:spPr/>
    </dgm:pt>
    <dgm:pt modelId="{72D339CC-BE62-480A-8FCC-A19A553F2E2D}" type="pres">
      <dgm:prSet presAssocID="{F4C058C2-328B-4286-9205-E23F0FDCBC81}" presName="Name37" presStyleLbl="parChTrans1D3" presStyleIdx="0" presStyleCnt="3"/>
      <dgm:spPr/>
    </dgm:pt>
    <dgm:pt modelId="{72B4C2F1-C32F-4C26-99FD-599ACE8B9B7B}" type="pres">
      <dgm:prSet presAssocID="{18321F10-410F-4C1E-8680-D0D558EFBC7E}" presName="hierRoot2" presStyleCnt="0">
        <dgm:presLayoutVars>
          <dgm:hierBranch val="init"/>
        </dgm:presLayoutVars>
      </dgm:prSet>
      <dgm:spPr/>
    </dgm:pt>
    <dgm:pt modelId="{0E9A2D21-BBAC-47C6-B5A6-57E0CDDA43A4}" type="pres">
      <dgm:prSet presAssocID="{18321F10-410F-4C1E-8680-D0D558EFBC7E}" presName="rootComposite" presStyleCnt="0"/>
      <dgm:spPr/>
    </dgm:pt>
    <dgm:pt modelId="{78DFCDF1-A561-4721-ADC7-9F8B121574F4}" type="pres">
      <dgm:prSet presAssocID="{18321F10-410F-4C1E-8680-D0D558EFBC7E}" presName="rootText" presStyleLbl="node3" presStyleIdx="0" presStyleCnt="3">
        <dgm:presLayoutVars>
          <dgm:chPref val="3"/>
        </dgm:presLayoutVars>
      </dgm:prSet>
      <dgm:spPr/>
    </dgm:pt>
    <dgm:pt modelId="{B85131DC-5EF6-4CDC-B9F7-4C14BD658B97}" type="pres">
      <dgm:prSet presAssocID="{18321F10-410F-4C1E-8680-D0D558EFBC7E}" presName="rootConnector" presStyleLbl="node3" presStyleIdx="0" presStyleCnt="3"/>
      <dgm:spPr/>
    </dgm:pt>
    <dgm:pt modelId="{C33BC9AC-7D63-46BB-ADAC-A2A74803D744}" type="pres">
      <dgm:prSet presAssocID="{18321F10-410F-4C1E-8680-D0D558EFBC7E}" presName="hierChild4" presStyleCnt="0"/>
      <dgm:spPr/>
    </dgm:pt>
    <dgm:pt modelId="{5B467FF2-DE94-4747-B264-2727A270A9DE}" type="pres">
      <dgm:prSet presAssocID="{18321F10-410F-4C1E-8680-D0D558EFBC7E}" presName="hierChild5" presStyleCnt="0"/>
      <dgm:spPr/>
    </dgm:pt>
    <dgm:pt modelId="{2D97D2B2-3603-4C36-ABF6-4D4AB4E3040E}" type="pres">
      <dgm:prSet presAssocID="{4CCEE4F4-6F42-45F6-B8D9-78797A98F6DA}" presName="hierChild5" presStyleCnt="0"/>
      <dgm:spPr/>
    </dgm:pt>
    <dgm:pt modelId="{B57A7438-1748-4416-840D-79C09E309EC3}" type="pres">
      <dgm:prSet presAssocID="{CF41D2F5-D8BC-4D1B-A3A3-91BC144EB7F4}" presName="Name37" presStyleLbl="parChTrans1D2" presStyleIdx="1" presStyleCnt="2"/>
      <dgm:spPr/>
    </dgm:pt>
    <dgm:pt modelId="{8B94EF73-16D3-4B09-88A7-FD647AEA6250}" type="pres">
      <dgm:prSet presAssocID="{08AF6A67-7A09-4F2F-A6BD-0CB8FC732964}" presName="hierRoot2" presStyleCnt="0">
        <dgm:presLayoutVars>
          <dgm:hierBranch val="init"/>
        </dgm:presLayoutVars>
      </dgm:prSet>
      <dgm:spPr/>
    </dgm:pt>
    <dgm:pt modelId="{81B96EF1-E7F2-4203-98E4-65BB70E9F6D7}" type="pres">
      <dgm:prSet presAssocID="{08AF6A67-7A09-4F2F-A6BD-0CB8FC732964}" presName="rootComposite" presStyleCnt="0"/>
      <dgm:spPr/>
    </dgm:pt>
    <dgm:pt modelId="{13D04BB2-8F46-4E4E-970B-1B7C038A0870}" type="pres">
      <dgm:prSet presAssocID="{08AF6A67-7A09-4F2F-A6BD-0CB8FC732964}" presName="rootText" presStyleLbl="node2" presStyleIdx="1" presStyleCnt="2">
        <dgm:presLayoutVars>
          <dgm:chPref val="3"/>
        </dgm:presLayoutVars>
      </dgm:prSet>
      <dgm:spPr/>
    </dgm:pt>
    <dgm:pt modelId="{C6A5BAE5-B846-4B81-A4BA-CEB7E8505BDC}" type="pres">
      <dgm:prSet presAssocID="{08AF6A67-7A09-4F2F-A6BD-0CB8FC732964}" presName="rootConnector" presStyleLbl="node2" presStyleIdx="1" presStyleCnt="2"/>
      <dgm:spPr/>
    </dgm:pt>
    <dgm:pt modelId="{E61DB2ED-5F3E-46B5-A937-48B86AFD8734}" type="pres">
      <dgm:prSet presAssocID="{08AF6A67-7A09-4F2F-A6BD-0CB8FC732964}" presName="hierChild4" presStyleCnt="0"/>
      <dgm:spPr/>
    </dgm:pt>
    <dgm:pt modelId="{964129B4-B4B1-4FA0-B97F-5F06BA5881E5}" type="pres">
      <dgm:prSet presAssocID="{0E59473F-9E83-4DF8-BBBE-2B8574AED36E}" presName="Name37" presStyleLbl="parChTrans1D3" presStyleIdx="1" presStyleCnt="3"/>
      <dgm:spPr/>
    </dgm:pt>
    <dgm:pt modelId="{226B3EAE-9377-4D94-8692-4FF806E7F838}" type="pres">
      <dgm:prSet presAssocID="{7C409877-7F10-4973-8B10-3739E26E4688}" presName="hierRoot2" presStyleCnt="0">
        <dgm:presLayoutVars>
          <dgm:hierBranch val="init"/>
        </dgm:presLayoutVars>
      </dgm:prSet>
      <dgm:spPr/>
    </dgm:pt>
    <dgm:pt modelId="{F44817F0-D921-41C3-800C-AE096BF19B68}" type="pres">
      <dgm:prSet presAssocID="{7C409877-7F10-4973-8B10-3739E26E4688}" presName="rootComposite" presStyleCnt="0"/>
      <dgm:spPr/>
    </dgm:pt>
    <dgm:pt modelId="{938DD0BD-034D-44E4-9D30-73A0128664B7}" type="pres">
      <dgm:prSet presAssocID="{7C409877-7F10-4973-8B10-3739E26E4688}" presName="rootText" presStyleLbl="node3" presStyleIdx="1" presStyleCnt="3">
        <dgm:presLayoutVars>
          <dgm:chPref val="3"/>
        </dgm:presLayoutVars>
      </dgm:prSet>
      <dgm:spPr/>
    </dgm:pt>
    <dgm:pt modelId="{EA6F1BE1-B1AC-4280-89A7-BF14C7823B96}" type="pres">
      <dgm:prSet presAssocID="{7C409877-7F10-4973-8B10-3739E26E4688}" presName="rootConnector" presStyleLbl="node3" presStyleIdx="1" presStyleCnt="3"/>
      <dgm:spPr/>
    </dgm:pt>
    <dgm:pt modelId="{D455288D-5445-4965-AB0B-C166FDF11DD5}" type="pres">
      <dgm:prSet presAssocID="{7C409877-7F10-4973-8B10-3739E26E4688}" presName="hierChild4" presStyleCnt="0"/>
      <dgm:spPr/>
    </dgm:pt>
    <dgm:pt modelId="{3F5CA96C-85FF-473E-978E-52215A148D97}" type="pres">
      <dgm:prSet presAssocID="{B5502936-EFCF-430D-91E2-F98F2FCDDECD}" presName="Name37" presStyleLbl="parChTrans1D4" presStyleIdx="0" presStyleCnt="2"/>
      <dgm:spPr/>
    </dgm:pt>
    <dgm:pt modelId="{623B295B-8A4E-4D8C-ADA0-044289A1E63E}" type="pres">
      <dgm:prSet presAssocID="{87A8276C-6EB8-4178-898D-26D1105EAE76}" presName="hierRoot2" presStyleCnt="0">
        <dgm:presLayoutVars>
          <dgm:hierBranch val="init"/>
        </dgm:presLayoutVars>
      </dgm:prSet>
      <dgm:spPr/>
    </dgm:pt>
    <dgm:pt modelId="{952D3AB0-1F02-4F40-A0AA-DA58570BCFBF}" type="pres">
      <dgm:prSet presAssocID="{87A8276C-6EB8-4178-898D-26D1105EAE76}" presName="rootComposite" presStyleCnt="0"/>
      <dgm:spPr/>
    </dgm:pt>
    <dgm:pt modelId="{D60069AC-ADBE-4F73-AE90-163C74473FEA}" type="pres">
      <dgm:prSet presAssocID="{87A8276C-6EB8-4178-898D-26D1105EAE76}" presName="rootText" presStyleLbl="node4" presStyleIdx="0" presStyleCnt="2">
        <dgm:presLayoutVars>
          <dgm:chPref val="3"/>
        </dgm:presLayoutVars>
      </dgm:prSet>
      <dgm:spPr/>
    </dgm:pt>
    <dgm:pt modelId="{E02406BA-0739-47C9-81A7-E9BE10B9570B}" type="pres">
      <dgm:prSet presAssocID="{87A8276C-6EB8-4178-898D-26D1105EAE76}" presName="rootConnector" presStyleLbl="node4" presStyleIdx="0" presStyleCnt="2"/>
      <dgm:spPr/>
    </dgm:pt>
    <dgm:pt modelId="{EB2EB698-1652-41DF-B39C-D42D3381456A}" type="pres">
      <dgm:prSet presAssocID="{87A8276C-6EB8-4178-898D-26D1105EAE76}" presName="hierChild4" presStyleCnt="0"/>
      <dgm:spPr/>
    </dgm:pt>
    <dgm:pt modelId="{77994CC1-A33B-4ACF-A7CE-096407784696}" type="pres">
      <dgm:prSet presAssocID="{87A8276C-6EB8-4178-898D-26D1105EAE76}" presName="hierChild5" presStyleCnt="0"/>
      <dgm:spPr/>
    </dgm:pt>
    <dgm:pt modelId="{E6D351B1-FE44-41CC-9000-9133FE8CE763}" type="pres">
      <dgm:prSet presAssocID="{7C409877-7F10-4973-8B10-3739E26E4688}" presName="hierChild5" presStyleCnt="0"/>
      <dgm:spPr/>
    </dgm:pt>
    <dgm:pt modelId="{4A0A8226-D462-4260-AAD8-50DF8C39BC74}" type="pres">
      <dgm:prSet presAssocID="{14C6F94E-5FFC-4526-96B5-6F2A0A84E72D}" presName="Name37" presStyleLbl="parChTrans1D3" presStyleIdx="2" presStyleCnt="3"/>
      <dgm:spPr/>
    </dgm:pt>
    <dgm:pt modelId="{DF205B04-45CC-4B38-BF9D-DAF4EDDCF3D7}" type="pres">
      <dgm:prSet presAssocID="{B0592F92-480C-4ECE-9C16-C0EBEBD6975A}" presName="hierRoot2" presStyleCnt="0">
        <dgm:presLayoutVars>
          <dgm:hierBranch val="init"/>
        </dgm:presLayoutVars>
      </dgm:prSet>
      <dgm:spPr/>
    </dgm:pt>
    <dgm:pt modelId="{E9744EE7-6A8F-41BF-A1BE-301CC66070A1}" type="pres">
      <dgm:prSet presAssocID="{B0592F92-480C-4ECE-9C16-C0EBEBD6975A}" presName="rootComposite" presStyleCnt="0"/>
      <dgm:spPr/>
    </dgm:pt>
    <dgm:pt modelId="{7EB084CD-69D2-4330-9347-A7D3DA98D98B}" type="pres">
      <dgm:prSet presAssocID="{B0592F92-480C-4ECE-9C16-C0EBEBD6975A}" presName="rootText" presStyleLbl="node3" presStyleIdx="2" presStyleCnt="3">
        <dgm:presLayoutVars>
          <dgm:chPref val="3"/>
        </dgm:presLayoutVars>
      </dgm:prSet>
      <dgm:spPr/>
    </dgm:pt>
    <dgm:pt modelId="{955C39E5-87F4-49BE-BEB3-C26162668E49}" type="pres">
      <dgm:prSet presAssocID="{B0592F92-480C-4ECE-9C16-C0EBEBD6975A}" presName="rootConnector" presStyleLbl="node3" presStyleIdx="2" presStyleCnt="3"/>
      <dgm:spPr/>
    </dgm:pt>
    <dgm:pt modelId="{984E186E-706E-4940-9CF8-15F707CDB657}" type="pres">
      <dgm:prSet presAssocID="{B0592F92-480C-4ECE-9C16-C0EBEBD6975A}" presName="hierChild4" presStyleCnt="0"/>
      <dgm:spPr/>
    </dgm:pt>
    <dgm:pt modelId="{32E65F87-612B-44A2-85A4-36DC73025714}" type="pres">
      <dgm:prSet presAssocID="{8033CFDD-D7A1-4CC7-8F91-3FB82147D74D}" presName="Name37" presStyleLbl="parChTrans1D4" presStyleIdx="1" presStyleCnt="2"/>
      <dgm:spPr/>
    </dgm:pt>
    <dgm:pt modelId="{0840C587-F68A-4B32-A185-8CDA0F85F150}" type="pres">
      <dgm:prSet presAssocID="{B900927E-FB53-46A9-8A86-0B8DEC747AAC}" presName="hierRoot2" presStyleCnt="0">
        <dgm:presLayoutVars>
          <dgm:hierBranch val="init"/>
        </dgm:presLayoutVars>
      </dgm:prSet>
      <dgm:spPr/>
    </dgm:pt>
    <dgm:pt modelId="{9C596171-B032-4888-9C0F-DDF094393EEB}" type="pres">
      <dgm:prSet presAssocID="{B900927E-FB53-46A9-8A86-0B8DEC747AAC}" presName="rootComposite" presStyleCnt="0"/>
      <dgm:spPr/>
    </dgm:pt>
    <dgm:pt modelId="{3B8EADF4-A075-4BB0-8C4B-34C11A673B38}" type="pres">
      <dgm:prSet presAssocID="{B900927E-FB53-46A9-8A86-0B8DEC747AAC}" presName="rootText" presStyleLbl="node4" presStyleIdx="1" presStyleCnt="2">
        <dgm:presLayoutVars>
          <dgm:chPref val="3"/>
        </dgm:presLayoutVars>
      </dgm:prSet>
      <dgm:spPr/>
    </dgm:pt>
    <dgm:pt modelId="{CA3F2FD3-EADD-4EF7-B6D3-5D661EEB2038}" type="pres">
      <dgm:prSet presAssocID="{B900927E-FB53-46A9-8A86-0B8DEC747AAC}" presName="rootConnector" presStyleLbl="node4" presStyleIdx="1" presStyleCnt="2"/>
      <dgm:spPr/>
    </dgm:pt>
    <dgm:pt modelId="{E33DCB75-61B5-497F-A6DF-C63D90E29CDD}" type="pres">
      <dgm:prSet presAssocID="{B900927E-FB53-46A9-8A86-0B8DEC747AAC}" presName="hierChild4" presStyleCnt="0"/>
      <dgm:spPr/>
    </dgm:pt>
    <dgm:pt modelId="{1507A300-8C0C-4A24-B393-C832FC6ADB80}" type="pres">
      <dgm:prSet presAssocID="{B900927E-FB53-46A9-8A86-0B8DEC747AAC}" presName="hierChild5" presStyleCnt="0"/>
      <dgm:spPr/>
    </dgm:pt>
    <dgm:pt modelId="{0B55BDFE-E68B-438F-9820-9C89160295EE}" type="pres">
      <dgm:prSet presAssocID="{B0592F92-480C-4ECE-9C16-C0EBEBD6975A}" presName="hierChild5" presStyleCnt="0"/>
      <dgm:spPr/>
    </dgm:pt>
    <dgm:pt modelId="{81163F37-07FD-4634-A84E-EFDE5FF09B10}" type="pres">
      <dgm:prSet presAssocID="{08AF6A67-7A09-4F2F-A6BD-0CB8FC732964}" presName="hierChild5" presStyleCnt="0"/>
      <dgm:spPr/>
    </dgm:pt>
    <dgm:pt modelId="{06C44026-9674-4452-BD4F-09D0DE8EEBB7}" type="pres">
      <dgm:prSet presAssocID="{66987D52-4830-42A6-983B-9415F2F42BE4}" presName="hierChild3" presStyleCnt="0"/>
      <dgm:spPr/>
    </dgm:pt>
  </dgm:ptLst>
  <dgm:cxnLst>
    <dgm:cxn modelId="{3844190C-6D51-48CF-BE12-C9AA804FF04B}" type="presOf" srcId="{B900927E-FB53-46A9-8A86-0B8DEC747AAC}" destId="{CA3F2FD3-EADD-4EF7-B6D3-5D661EEB2038}" srcOrd="1" destOrd="0" presId="urn:microsoft.com/office/officeart/2005/8/layout/orgChart1"/>
    <dgm:cxn modelId="{B951B0A1-2944-49D0-924F-7939A653C5A1}" srcId="{66987D52-4830-42A6-983B-9415F2F42BE4}" destId="{08AF6A67-7A09-4F2F-A6BD-0CB8FC732964}" srcOrd="1" destOrd="0" parTransId="{CF41D2F5-D8BC-4D1B-A3A3-91BC144EB7F4}" sibTransId="{207DF089-D94F-41F1-BC79-6A0C0C90DE6C}"/>
    <dgm:cxn modelId="{D46AC357-05FA-4772-A371-250CDDD9C4DC}" type="presOf" srcId="{14C6F94E-5FFC-4526-96B5-6F2A0A84E72D}" destId="{4A0A8226-D462-4260-AAD8-50DF8C39BC74}" srcOrd="0" destOrd="0" presId="urn:microsoft.com/office/officeart/2005/8/layout/orgChart1"/>
    <dgm:cxn modelId="{9F2557A8-37A5-4AFC-BBFC-6EDA3A03DD15}" type="presOf" srcId="{7DC71C00-8241-4097-B8FF-A80C43732E6F}" destId="{C6564FFA-D389-4CFF-9D09-7F5BA33AFDE4}" srcOrd="0" destOrd="0" presId="urn:microsoft.com/office/officeart/2005/8/layout/orgChart1"/>
    <dgm:cxn modelId="{39286B1A-FE9F-42D8-A29E-572B068481DF}" type="presOf" srcId="{B0592F92-480C-4ECE-9C16-C0EBEBD6975A}" destId="{7EB084CD-69D2-4330-9347-A7D3DA98D98B}" srcOrd="0" destOrd="0" presId="urn:microsoft.com/office/officeart/2005/8/layout/orgChart1"/>
    <dgm:cxn modelId="{6BF5EDDC-784E-4DF5-909F-09856CB216D1}" srcId="{B0592F92-480C-4ECE-9C16-C0EBEBD6975A}" destId="{B900927E-FB53-46A9-8A86-0B8DEC747AAC}" srcOrd="0" destOrd="0" parTransId="{8033CFDD-D7A1-4CC7-8F91-3FB82147D74D}" sibTransId="{E370F117-EA27-4187-8EE2-B88BC42EABF8}"/>
    <dgm:cxn modelId="{4E6AD426-2ECB-475D-B695-D5C5BD113342}" type="presOf" srcId="{87A8276C-6EB8-4178-898D-26D1105EAE76}" destId="{E02406BA-0739-47C9-81A7-E9BE10B9570B}" srcOrd="1" destOrd="0" presId="urn:microsoft.com/office/officeart/2005/8/layout/orgChart1"/>
    <dgm:cxn modelId="{297819EB-FF3E-4F22-A4F9-5AAC6E96B803}" srcId="{4CCEE4F4-6F42-45F6-B8D9-78797A98F6DA}" destId="{18321F10-410F-4C1E-8680-D0D558EFBC7E}" srcOrd="0" destOrd="0" parTransId="{F4C058C2-328B-4286-9205-E23F0FDCBC81}" sibTransId="{7B7EF5C3-C692-4323-81FA-FDD49E2EEFF7}"/>
    <dgm:cxn modelId="{03FE3120-2988-41CD-94F7-0C86AA9D8AFB}" srcId="{08AF6A67-7A09-4F2F-A6BD-0CB8FC732964}" destId="{B0592F92-480C-4ECE-9C16-C0EBEBD6975A}" srcOrd="1" destOrd="0" parTransId="{14C6F94E-5FFC-4526-96B5-6F2A0A84E72D}" sibTransId="{7A75093C-D5C0-4297-97B7-D48C97A146B1}"/>
    <dgm:cxn modelId="{6579266C-117D-452E-A889-891264BFCCFB}" type="presOf" srcId="{B5502936-EFCF-430D-91E2-F98F2FCDDECD}" destId="{3F5CA96C-85FF-473E-978E-52215A148D97}" srcOrd="0" destOrd="0" presId="urn:microsoft.com/office/officeart/2005/8/layout/orgChart1"/>
    <dgm:cxn modelId="{11B32F5C-3FB5-403A-AD9F-284C19EE89B9}" srcId="{66987D52-4830-42A6-983B-9415F2F42BE4}" destId="{4CCEE4F4-6F42-45F6-B8D9-78797A98F6DA}" srcOrd="0" destOrd="0" parTransId="{4242F706-482A-4D85-B89A-26054C0847CA}" sibTransId="{019C093F-7079-4C21-BE18-A9ED56BEF170}"/>
    <dgm:cxn modelId="{E5E4DB91-20D4-40E6-8276-71737D436AFD}" type="presOf" srcId="{18321F10-410F-4C1E-8680-D0D558EFBC7E}" destId="{78DFCDF1-A561-4721-ADC7-9F8B121574F4}" srcOrd="0" destOrd="0" presId="urn:microsoft.com/office/officeart/2005/8/layout/orgChart1"/>
    <dgm:cxn modelId="{59F6CB38-CCBF-4DA5-BD62-B80EDA3A346F}" type="presOf" srcId="{66987D52-4830-42A6-983B-9415F2F42BE4}" destId="{616D7E67-B364-4D32-B005-E99872219B77}" srcOrd="0" destOrd="0" presId="urn:microsoft.com/office/officeart/2005/8/layout/orgChart1"/>
    <dgm:cxn modelId="{D5CBDFB0-2D36-4568-8975-43A753A22E2A}" type="presOf" srcId="{7C409877-7F10-4973-8B10-3739E26E4688}" destId="{938DD0BD-034D-44E4-9D30-73A0128664B7}" srcOrd="0" destOrd="0" presId="urn:microsoft.com/office/officeart/2005/8/layout/orgChart1"/>
    <dgm:cxn modelId="{F5E49026-75BE-4CBF-9B9F-7505DCC12763}" type="presOf" srcId="{0E59473F-9E83-4DF8-BBBE-2B8574AED36E}" destId="{964129B4-B4B1-4FA0-B97F-5F06BA5881E5}" srcOrd="0" destOrd="0" presId="urn:microsoft.com/office/officeart/2005/8/layout/orgChart1"/>
    <dgm:cxn modelId="{BA23959D-0629-4334-BFA3-073FB0F30A9A}" type="presOf" srcId="{4CCEE4F4-6F42-45F6-B8D9-78797A98F6DA}" destId="{9FD65E88-F2FB-431A-9AD8-0E89E4D0A494}" srcOrd="0" destOrd="0" presId="urn:microsoft.com/office/officeart/2005/8/layout/orgChart1"/>
    <dgm:cxn modelId="{E2372EBC-4BCB-48DF-B47B-4CF555EB6294}" type="presOf" srcId="{B0592F92-480C-4ECE-9C16-C0EBEBD6975A}" destId="{955C39E5-87F4-49BE-BEB3-C26162668E49}" srcOrd="1" destOrd="0" presId="urn:microsoft.com/office/officeart/2005/8/layout/orgChart1"/>
    <dgm:cxn modelId="{C54A70A7-1F05-4C60-A0E2-991F736C0DDA}" type="presOf" srcId="{B900927E-FB53-46A9-8A86-0B8DEC747AAC}" destId="{3B8EADF4-A075-4BB0-8C4B-34C11A673B38}" srcOrd="0" destOrd="0" presId="urn:microsoft.com/office/officeart/2005/8/layout/orgChart1"/>
    <dgm:cxn modelId="{226682CE-EC69-4115-91D0-375D684135DA}" srcId="{08AF6A67-7A09-4F2F-A6BD-0CB8FC732964}" destId="{7C409877-7F10-4973-8B10-3739E26E4688}" srcOrd="0" destOrd="0" parTransId="{0E59473F-9E83-4DF8-BBBE-2B8574AED36E}" sibTransId="{34A2C3ED-C46C-43CF-ABA1-FDC19B04CC46}"/>
    <dgm:cxn modelId="{57525D93-86EC-4183-B4A1-47EA9CA77477}" type="presOf" srcId="{4CCEE4F4-6F42-45F6-B8D9-78797A98F6DA}" destId="{8C12A75D-39E8-4A4A-AE9D-842D73082925}" srcOrd="1" destOrd="0" presId="urn:microsoft.com/office/officeart/2005/8/layout/orgChart1"/>
    <dgm:cxn modelId="{3ADF835E-3BF7-4AEA-BC5C-23ED6C34F1BD}" type="presOf" srcId="{8033CFDD-D7A1-4CC7-8F91-3FB82147D74D}" destId="{32E65F87-612B-44A2-85A4-36DC73025714}" srcOrd="0" destOrd="0" presId="urn:microsoft.com/office/officeart/2005/8/layout/orgChart1"/>
    <dgm:cxn modelId="{BA0F0FC9-EB11-4F19-9360-5D50B0A57AE3}" type="presOf" srcId="{F4C058C2-328B-4286-9205-E23F0FDCBC81}" destId="{72D339CC-BE62-480A-8FCC-A19A553F2E2D}" srcOrd="0" destOrd="0" presId="urn:microsoft.com/office/officeart/2005/8/layout/orgChart1"/>
    <dgm:cxn modelId="{5FBCAD17-8BB0-4D8C-9222-0B8EA74EBCE3}" srcId="{7DC71C00-8241-4097-B8FF-A80C43732E6F}" destId="{66987D52-4830-42A6-983B-9415F2F42BE4}" srcOrd="0" destOrd="0" parTransId="{6EDD7947-E562-473D-BD93-9EFDFED74F2F}" sibTransId="{11C52DA6-D14F-46A6-AE37-CC7764616834}"/>
    <dgm:cxn modelId="{2DB608A4-1466-43BE-9A75-5B3B68350158}" type="presOf" srcId="{08AF6A67-7A09-4F2F-A6BD-0CB8FC732964}" destId="{C6A5BAE5-B846-4B81-A4BA-CEB7E8505BDC}" srcOrd="1" destOrd="0" presId="urn:microsoft.com/office/officeart/2005/8/layout/orgChart1"/>
    <dgm:cxn modelId="{6422AF24-941D-4DFD-AB20-00572F97353F}" type="presOf" srcId="{08AF6A67-7A09-4F2F-A6BD-0CB8FC732964}" destId="{13D04BB2-8F46-4E4E-970B-1B7C038A0870}" srcOrd="0" destOrd="0" presId="urn:microsoft.com/office/officeart/2005/8/layout/orgChart1"/>
    <dgm:cxn modelId="{006A7D0E-3DE6-4906-B6C1-1566B28C17B3}" type="presOf" srcId="{18321F10-410F-4C1E-8680-D0D558EFBC7E}" destId="{B85131DC-5EF6-4CDC-B9F7-4C14BD658B97}" srcOrd="1" destOrd="0" presId="urn:microsoft.com/office/officeart/2005/8/layout/orgChart1"/>
    <dgm:cxn modelId="{82277F9B-EBC5-4D15-A7E4-07676F24AEB1}" type="presOf" srcId="{66987D52-4830-42A6-983B-9415F2F42BE4}" destId="{F2254580-9A63-4862-9FCE-C15ED275316A}" srcOrd="1" destOrd="0" presId="urn:microsoft.com/office/officeart/2005/8/layout/orgChart1"/>
    <dgm:cxn modelId="{186E157E-99E0-4AA7-9007-095B01D7C80A}" type="presOf" srcId="{87A8276C-6EB8-4178-898D-26D1105EAE76}" destId="{D60069AC-ADBE-4F73-AE90-163C74473FEA}" srcOrd="0" destOrd="0" presId="urn:microsoft.com/office/officeart/2005/8/layout/orgChart1"/>
    <dgm:cxn modelId="{F1A47006-0217-408B-8389-80E056F8FF19}" type="presOf" srcId="{CF41D2F5-D8BC-4D1B-A3A3-91BC144EB7F4}" destId="{B57A7438-1748-4416-840D-79C09E309EC3}" srcOrd="0" destOrd="0" presId="urn:microsoft.com/office/officeart/2005/8/layout/orgChart1"/>
    <dgm:cxn modelId="{C592371E-F06E-497E-971E-1EEE45521188}" type="presOf" srcId="{4242F706-482A-4D85-B89A-26054C0847CA}" destId="{8D41F0A5-6291-4BAD-9233-E1F8AB8C0985}" srcOrd="0" destOrd="0" presId="urn:microsoft.com/office/officeart/2005/8/layout/orgChart1"/>
    <dgm:cxn modelId="{4F00C573-10C2-4043-8B0B-1915B60BC592}" type="presOf" srcId="{7C409877-7F10-4973-8B10-3739E26E4688}" destId="{EA6F1BE1-B1AC-4280-89A7-BF14C7823B96}" srcOrd="1" destOrd="0" presId="urn:microsoft.com/office/officeart/2005/8/layout/orgChart1"/>
    <dgm:cxn modelId="{B9880197-60B9-4585-9E8A-38A7C07AD13F}" srcId="{7C409877-7F10-4973-8B10-3739E26E4688}" destId="{87A8276C-6EB8-4178-898D-26D1105EAE76}" srcOrd="0" destOrd="0" parTransId="{B5502936-EFCF-430D-91E2-F98F2FCDDECD}" sibTransId="{2496357F-C46C-4D64-96F4-35D4DBC34C92}"/>
    <dgm:cxn modelId="{EF6F628C-0E7C-4564-BFBD-C9AE6781577D}" type="presParOf" srcId="{C6564FFA-D389-4CFF-9D09-7F5BA33AFDE4}" destId="{682238C8-9E9C-4D77-AA8D-03FE63180D39}" srcOrd="0" destOrd="0" presId="urn:microsoft.com/office/officeart/2005/8/layout/orgChart1"/>
    <dgm:cxn modelId="{463DC2F1-AF14-4056-98A3-B6BC27610337}" type="presParOf" srcId="{682238C8-9E9C-4D77-AA8D-03FE63180D39}" destId="{C572AF84-47C5-4CD6-8DD3-C4314BB41147}" srcOrd="0" destOrd="0" presId="urn:microsoft.com/office/officeart/2005/8/layout/orgChart1"/>
    <dgm:cxn modelId="{783DBC65-51AA-4846-AC3F-AD571F7438FE}" type="presParOf" srcId="{C572AF84-47C5-4CD6-8DD3-C4314BB41147}" destId="{616D7E67-B364-4D32-B005-E99872219B77}" srcOrd="0" destOrd="0" presId="urn:microsoft.com/office/officeart/2005/8/layout/orgChart1"/>
    <dgm:cxn modelId="{7287EE86-B1D6-498E-BBC7-6C71F4436110}" type="presParOf" srcId="{C572AF84-47C5-4CD6-8DD3-C4314BB41147}" destId="{F2254580-9A63-4862-9FCE-C15ED275316A}" srcOrd="1" destOrd="0" presId="urn:microsoft.com/office/officeart/2005/8/layout/orgChart1"/>
    <dgm:cxn modelId="{F8634209-931C-488D-8E19-46D8C9E87C13}" type="presParOf" srcId="{682238C8-9E9C-4D77-AA8D-03FE63180D39}" destId="{E9354722-5442-49FA-BE10-4431A6852E18}" srcOrd="1" destOrd="0" presId="urn:microsoft.com/office/officeart/2005/8/layout/orgChart1"/>
    <dgm:cxn modelId="{B7F6CB84-45BC-4171-A7DB-9E4D79A4CC72}" type="presParOf" srcId="{E9354722-5442-49FA-BE10-4431A6852E18}" destId="{8D41F0A5-6291-4BAD-9233-E1F8AB8C0985}" srcOrd="0" destOrd="0" presId="urn:microsoft.com/office/officeart/2005/8/layout/orgChart1"/>
    <dgm:cxn modelId="{C1F3E3D9-B5D5-41BA-B631-69096F52553A}" type="presParOf" srcId="{E9354722-5442-49FA-BE10-4431A6852E18}" destId="{05A7AA65-A061-490A-92FD-E69CC049DEE0}" srcOrd="1" destOrd="0" presId="urn:microsoft.com/office/officeart/2005/8/layout/orgChart1"/>
    <dgm:cxn modelId="{5ACF88E7-A1FC-48CB-AF07-E68AE7D55183}" type="presParOf" srcId="{05A7AA65-A061-490A-92FD-E69CC049DEE0}" destId="{0268A2AE-0E0C-4F31-887E-8D8B9333915A}" srcOrd="0" destOrd="0" presId="urn:microsoft.com/office/officeart/2005/8/layout/orgChart1"/>
    <dgm:cxn modelId="{F3B48CC8-E9E1-473A-A4E5-8BA8F217D4AB}" type="presParOf" srcId="{0268A2AE-0E0C-4F31-887E-8D8B9333915A}" destId="{9FD65E88-F2FB-431A-9AD8-0E89E4D0A494}" srcOrd="0" destOrd="0" presId="urn:microsoft.com/office/officeart/2005/8/layout/orgChart1"/>
    <dgm:cxn modelId="{0755C809-2993-43BC-B382-6938DC485BE7}" type="presParOf" srcId="{0268A2AE-0E0C-4F31-887E-8D8B9333915A}" destId="{8C12A75D-39E8-4A4A-AE9D-842D73082925}" srcOrd="1" destOrd="0" presId="urn:microsoft.com/office/officeart/2005/8/layout/orgChart1"/>
    <dgm:cxn modelId="{4655FE1C-441A-4B20-AB8B-95C918310A68}" type="presParOf" srcId="{05A7AA65-A061-490A-92FD-E69CC049DEE0}" destId="{92C8C2E8-6777-48BC-8063-DF3C8DC23374}" srcOrd="1" destOrd="0" presId="urn:microsoft.com/office/officeart/2005/8/layout/orgChart1"/>
    <dgm:cxn modelId="{D34F638C-B1DF-491B-BEC4-7840DE7C1068}" type="presParOf" srcId="{92C8C2E8-6777-48BC-8063-DF3C8DC23374}" destId="{72D339CC-BE62-480A-8FCC-A19A553F2E2D}" srcOrd="0" destOrd="0" presId="urn:microsoft.com/office/officeart/2005/8/layout/orgChart1"/>
    <dgm:cxn modelId="{0C338ABB-CB0E-4623-B29E-56E037C4BA8B}" type="presParOf" srcId="{92C8C2E8-6777-48BC-8063-DF3C8DC23374}" destId="{72B4C2F1-C32F-4C26-99FD-599ACE8B9B7B}" srcOrd="1" destOrd="0" presId="urn:microsoft.com/office/officeart/2005/8/layout/orgChart1"/>
    <dgm:cxn modelId="{728D9259-6784-415D-B7F7-A94508041D1C}" type="presParOf" srcId="{72B4C2F1-C32F-4C26-99FD-599ACE8B9B7B}" destId="{0E9A2D21-BBAC-47C6-B5A6-57E0CDDA43A4}" srcOrd="0" destOrd="0" presId="urn:microsoft.com/office/officeart/2005/8/layout/orgChart1"/>
    <dgm:cxn modelId="{EFF05066-10A8-4FA4-BD88-D048593ADA07}" type="presParOf" srcId="{0E9A2D21-BBAC-47C6-B5A6-57E0CDDA43A4}" destId="{78DFCDF1-A561-4721-ADC7-9F8B121574F4}" srcOrd="0" destOrd="0" presId="urn:microsoft.com/office/officeart/2005/8/layout/orgChart1"/>
    <dgm:cxn modelId="{4E8AF1BC-8913-44CE-81A9-5F9E6CF9D365}" type="presParOf" srcId="{0E9A2D21-BBAC-47C6-B5A6-57E0CDDA43A4}" destId="{B85131DC-5EF6-4CDC-B9F7-4C14BD658B97}" srcOrd="1" destOrd="0" presId="urn:microsoft.com/office/officeart/2005/8/layout/orgChart1"/>
    <dgm:cxn modelId="{4CEF4FCF-8008-4AB9-9186-6AE7365A938D}" type="presParOf" srcId="{72B4C2F1-C32F-4C26-99FD-599ACE8B9B7B}" destId="{C33BC9AC-7D63-46BB-ADAC-A2A74803D744}" srcOrd="1" destOrd="0" presId="urn:microsoft.com/office/officeart/2005/8/layout/orgChart1"/>
    <dgm:cxn modelId="{B3BFA462-2B9A-4DB2-A9A5-9D42EFE5A5BB}" type="presParOf" srcId="{72B4C2F1-C32F-4C26-99FD-599ACE8B9B7B}" destId="{5B467FF2-DE94-4747-B264-2727A270A9DE}" srcOrd="2" destOrd="0" presId="urn:microsoft.com/office/officeart/2005/8/layout/orgChart1"/>
    <dgm:cxn modelId="{81C674A6-9974-4B83-B549-EA880521B739}" type="presParOf" srcId="{05A7AA65-A061-490A-92FD-E69CC049DEE0}" destId="{2D97D2B2-3603-4C36-ABF6-4D4AB4E3040E}" srcOrd="2" destOrd="0" presId="urn:microsoft.com/office/officeart/2005/8/layout/orgChart1"/>
    <dgm:cxn modelId="{775C4AA1-FDB9-4615-818E-AAB27BE4EFE1}" type="presParOf" srcId="{E9354722-5442-49FA-BE10-4431A6852E18}" destId="{B57A7438-1748-4416-840D-79C09E309EC3}" srcOrd="2" destOrd="0" presId="urn:microsoft.com/office/officeart/2005/8/layout/orgChart1"/>
    <dgm:cxn modelId="{FFB5EB28-9B7F-4CD4-864F-5F34C213B681}" type="presParOf" srcId="{E9354722-5442-49FA-BE10-4431A6852E18}" destId="{8B94EF73-16D3-4B09-88A7-FD647AEA6250}" srcOrd="3" destOrd="0" presId="urn:microsoft.com/office/officeart/2005/8/layout/orgChart1"/>
    <dgm:cxn modelId="{DD18A378-45EB-4EE6-AF3B-11742B63DEF0}" type="presParOf" srcId="{8B94EF73-16D3-4B09-88A7-FD647AEA6250}" destId="{81B96EF1-E7F2-4203-98E4-65BB70E9F6D7}" srcOrd="0" destOrd="0" presId="urn:microsoft.com/office/officeart/2005/8/layout/orgChart1"/>
    <dgm:cxn modelId="{ED5C66CE-A367-481D-B587-8A3C75F583C2}" type="presParOf" srcId="{81B96EF1-E7F2-4203-98E4-65BB70E9F6D7}" destId="{13D04BB2-8F46-4E4E-970B-1B7C038A0870}" srcOrd="0" destOrd="0" presId="urn:microsoft.com/office/officeart/2005/8/layout/orgChart1"/>
    <dgm:cxn modelId="{E51D8CC7-F1CC-47B4-8308-10FC8A6779B0}" type="presParOf" srcId="{81B96EF1-E7F2-4203-98E4-65BB70E9F6D7}" destId="{C6A5BAE5-B846-4B81-A4BA-CEB7E8505BDC}" srcOrd="1" destOrd="0" presId="urn:microsoft.com/office/officeart/2005/8/layout/orgChart1"/>
    <dgm:cxn modelId="{38CD0755-3057-4ABB-90F3-6883A8448E25}" type="presParOf" srcId="{8B94EF73-16D3-4B09-88A7-FD647AEA6250}" destId="{E61DB2ED-5F3E-46B5-A937-48B86AFD8734}" srcOrd="1" destOrd="0" presId="urn:microsoft.com/office/officeart/2005/8/layout/orgChart1"/>
    <dgm:cxn modelId="{73725155-FA9F-4589-85B8-AEEC8399EE73}" type="presParOf" srcId="{E61DB2ED-5F3E-46B5-A937-48B86AFD8734}" destId="{964129B4-B4B1-4FA0-B97F-5F06BA5881E5}" srcOrd="0" destOrd="0" presId="urn:microsoft.com/office/officeart/2005/8/layout/orgChart1"/>
    <dgm:cxn modelId="{74593BF2-9585-4039-AF90-2563D5071121}" type="presParOf" srcId="{E61DB2ED-5F3E-46B5-A937-48B86AFD8734}" destId="{226B3EAE-9377-4D94-8692-4FF806E7F838}" srcOrd="1" destOrd="0" presId="urn:microsoft.com/office/officeart/2005/8/layout/orgChart1"/>
    <dgm:cxn modelId="{8367D381-AE9D-400D-90CC-B6FD8F9BA48F}" type="presParOf" srcId="{226B3EAE-9377-4D94-8692-4FF806E7F838}" destId="{F44817F0-D921-41C3-800C-AE096BF19B68}" srcOrd="0" destOrd="0" presId="urn:microsoft.com/office/officeart/2005/8/layout/orgChart1"/>
    <dgm:cxn modelId="{5EEB8B63-556F-4409-9F38-01D7A5FF709E}" type="presParOf" srcId="{F44817F0-D921-41C3-800C-AE096BF19B68}" destId="{938DD0BD-034D-44E4-9D30-73A0128664B7}" srcOrd="0" destOrd="0" presId="urn:microsoft.com/office/officeart/2005/8/layout/orgChart1"/>
    <dgm:cxn modelId="{D602015E-B6DB-448F-AC05-4809E1366191}" type="presParOf" srcId="{F44817F0-D921-41C3-800C-AE096BF19B68}" destId="{EA6F1BE1-B1AC-4280-89A7-BF14C7823B96}" srcOrd="1" destOrd="0" presId="urn:microsoft.com/office/officeart/2005/8/layout/orgChart1"/>
    <dgm:cxn modelId="{7233AB1B-31CD-4CE0-A643-9D58FA08E62E}" type="presParOf" srcId="{226B3EAE-9377-4D94-8692-4FF806E7F838}" destId="{D455288D-5445-4965-AB0B-C166FDF11DD5}" srcOrd="1" destOrd="0" presId="urn:microsoft.com/office/officeart/2005/8/layout/orgChart1"/>
    <dgm:cxn modelId="{EDAAE8C5-1DC2-48E4-B131-A4D28AD6D3EC}" type="presParOf" srcId="{D455288D-5445-4965-AB0B-C166FDF11DD5}" destId="{3F5CA96C-85FF-473E-978E-52215A148D97}" srcOrd="0" destOrd="0" presId="urn:microsoft.com/office/officeart/2005/8/layout/orgChart1"/>
    <dgm:cxn modelId="{F97C7AF7-8357-4EA9-B238-CDF0E09473A2}" type="presParOf" srcId="{D455288D-5445-4965-AB0B-C166FDF11DD5}" destId="{623B295B-8A4E-4D8C-ADA0-044289A1E63E}" srcOrd="1" destOrd="0" presId="urn:microsoft.com/office/officeart/2005/8/layout/orgChart1"/>
    <dgm:cxn modelId="{B1A526FF-0304-4AF7-9F63-1332738B1725}" type="presParOf" srcId="{623B295B-8A4E-4D8C-ADA0-044289A1E63E}" destId="{952D3AB0-1F02-4F40-A0AA-DA58570BCFBF}" srcOrd="0" destOrd="0" presId="urn:microsoft.com/office/officeart/2005/8/layout/orgChart1"/>
    <dgm:cxn modelId="{27B6FC10-5EB3-4D40-8725-257FCD9FF66C}" type="presParOf" srcId="{952D3AB0-1F02-4F40-A0AA-DA58570BCFBF}" destId="{D60069AC-ADBE-4F73-AE90-163C74473FEA}" srcOrd="0" destOrd="0" presId="urn:microsoft.com/office/officeart/2005/8/layout/orgChart1"/>
    <dgm:cxn modelId="{EC7CCE78-503F-4AEE-A221-0ABA6932590E}" type="presParOf" srcId="{952D3AB0-1F02-4F40-A0AA-DA58570BCFBF}" destId="{E02406BA-0739-47C9-81A7-E9BE10B9570B}" srcOrd="1" destOrd="0" presId="urn:microsoft.com/office/officeart/2005/8/layout/orgChart1"/>
    <dgm:cxn modelId="{D93386CB-CF65-4CE8-92C5-9D95F6D00C4F}" type="presParOf" srcId="{623B295B-8A4E-4D8C-ADA0-044289A1E63E}" destId="{EB2EB698-1652-41DF-B39C-D42D3381456A}" srcOrd="1" destOrd="0" presId="urn:microsoft.com/office/officeart/2005/8/layout/orgChart1"/>
    <dgm:cxn modelId="{B2028BB1-7F61-42C3-98C2-FD52762885A1}" type="presParOf" srcId="{623B295B-8A4E-4D8C-ADA0-044289A1E63E}" destId="{77994CC1-A33B-4ACF-A7CE-096407784696}" srcOrd="2" destOrd="0" presId="urn:microsoft.com/office/officeart/2005/8/layout/orgChart1"/>
    <dgm:cxn modelId="{8186FCB9-8B50-498E-9A08-1E7CE362A9B1}" type="presParOf" srcId="{226B3EAE-9377-4D94-8692-4FF806E7F838}" destId="{E6D351B1-FE44-41CC-9000-9133FE8CE763}" srcOrd="2" destOrd="0" presId="urn:microsoft.com/office/officeart/2005/8/layout/orgChart1"/>
    <dgm:cxn modelId="{015F7364-ABA5-402A-87E2-4FA67E09F52E}" type="presParOf" srcId="{E61DB2ED-5F3E-46B5-A937-48B86AFD8734}" destId="{4A0A8226-D462-4260-AAD8-50DF8C39BC74}" srcOrd="2" destOrd="0" presId="urn:microsoft.com/office/officeart/2005/8/layout/orgChart1"/>
    <dgm:cxn modelId="{1094DF4F-90ED-49A6-9DE6-0E5BEFCC516C}" type="presParOf" srcId="{E61DB2ED-5F3E-46B5-A937-48B86AFD8734}" destId="{DF205B04-45CC-4B38-BF9D-DAF4EDDCF3D7}" srcOrd="3" destOrd="0" presId="urn:microsoft.com/office/officeart/2005/8/layout/orgChart1"/>
    <dgm:cxn modelId="{CE60CF64-F533-4367-B26F-385D39278829}" type="presParOf" srcId="{DF205B04-45CC-4B38-BF9D-DAF4EDDCF3D7}" destId="{E9744EE7-6A8F-41BF-A1BE-301CC66070A1}" srcOrd="0" destOrd="0" presId="urn:microsoft.com/office/officeart/2005/8/layout/orgChart1"/>
    <dgm:cxn modelId="{31B9F465-25A9-40BD-A37E-3D07FEADDF64}" type="presParOf" srcId="{E9744EE7-6A8F-41BF-A1BE-301CC66070A1}" destId="{7EB084CD-69D2-4330-9347-A7D3DA98D98B}" srcOrd="0" destOrd="0" presId="urn:microsoft.com/office/officeart/2005/8/layout/orgChart1"/>
    <dgm:cxn modelId="{2219DD85-49FD-4DAC-9649-2D9E3D6E3462}" type="presParOf" srcId="{E9744EE7-6A8F-41BF-A1BE-301CC66070A1}" destId="{955C39E5-87F4-49BE-BEB3-C26162668E49}" srcOrd="1" destOrd="0" presId="urn:microsoft.com/office/officeart/2005/8/layout/orgChart1"/>
    <dgm:cxn modelId="{2E3E7EA9-FED4-4D2D-B1B6-149A535B156E}" type="presParOf" srcId="{DF205B04-45CC-4B38-BF9D-DAF4EDDCF3D7}" destId="{984E186E-706E-4940-9CF8-15F707CDB657}" srcOrd="1" destOrd="0" presId="urn:microsoft.com/office/officeart/2005/8/layout/orgChart1"/>
    <dgm:cxn modelId="{78183D7C-1E26-4DF3-B4F4-9FACB41E14CC}" type="presParOf" srcId="{984E186E-706E-4940-9CF8-15F707CDB657}" destId="{32E65F87-612B-44A2-85A4-36DC73025714}" srcOrd="0" destOrd="0" presId="urn:microsoft.com/office/officeart/2005/8/layout/orgChart1"/>
    <dgm:cxn modelId="{5F101307-529F-4379-89A8-A59C2F4FC782}" type="presParOf" srcId="{984E186E-706E-4940-9CF8-15F707CDB657}" destId="{0840C587-F68A-4B32-A185-8CDA0F85F150}" srcOrd="1" destOrd="0" presId="urn:microsoft.com/office/officeart/2005/8/layout/orgChart1"/>
    <dgm:cxn modelId="{C8868D06-FD42-4096-9A72-3FA70942DF3A}" type="presParOf" srcId="{0840C587-F68A-4B32-A185-8CDA0F85F150}" destId="{9C596171-B032-4888-9C0F-DDF094393EEB}" srcOrd="0" destOrd="0" presId="urn:microsoft.com/office/officeart/2005/8/layout/orgChart1"/>
    <dgm:cxn modelId="{22323B6E-61CB-4B1D-B7B5-C6B9531B07C4}" type="presParOf" srcId="{9C596171-B032-4888-9C0F-DDF094393EEB}" destId="{3B8EADF4-A075-4BB0-8C4B-34C11A673B38}" srcOrd="0" destOrd="0" presId="urn:microsoft.com/office/officeart/2005/8/layout/orgChart1"/>
    <dgm:cxn modelId="{DBE4A15A-94D3-4AFA-90E6-70D95098FABB}" type="presParOf" srcId="{9C596171-B032-4888-9C0F-DDF094393EEB}" destId="{CA3F2FD3-EADD-4EF7-B6D3-5D661EEB2038}" srcOrd="1" destOrd="0" presId="urn:microsoft.com/office/officeart/2005/8/layout/orgChart1"/>
    <dgm:cxn modelId="{A0098A36-E6B9-43BD-ACE0-94E77093F51F}" type="presParOf" srcId="{0840C587-F68A-4B32-A185-8CDA0F85F150}" destId="{E33DCB75-61B5-497F-A6DF-C63D90E29CDD}" srcOrd="1" destOrd="0" presId="urn:microsoft.com/office/officeart/2005/8/layout/orgChart1"/>
    <dgm:cxn modelId="{444B133B-E626-4A13-8B69-BA4E0FAC87E8}" type="presParOf" srcId="{0840C587-F68A-4B32-A185-8CDA0F85F150}" destId="{1507A300-8C0C-4A24-B393-C832FC6ADB80}" srcOrd="2" destOrd="0" presId="urn:microsoft.com/office/officeart/2005/8/layout/orgChart1"/>
    <dgm:cxn modelId="{8D5E43A3-155D-4410-9F51-59CCF9984457}" type="presParOf" srcId="{DF205B04-45CC-4B38-BF9D-DAF4EDDCF3D7}" destId="{0B55BDFE-E68B-438F-9820-9C89160295EE}" srcOrd="2" destOrd="0" presId="urn:microsoft.com/office/officeart/2005/8/layout/orgChart1"/>
    <dgm:cxn modelId="{BA7E3D77-E1A6-4121-99AD-F54D3654ACF5}" type="presParOf" srcId="{8B94EF73-16D3-4B09-88A7-FD647AEA6250}" destId="{81163F37-07FD-4634-A84E-EFDE5FF09B10}" srcOrd="2" destOrd="0" presId="urn:microsoft.com/office/officeart/2005/8/layout/orgChart1"/>
    <dgm:cxn modelId="{007C6388-D7F2-4221-8328-5773437E4CCB}" type="presParOf" srcId="{682238C8-9E9C-4D77-AA8D-03FE63180D39}" destId="{06C44026-9674-4452-BD4F-09D0DE8EEBB7}"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ABDFFE-5228-4E4C-95EE-685FCCD061E1}"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3B0965BE-D054-4142-A8D2-E15FB9942246}">
      <dgm:prSet phldrT="[Text]"/>
      <dgm:spPr/>
      <dgm:t>
        <a:bodyPr/>
        <a:lstStyle/>
        <a:p>
          <a:r>
            <a:rPr lang="en-US" dirty="0"/>
            <a:t>Consequences</a:t>
          </a:r>
        </a:p>
      </dgm:t>
    </dgm:pt>
    <dgm:pt modelId="{1255FC98-3E36-4997-9C3F-4C748FA8F24B}" type="parTrans" cxnId="{EC4252D1-A825-467F-BECE-4498AE5A961D}">
      <dgm:prSet/>
      <dgm:spPr/>
      <dgm:t>
        <a:bodyPr/>
        <a:lstStyle/>
        <a:p>
          <a:endParaRPr lang="en-US"/>
        </a:p>
      </dgm:t>
    </dgm:pt>
    <dgm:pt modelId="{5C7E5C1D-8C87-42D5-AC69-669826CCF92B}" type="sibTrans" cxnId="{EC4252D1-A825-467F-BECE-4498AE5A961D}">
      <dgm:prSet/>
      <dgm:spPr/>
      <dgm:t>
        <a:bodyPr/>
        <a:lstStyle/>
        <a:p>
          <a:endParaRPr lang="en-US"/>
        </a:p>
      </dgm:t>
    </dgm:pt>
    <dgm:pt modelId="{D560B293-DBF0-42AA-9C15-159565BFB557}" type="asst">
      <dgm:prSet phldrT="[Text]"/>
      <dgm:spPr/>
      <dgm:t>
        <a:bodyPr/>
        <a:lstStyle/>
        <a:p>
          <a:r>
            <a:rPr lang="en-US" dirty="0"/>
            <a:t>Formal</a:t>
          </a:r>
        </a:p>
      </dgm:t>
    </dgm:pt>
    <dgm:pt modelId="{6D162A48-52E4-40EA-81C8-A450EA32C7AD}" type="parTrans" cxnId="{7D18F70C-56E7-48DD-A29A-6508F7C6DA13}">
      <dgm:prSet/>
      <dgm:spPr/>
      <dgm:t>
        <a:bodyPr/>
        <a:lstStyle/>
        <a:p>
          <a:endParaRPr lang="en-US"/>
        </a:p>
      </dgm:t>
    </dgm:pt>
    <dgm:pt modelId="{529D115E-6CB0-46DF-A6A8-DDA9F4C3B0AD}" type="sibTrans" cxnId="{7D18F70C-56E7-48DD-A29A-6508F7C6DA13}">
      <dgm:prSet/>
      <dgm:spPr/>
      <dgm:t>
        <a:bodyPr/>
        <a:lstStyle/>
        <a:p>
          <a:endParaRPr lang="en-US"/>
        </a:p>
      </dgm:t>
    </dgm:pt>
    <dgm:pt modelId="{4EC1319D-98B8-43F9-9DFD-F18E247D6038}" type="asst">
      <dgm:prSet phldrT="[Text]"/>
      <dgm:spPr/>
      <dgm:t>
        <a:bodyPr/>
        <a:lstStyle/>
        <a:p>
          <a:r>
            <a:rPr lang="en-US" dirty="0"/>
            <a:t>By an extrinsic middle</a:t>
          </a:r>
        </a:p>
      </dgm:t>
    </dgm:pt>
    <dgm:pt modelId="{A922FB85-DB6C-403A-927F-DE837662ED53}" type="parTrans" cxnId="{5C792F47-2C5D-4424-A81F-B6AA1C9E92A9}">
      <dgm:prSet/>
      <dgm:spPr/>
      <dgm:t>
        <a:bodyPr/>
        <a:lstStyle/>
        <a:p>
          <a:endParaRPr lang="en-US"/>
        </a:p>
      </dgm:t>
    </dgm:pt>
    <dgm:pt modelId="{1A59C409-6FA4-41B4-9865-2C21804BD790}" type="sibTrans" cxnId="{5C792F47-2C5D-4424-A81F-B6AA1C9E92A9}">
      <dgm:prSet/>
      <dgm:spPr/>
      <dgm:t>
        <a:bodyPr/>
        <a:lstStyle/>
        <a:p>
          <a:endParaRPr lang="en-US"/>
        </a:p>
      </dgm:t>
    </dgm:pt>
    <dgm:pt modelId="{A82EFFFB-8D98-4B68-8453-3EC152F4F4BC}" type="asst">
      <dgm:prSet phldrT="[Text]"/>
      <dgm:spPr/>
      <dgm:t>
        <a:bodyPr/>
        <a:lstStyle/>
        <a:p>
          <a:r>
            <a:rPr lang="en-US" dirty="0"/>
            <a:t>“From a necessary major premise and an </a:t>
          </a:r>
          <a:r>
            <a:rPr lang="en-US" dirty="0" err="1"/>
            <a:t>assertoric</a:t>
          </a:r>
          <a:r>
            <a:rPr lang="en-US" dirty="0"/>
            <a:t> minor follows a necessary conclusion”</a:t>
          </a:r>
        </a:p>
      </dgm:t>
    </dgm:pt>
    <dgm:pt modelId="{1265E719-8F5A-4F7B-9180-D06102259271}" type="parTrans" cxnId="{B4C2EE8E-A179-4BD6-940A-085750BCF806}">
      <dgm:prSet/>
      <dgm:spPr/>
      <dgm:t>
        <a:bodyPr/>
        <a:lstStyle/>
        <a:p>
          <a:endParaRPr lang="en-US"/>
        </a:p>
      </dgm:t>
    </dgm:pt>
    <dgm:pt modelId="{EC4929B4-AC94-4807-B7D9-84C90EB03189}" type="sibTrans" cxnId="{B4C2EE8E-A179-4BD6-940A-085750BCF806}">
      <dgm:prSet/>
      <dgm:spPr/>
      <dgm:t>
        <a:bodyPr/>
        <a:lstStyle/>
        <a:p>
          <a:endParaRPr lang="en-US"/>
        </a:p>
      </dgm:t>
    </dgm:pt>
    <dgm:pt modelId="{1070677C-EE1A-48BA-BAFB-ED09AE14C066}" type="asst">
      <dgm:prSet phldrT="[Text]"/>
      <dgm:spPr/>
      <dgm:t>
        <a:bodyPr/>
        <a:lstStyle/>
        <a:p>
          <a:r>
            <a:rPr lang="en-US" dirty="0"/>
            <a:t>By an intrinsic middle</a:t>
          </a:r>
        </a:p>
      </dgm:t>
    </dgm:pt>
    <dgm:pt modelId="{ECBD1A45-C2F9-467B-BD45-B7D5C4DE9850}" type="parTrans" cxnId="{C51B4BCA-DFE7-4B32-8FFE-1FB0242E8348}">
      <dgm:prSet/>
      <dgm:spPr/>
      <dgm:t>
        <a:bodyPr/>
        <a:lstStyle/>
        <a:p>
          <a:endParaRPr lang="en-US"/>
        </a:p>
      </dgm:t>
    </dgm:pt>
    <dgm:pt modelId="{C7080D52-3B6E-4A44-94CF-86E56CD83293}" type="sibTrans" cxnId="{C51B4BCA-DFE7-4B32-8FFE-1FB0242E8348}">
      <dgm:prSet/>
      <dgm:spPr/>
      <dgm:t>
        <a:bodyPr/>
        <a:lstStyle/>
        <a:p>
          <a:endParaRPr lang="en-US"/>
        </a:p>
      </dgm:t>
    </dgm:pt>
    <dgm:pt modelId="{778C5A6A-2915-4399-86C2-BC08871B1DEE}" type="asst">
      <dgm:prSet phldrT="[Text]"/>
      <dgm:spPr/>
      <dgm:t>
        <a:bodyPr/>
        <a:lstStyle/>
        <a:p>
          <a:r>
            <a:rPr lang="en-US" dirty="0"/>
            <a:t>“Socrates does not run, therefore a man does not run”</a:t>
          </a:r>
        </a:p>
      </dgm:t>
    </dgm:pt>
    <dgm:pt modelId="{A899577F-AAB7-4CFA-9CD9-3E40C7FA67B3}" type="parTrans" cxnId="{C1D8312E-320D-4AE0-AEDA-EDA81D5401AB}">
      <dgm:prSet/>
      <dgm:spPr/>
      <dgm:t>
        <a:bodyPr/>
        <a:lstStyle/>
        <a:p>
          <a:endParaRPr lang="en-US"/>
        </a:p>
      </dgm:t>
    </dgm:pt>
    <dgm:pt modelId="{17762FF3-FB3D-4E6D-979D-60716A1EA23A}" type="sibTrans" cxnId="{C1D8312E-320D-4AE0-AEDA-EDA81D5401AB}">
      <dgm:prSet/>
      <dgm:spPr/>
      <dgm:t>
        <a:bodyPr/>
        <a:lstStyle/>
        <a:p>
          <a:endParaRPr lang="en-US"/>
        </a:p>
      </dgm:t>
    </dgm:pt>
    <dgm:pt modelId="{E79E8139-D746-4B62-8672-B10C0369C5D9}" type="asst">
      <dgm:prSet phldrT="[Text]"/>
      <dgm:spPr/>
      <dgm:t>
        <a:bodyPr/>
        <a:lstStyle/>
        <a:p>
          <a:r>
            <a:rPr lang="en-US" dirty="0"/>
            <a:t>Material</a:t>
          </a:r>
        </a:p>
      </dgm:t>
    </dgm:pt>
    <dgm:pt modelId="{F2E607F3-B654-4B16-922A-61C1C0EDF581}" type="parTrans" cxnId="{A81E2540-9B71-491D-8581-E970604E1429}">
      <dgm:prSet/>
      <dgm:spPr/>
      <dgm:t>
        <a:bodyPr/>
        <a:lstStyle/>
        <a:p>
          <a:endParaRPr lang="en-US"/>
        </a:p>
      </dgm:t>
    </dgm:pt>
    <dgm:pt modelId="{66EDC9D0-7C57-497F-BCA5-EBA3E06A1EB6}" type="sibTrans" cxnId="{A81E2540-9B71-491D-8581-E970604E1429}">
      <dgm:prSet/>
      <dgm:spPr/>
      <dgm:t>
        <a:bodyPr/>
        <a:lstStyle/>
        <a:p>
          <a:endParaRPr lang="en-US"/>
        </a:p>
      </dgm:t>
    </dgm:pt>
    <dgm:pt modelId="{8F2ED8C9-0E2B-4B94-A9B4-19F17FA6588B}" type="asst">
      <dgm:prSet phldrT="[Text]"/>
      <dgm:spPr/>
      <dgm:t>
        <a:bodyPr/>
        <a:lstStyle/>
        <a:p>
          <a:r>
            <a:rPr lang="en-US" dirty="0"/>
            <a:t>Holds precisely by reason of the terms, and not by reason of any extrinsic middle</a:t>
          </a:r>
        </a:p>
      </dgm:t>
    </dgm:pt>
    <dgm:pt modelId="{955AAAF1-FB27-4515-9AD3-8DE4AD0B99B0}" type="parTrans" cxnId="{9DA92305-F258-4C83-9392-A2E03C0B9576}">
      <dgm:prSet/>
      <dgm:spPr/>
      <dgm:t>
        <a:bodyPr/>
        <a:lstStyle/>
        <a:p>
          <a:endParaRPr lang="en-US"/>
        </a:p>
      </dgm:t>
    </dgm:pt>
    <dgm:pt modelId="{C92E6AD3-52CF-4E02-92F0-BD2B46048F50}" type="sibTrans" cxnId="{9DA92305-F258-4C83-9392-A2E03C0B9576}">
      <dgm:prSet/>
      <dgm:spPr/>
      <dgm:t>
        <a:bodyPr/>
        <a:lstStyle/>
        <a:p>
          <a:endParaRPr lang="en-US"/>
        </a:p>
      </dgm:t>
    </dgm:pt>
    <dgm:pt modelId="{4D581A0F-6079-4368-9E91-BDFC8B3B1B87}" type="asst">
      <dgm:prSet phldrT="[Text]"/>
      <dgm:spPr/>
      <dgm:t>
        <a:bodyPr/>
        <a:lstStyle/>
        <a:p>
          <a:r>
            <a:rPr lang="en-US" dirty="0"/>
            <a:t>“If a man runs, God exists”</a:t>
          </a:r>
        </a:p>
      </dgm:t>
    </dgm:pt>
    <dgm:pt modelId="{7C9B5BE8-625A-4F57-9FD0-68085BEF4693}" type="parTrans" cxnId="{4B0E9E86-927F-4808-B5B2-5E01F761FD43}">
      <dgm:prSet/>
      <dgm:spPr/>
      <dgm:t>
        <a:bodyPr/>
        <a:lstStyle/>
        <a:p>
          <a:endParaRPr lang="en-US"/>
        </a:p>
      </dgm:t>
    </dgm:pt>
    <dgm:pt modelId="{0CC24F4A-EC6D-4036-98A0-BB7EEA8DA546}" type="sibTrans" cxnId="{4B0E9E86-927F-4808-B5B2-5E01F761FD43}">
      <dgm:prSet/>
      <dgm:spPr/>
      <dgm:t>
        <a:bodyPr/>
        <a:lstStyle/>
        <a:p>
          <a:endParaRPr lang="en-US"/>
        </a:p>
      </dgm:t>
    </dgm:pt>
    <dgm:pt modelId="{F8FA9592-B9EC-449C-B0DB-93D244668DE2}" type="asst">
      <dgm:prSet phldrT="[Text]"/>
      <dgm:spPr/>
      <dgm:t>
        <a:bodyPr/>
        <a:lstStyle/>
        <a:p>
          <a:r>
            <a:rPr lang="en-US" dirty="0"/>
            <a:t>“A man is an ass, therefore God does not exist.”</a:t>
          </a:r>
        </a:p>
      </dgm:t>
    </dgm:pt>
    <dgm:pt modelId="{4B1198AF-7B94-4DA3-B765-0BFD0DD58969}" type="parTrans" cxnId="{B30FDD21-E99B-4E64-BEB6-03C7356BA122}">
      <dgm:prSet/>
      <dgm:spPr/>
      <dgm:t>
        <a:bodyPr/>
        <a:lstStyle/>
        <a:p>
          <a:endParaRPr lang="en-US"/>
        </a:p>
      </dgm:t>
    </dgm:pt>
    <dgm:pt modelId="{54F0D96B-D131-49C5-9989-2DD9CC464FC8}" type="sibTrans" cxnId="{B30FDD21-E99B-4E64-BEB6-03C7356BA122}">
      <dgm:prSet/>
      <dgm:spPr/>
      <dgm:t>
        <a:bodyPr/>
        <a:lstStyle/>
        <a:p>
          <a:endParaRPr lang="en-US"/>
        </a:p>
      </dgm:t>
    </dgm:pt>
    <dgm:pt modelId="{AFC69098-1EA9-4370-B74F-2006ED63DA51}" type="pres">
      <dgm:prSet presAssocID="{18ABDFFE-5228-4E4C-95EE-685FCCD061E1}" presName="hierChild1" presStyleCnt="0">
        <dgm:presLayoutVars>
          <dgm:orgChart val="1"/>
          <dgm:chPref val="1"/>
          <dgm:dir/>
          <dgm:animOne val="branch"/>
          <dgm:animLvl val="lvl"/>
          <dgm:resizeHandles/>
        </dgm:presLayoutVars>
      </dgm:prSet>
      <dgm:spPr/>
    </dgm:pt>
    <dgm:pt modelId="{546E4A42-E2CD-45E4-9B74-D69475132F51}" type="pres">
      <dgm:prSet presAssocID="{3B0965BE-D054-4142-A8D2-E15FB9942246}" presName="hierRoot1" presStyleCnt="0">
        <dgm:presLayoutVars>
          <dgm:hierBranch val="init"/>
        </dgm:presLayoutVars>
      </dgm:prSet>
      <dgm:spPr/>
    </dgm:pt>
    <dgm:pt modelId="{A722EEE4-EAAC-4552-B6AE-6E5038610AC1}" type="pres">
      <dgm:prSet presAssocID="{3B0965BE-D054-4142-A8D2-E15FB9942246}" presName="rootComposite1" presStyleCnt="0"/>
      <dgm:spPr/>
    </dgm:pt>
    <dgm:pt modelId="{01F36405-ECBD-48BD-A921-851EAC138EE6}" type="pres">
      <dgm:prSet presAssocID="{3B0965BE-D054-4142-A8D2-E15FB9942246}" presName="rootText1" presStyleLbl="node0" presStyleIdx="0" presStyleCnt="1">
        <dgm:presLayoutVars>
          <dgm:chPref val="3"/>
        </dgm:presLayoutVars>
      </dgm:prSet>
      <dgm:spPr/>
    </dgm:pt>
    <dgm:pt modelId="{A4513B4C-A1B7-4D89-9C73-D05942A060C1}" type="pres">
      <dgm:prSet presAssocID="{3B0965BE-D054-4142-A8D2-E15FB9942246}" presName="rootConnector1" presStyleLbl="node1" presStyleIdx="0" presStyleCnt="0"/>
      <dgm:spPr/>
    </dgm:pt>
    <dgm:pt modelId="{CBEBE577-54F4-4758-A69A-7F143B7AC4A2}" type="pres">
      <dgm:prSet presAssocID="{3B0965BE-D054-4142-A8D2-E15FB9942246}" presName="hierChild2" presStyleCnt="0"/>
      <dgm:spPr/>
    </dgm:pt>
    <dgm:pt modelId="{90152BC9-FC7B-4A3E-BEF5-0B2596959A71}" type="pres">
      <dgm:prSet presAssocID="{3B0965BE-D054-4142-A8D2-E15FB9942246}" presName="hierChild3" presStyleCnt="0"/>
      <dgm:spPr/>
    </dgm:pt>
    <dgm:pt modelId="{AE660582-69D8-4250-862D-CF1F27EECC33}" type="pres">
      <dgm:prSet presAssocID="{6D162A48-52E4-40EA-81C8-A450EA32C7AD}" presName="Name111" presStyleLbl="parChTrans1D2" presStyleIdx="0" presStyleCnt="2"/>
      <dgm:spPr/>
    </dgm:pt>
    <dgm:pt modelId="{43F26D15-E5B5-483C-8956-5E419F40960E}" type="pres">
      <dgm:prSet presAssocID="{D560B293-DBF0-42AA-9C15-159565BFB557}" presName="hierRoot3" presStyleCnt="0">
        <dgm:presLayoutVars>
          <dgm:hierBranch val="init"/>
        </dgm:presLayoutVars>
      </dgm:prSet>
      <dgm:spPr/>
    </dgm:pt>
    <dgm:pt modelId="{95656ED7-8E9F-42DC-92CF-E575E2B43D8F}" type="pres">
      <dgm:prSet presAssocID="{D560B293-DBF0-42AA-9C15-159565BFB557}" presName="rootComposite3" presStyleCnt="0"/>
      <dgm:spPr/>
    </dgm:pt>
    <dgm:pt modelId="{C1CA25C7-51E2-4F38-BFA8-B44D8D369556}" type="pres">
      <dgm:prSet presAssocID="{D560B293-DBF0-42AA-9C15-159565BFB557}" presName="rootText3" presStyleLbl="asst1" presStyleIdx="0" presStyleCnt="9">
        <dgm:presLayoutVars>
          <dgm:chPref val="3"/>
        </dgm:presLayoutVars>
      </dgm:prSet>
      <dgm:spPr/>
    </dgm:pt>
    <dgm:pt modelId="{29D48EA5-BF34-4CEB-BF3B-FF515BD8BA0E}" type="pres">
      <dgm:prSet presAssocID="{D560B293-DBF0-42AA-9C15-159565BFB557}" presName="rootConnector3" presStyleLbl="asst1" presStyleIdx="0" presStyleCnt="9"/>
      <dgm:spPr/>
    </dgm:pt>
    <dgm:pt modelId="{17C4D677-C158-4EAA-9A9F-474E999F0EC9}" type="pres">
      <dgm:prSet presAssocID="{D560B293-DBF0-42AA-9C15-159565BFB557}" presName="hierChild6" presStyleCnt="0"/>
      <dgm:spPr/>
    </dgm:pt>
    <dgm:pt modelId="{30322EC6-5E11-4DE8-BE20-C44AF350924D}" type="pres">
      <dgm:prSet presAssocID="{D560B293-DBF0-42AA-9C15-159565BFB557}" presName="hierChild7" presStyleCnt="0"/>
      <dgm:spPr/>
    </dgm:pt>
    <dgm:pt modelId="{E57F510F-7F69-47BF-B74A-8F853062522B}" type="pres">
      <dgm:prSet presAssocID="{A922FB85-DB6C-403A-927F-DE837662ED53}" presName="Name111" presStyleLbl="parChTrans1D3" presStyleIdx="0" presStyleCnt="3"/>
      <dgm:spPr/>
    </dgm:pt>
    <dgm:pt modelId="{B3FD5B01-D8B0-4B69-9F9F-4486E61222D4}" type="pres">
      <dgm:prSet presAssocID="{4EC1319D-98B8-43F9-9DFD-F18E247D6038}" presName="hierRoot3" presStyleCnt="0">
        <dgm:presLayoutVars>
          <dgm:hierBranch val="init"/>
        </dgm:presLayoutVars>
      </dgm:prSet>
      <dgm:spPr/>
    </dgm:pt>
    <dgm:pt modelId="{7995707D-61AC-4FB8-BF31-794A0B9D61A9}" type="pres">
      <dgm:prSet presAssocID="{4EC1319D-98B8-43F9-9DFD-F18E247D6038}" presName="rootComposite3" presStyleCnt="0"/>
      <dgm:spPr/>
    </dgm:pt>
    <dgm:pt modelId="{4B065B25-17CF-4486-8528-48B186376A47}" type="pres">
      <dgm:prSet presAssocID="{4EC1319D-98B8-43F9-9DFD-F18E247D6038}" presName="rootText3" presStyleLbl="asst1" presStyleIdx="1" presStyleCnt="9">
        <dgm:presLayoutVars>
          <dgm:chPref val="3"/>
        </dgm:presLayoutVars>
      </dgm:prSet>
      <dgm:spPr/>
    </dgm:pt>
    <dgm:pt modelId="{56ACF392-4154-436C-9770-A8C777E27C20}" type="pres">
      <dgm:prSet presAssocID="{4EC1319D-98B8-43F9-9DFD-F18E247D6038}" presName="rootConnector3" presStyleLbl="asst1" presStyleIdx="1" presStyleCnt="9"/>
      <dgm:spPr/>
    </dgm:pt>
    <dgm:pt modelId="{DCACA3B6-E5B0-42A3-9458-62E094393D69}" type="pres">
      <dgm:prSet presAssocID="{4EC1319D-98B8-43F9-9DFD-F18E247D6038}" presName="hierChild6" presStyleCnt="0"/>
      <dgm:spPr/>
    </dgm:pt>
    <dgm:pt modelId="{5DFC1C6E-91DB-4911-9807-0D15EE0967CD}" type="pres">
      <dgm:prSet presAssocID="{4EC1319D-98B8-43F9-9DFD-F18E247D6038}" presName="hierChild7" presStyleCnt="0"/>
      <dgm:spPr/>
    </dgm:pt>
    <dgm:pt modelId="{A125C91E-39B2-4427-B454-6939101B1BCA}" type="pres">
      <dgm:prSet presAssocID="{1265E719-8F5A-4F7B-9180-D06102259271}" presName="Name111" presStyleLbl="parChTrans1D4" presStyleIdx="0" presStyleCnt="4"/>
      <dgm:spPr/>
    </dgm:pt>
    <dgm:pt modelId="{EB91E780-5075-4450-96CF-28D514CF028F}" type="pres">
      <dgm:prSet presAssocID="{A82EFFFB-8D98-4B68-8453-3EC152F4F4BC}" presName="hierRoot3" presStyleCnt="0">
        <dgm:presLayoutVars>
          <dgm:hierBranch val="init"/>
        </dgm:presLayoutVars>
      </dgm:prSet>
      <dgm:spPr/>
    </dgm:pt>
    <dgm:pt modelId="{0850A357-39F6-437B-90BF-D711EA7479D5}" type="pres">
      <dgm:prSet presAssocID="{A82EFFFB-8D98-4B68-8453-3EC152F4F4BC}" presName="rootComposite3" presStyleCnt="0"/>
      <dgm:spPr/>
    </dgm:pt>
    <dgm:pt modelId="{3AE4D9D8-5BF2-48B1-A394-937FECEBED9E}" type="pres">
      <dgm:prSet presAssocID="{A82EFFFB-8D98-4B68-8453-3EC152F4F4BC}" presName="rootText3" presStyleLbl="asst1" presStyleIdx="2" presStyleCnt="9">
        <dgm:presLayoutVars>
          <dgm:chPref val="3"/>
        </dgm:presLayoutVars>
      </dgm:prSet>
      <dgm:spPr/>
    </dgm:pt>
    <dgm:pt modelId="{DA4581A3-C960-4F92-81E3-FD91D641FBF7}" type="pres">
      <dgm:prSet presAssocID="{A82EFFFB-8D98-4B68-8453-3EC152F4F4BC}" presName="rootConnector3" presStyleLbl="asst1" presStyleIdx="2" presStyleCnt="9"/>
      <dgm:spPr/>
    </dgm:pt>
    <dgm:pt modelId="{BFBF8EEB-39D0-4BAC-A930-CE63FFAC5236}" type="pres">
      <dgm:prSet presAssocID="{A82EFFFB-8D98-4B68-8453-3EC152F4F4BC}" presName="hierChild6" presStyleCnt="0"/>
      <dgm:spPr/>
    </dgm:pt>
    <dgm:pt modelId="{309C5B43-5993-4992-9701-BA402C03DD86}" type="pres">
      <dgm:prSet presAssocID="{A82EFFFB-8D98-4B68-8453-3EC152F4F4BC}" presName="hierChild7" presStyleCnt="0"/>
      <dgm:spPr/>
    </dgm:pt>
    <dgm:pt modelId="{97DBE1EE-C404-46CB-BB80-9DF384D98545}" type="pres">
      <dgm:prSet presAssocID="{ECBD1A45-C2F9-467B-BD45-B7D5C4DE9850}" presName="Name111" presStyleLbl="parChTrans1D3" presStyleIdx="1" presStyleCnt="3"/>
      <dgm:spPr/>
    </dgm:pt>
    <dgm:pt modelId="{B49E6DED-0ACA-4DC0-8E0F-8EA8E05D57C4}" type="pres">
      <dgm:prSet presAssocID="{1070677C-EE1A-48BA-BAFB-ED09AE14C066}" presName="hierRoot3" presStyleCnt="0">
        <dgm:presLayoutVars>
          <dgm:hierBranch val="init"/>
        </dgm:presLayoutVars>
      </dgm:prSet>
      <dgm:spPr/>
    </dgm:pt>
    <dgm:pt modelId="{CF4AF372-7ED0-4BA2-8E93-D17B7597F760}" type="pres">
      <dgm:prSet presAssocID="{1070677C-EE1A-48BA-BAFB-ED09AE14C066}" presName="rootComposite3" presStyleCnt="0"/>
      <dgm:spPr/>
    </dgm:pt>
    <dgm:pt modelId="{1F785AAD-8B6E-489F-A2A2-0530A739EF0A}" type="pres">
      <dgm:prSet presAssocID="{1070677C-EE1A-48BA-BAFB-ED09AE14C066}" presName="rootText3" presStyleLbl="asst1" presStyleIdx="3" presStyleCnt="9">
        <dgm:presLayoutVars>
          <dgm:chPref val="3"/>
        </dgm:presLayoutVars>
      </dgm:prSet>
      <dgm:spPr/>
    </dgm:pt>
    <dgm:pt modelId="{FA77E6DB-A290-4C97-9EA1-B8E9C1595836}" type="pres">
      <dgm:prSet presAssocID="{1070677C-EE1A-48BA-BAFB-ED09AE14C066}" presName="rootConnector3" presStyleLbl="asst1" presStyleIdx="3" presStyleCnt="9"/>
      <dgm:spPr/>
    </dgm:pt>
    <dgm:pt modelId="{7EC98D0E-29EB-4A1F-89D5-A02928D2F4E8}" type="pres">
      <dgm:prSet presAssocID="{1070677C-EE1A-48BA-BAFB-ED09AE14C066}" presName="hierChild6" presStyleCnt="0"/>
      <dgm:spPr/>
    </dgm:pt>
    <dgm:pt modelId="{54642F8B-469A-4A20-A841-64AEC1170C70}" type="pres">
      <dgm:prSet presAssocID="{1070677C-EE1A-48BA-BAFB-ED09AE14C066}" presName="hierChild7" presStyleCnt="0"/>
      <dgm:spPr/>
    </dgm:pt>
    <dgm:pt modelId="{5D94C8B2-3C69-4EAD-B250-4DC1A2881371}" type="pres">
      <dgm:prSet presAssocID="{A899577F-AAB7-4CFA-9CD9-3E40C7FA67B3}" presName="Name111" presStyleLbl="parChTrans1D4" presStyleIdx="1" presStyleCnt="4"/>
      <dgm:spPr/>
    </dgm:pt>
    <dgm:pt modelId="{D7CA9F7E-5ED0-43B7-A443-9B8D4F40C89C}" type="pres">
      <dgm:prSet presAssocID="{778C5A6A-2915-4399-86C2-BC08871B1DEE}" presName="hierRoot3" presStyleCnt="0">
        <dgm:presLayoutVars>
          <dgm:hierBranch val="init"/>
        </dgm:presLayoutVars>
      </dgm:prSet>
      <dgm:spPr/>
    </dgm:pt>
    <dgm:pt modelId="{5F964F39-C19F-496D-BF9B-F1D13A1CE2C2}" type="pres">
      <dgm:prSet presAssocID="{778C5A6A-2915-4399-86C2-BC08871B1DEE}" presName="rootComposite3" presStyleCnt="0"/>
      <dgm:spPr/>
    </dgm:pt>
    <dgm:pt modelId="{70231389-B144-4080-B454-A0F01E7341F1}" type="pres">
      <dgm:prSet presAssocID="{778C5A6A-2915-4399-86C2-BC08871B1DEE}" presName="rootText3" presStyleLbl="asst1" presStyleIdx="4" presStyleCnt="9">
        <dgm:presLayoutVars>
          <dgm:chPref val="3"/>
        </dgm:presLayoutVars>
      </dgm:prSet>
      <dgm:spPr/>
    </dgm:pt>
    <dgm:pt modelId="{2065BBDB-6772-4F28-9D9E-90B7CE42FC81}" type="pres">
      <dgm:prSet presAssocID="{778C5A6A-2915-4399-86C2-BC08871B1DEE}" presName="rootConnector3" presStyleLbl="asst1" presStyleIdx="4" presStyleCnt="9"/>
      <dgm:spPr/>
    </dgm:pt>
    <dgm:pt modelId="{372FA3D5-CD07-4E55-B77B-678AC47A1548}" type="pres">
      <dgm:prSet presAssocID="{778C5A6A-2915-4399-86C2-BC08871B1DEE}" presName="hierChild6" presStyleCnt="0"/>
      <dgm:spPr/>
    </dgm:pt>
    <dgm:pt modelId="{FD933B4C-5FDE-43E4-AC06-FC73A049F403}" type="pres">
      <dgm:prSet presAssocID="{778C5A6A-2915-4399-86C2-BC08871B1DEE}" presName="hierChild7" presStyleCnt="0"/>
      <dgm:spPr/>
    </dgm:pt>
    <dgm:pt modelId="{9C5B4770-8736-4AE2-92D9-1BB877C49B80}" type="pres">
      <dgm:prSet presAssocID="{F2E607F3-B654-4B16-922A-61C1C0EDF581}" presName="Name111" presStyleLbl="parChTrans1D2" presStyleIdx="1" presStyleCnt="2"/>
      <dgm:spPr/>
    </dgm:pt>
    <dgm:pt modelId="{2F7C751B-1139-466B-B977-5010A90A48D9}" type="pres">
      <dgm:prSet presAssocID="{E79E8139-D746-4B62-8672-B10C0369C5D9}" presName="hierRoot3" presStyleCnt="0">
        <dgm:presLayoutVars>
          <dgm:hierBranch val="init"/>
        </dgm:presLayoutVars>
      </dgm:prSet>
      <dgm:spPr/>
    </dgm:pt>
    <dgm:pt modelId="{770E51CB-3ADA-4DA1-B740-72CCEFB03EA1}" type="pres">
      <dgm:prSet presAssocID="{E79E8139-D746-4B62-8672-B10C0369C5D9}" presName="rootComposite3" presStyleCnt="0"/>
      <dgm:spPr/>
    </dgm:pt>
    <dgm:pt modelId="{E41B0B3F-A71F-4D67-ADEF-DCBC7BB198FD}" type="pres">
      <dgm:prSet presAssocID="{E79E8139-D746-4B62-8672-B10C0369C5D9}" presName="rootText3" presStyleLbl="asst1" presStyleIdx="5" presStyleCnt="9">
        <dgm:presLayoutVars>
          <dgm:chPref val="3"/>
        </dgm:presLayoutVars>
      </dgm:prSet>
      <dgm:spPr/>
    </dgm:pt>
    <dgm:pt modelId="{00E864D9-30F3-4256-A9E8-3084D3D74CAC}" type="pres">
      <dgm:prSet presAssocID="{E79E8139-D746-4B62-8672-B10C0369C5D9}" presName="rootConnector3" presStyleLbl="asst1" presStyleIdx="5" presStyleCnt="9"/>
      <dgm:spPr/>
    </dgm:pt>
    <dgm:pt modelId="{D5F21472-C5F3-41CC-8DF1-82F91C04E0FF}" type="pres">
      <dgm:prSet presAssocID="{E79E8139-D746-4B62-8672-B10C0369C5D9}" presName="hierChild6" presStyleCnt="0"/>
      <dgm:spPr/>
    </dgm:pt>
    <dgm:pt modelId="{E92A125F-9477-4A8E-B152-F1EF9F59DBE3}" type="pres">
      <dgm:prSet presAssocID="{E79E8139-D746-4B62-8672-B10C0369C5D9}" presName="hierChild7" presStyleCnt="0"/>
      <dgm:spPr/>
    </dgm:pt>
    <dgm:pt modelId="{647A5149-0D09-4413-B7F1-B0AAAFD7191C}" type="pres">
      <dgm:prSet presAssocID="{955AAAF1-FB27-4515-9AD3-8DE4AD0B99B0}" presName="Name111" presStyleLbl="parChTrans1D3" presStyleIdx="2" presStyleCnt="3"/>
      <dgm:spPr/>
    </dgm:pt>
    <dgm:pt modelId="{FA9248BA-A262-422C-946E-09BA95C9E823}" type="pres">
      <dgm:prSet presAssocID="{8F2ED8C9-0E2B-4B94-A9B4-19F17FA6588B}" presName="hierRoot3" presStyleCnt="0">
        <dgm:presLayoutVars>
          <dgm:hierBranch val="init"/>
        </dgm:presLayoutVars>
      </dgm:prSet>
      <dgm:spPr/>
    </dgm:pt>
    <dgm:pt modelId="{73B8A193-D51B-4844-84E7-DCB9C6D04C8B}" type="pres">
      <dgm:prSet presAssocID="{8F2ED8C9-0E2B-4B94-A9B4-19F17FA6588B}" presName="rootComposite3" presStyleCnt="0"/>
      <dgm:spPr/>
    </dgm:pt>
    <dgm:pt modelId="{EDB71FEB-DF72-4E15-B782-8A6436BB9895}" type="pres">
      <dgm:prSet presAssocID="{8F2ED8C9-0E2B-4B94-A9B4-19F17FA6588B}" presName="rootText3" presStyleLbl="asst1" presStyleIdx="6" presStyleCnt="9">
        <dgm:presLayoutVars>
          <dgm:chPref val="3"/>
        </dgm:presLayoutVars>
      </dgm:prSet>
      <dgm:spPr/>
    </dgm:pt>
    <dgm:pt modelId="{480AFDEF-9836-4C75-B392-20037EF2C32B}" type="pres">
      <dgm:prSet presAssocID="{8F2ED8C9-0E2B-4B94-A9B4-19F17FA6588B}" presName="rootConnector3" presStyleLbl="asst1" presStyleIdx="6" presStyleCnt="9"/>
      <dgm:spPr/>
    </dgm:pt>
    <dgm:pt modelId="{5F644A47-1EEE-4C60-A76C-0A91E0A20276}" type="pres">
      <dgm:prSet presAssocID="{8F2ED8C9-0E2B-4B94-A9B4-19F17FA6588B}" presName="hierChild6" presStyleCnt="0"/>
      <dgm:spPr/>
    </dgm:pt>
    <dgm:pt modelId="{644112E0-8F46-4739-A7C2-2024B98CA074}" type="pres">
      <dgm:prSet presAssocID="{8F2ED8C9-0E2B-4B94-A9B4-19F17FA6588B}" presName="hierChild7" presStyleCnt="0"/>
      <dgm:spPr/>
    </dgm:pt>
    <dgm:pt modelId="{386659D5-E386-4AF3-8DC4-EFF8260AE5D0}" type="pres">
      <dgm:prSet presAssocID="{7C9B5BE8-625A-4F57-9FD0-68085BEF4693}" presName="Name111" presStyleLbl="parChTrans1D4" presStyleIdx="2" presStyleCnt="4"/>
      <dgm:spPr/>
    </dgm:pt>
    <dgm:pt modelId="{488D61BD-1E38-4120-9CC2-BD3A07AAD748}" type="pres">
      <dgm:prSet presAssocID="{4D581A0F-6079-4368-9E91-BDFC8B3B1B87}" presName="hierRoot3" presStyleCnt="0">
        <dgm:presLayoutVars>
          <dgm:hierBranch val="init"/>
        </dgm:presLayoutVars>
      </dgm:prSet>
      <dgm:spPr/>
    </dgm:pt>
    <dgm:pt modelId="{8EAA2D8B-BADF-414B-948D-F04358018D4E}" type="pres">
      <dgm:prSet presAssocID="{4D581A0F-6079-4368-9E91-BDFC8B3B1B87}" presName="rootComposite3" presStyleCnt="0"/>
      <dgm:spPr/>
    </dgm:pt>
    <dgm:pt modelId="{F134C013-4348-403F-9AE3-B9F8484D2FB0}" type="pres">
      <dgm:prSet presAssocID="{4D581A0F-6079-4368-9E91-BDFC8B3B1B87}" presName="rootText3" presStyleLbl="asst1" presStyleIdx="7" presStyleCnt="9">
        <dgm:presLayoutVars>
          <dgm:chPref val="3"/>
        </dgm:presLayoutVars>
      </dgm:prSet>
      <dgm:spPr/>
    </dgm:pt>
    <dgm:pt modelId="{93BF9216-C746-4132-82D8-08A7B4C26934}" type="pres">
      <dgm:prSet presAssocID="{4D581A0F-6079-4368-9E91-BDFC8B3B1B87}" presName="rootConnector3" presStyleLbl="asst1" presStyleIdx="7" presStyleCnt="9"/>
      <dgm:spPr/>
    </dgm:pt>
    <dgm:pt modelId="{5A295F36-3D25-4B71-812B-2E3221376637}" type="pres">
      <dgm:prSet presAssocID="{4D581A0F-6079-4368-9E91-BDFC8B3B1B87}" presName="hierChild6" presStyleCnt="0"/>
      <dgm:spPr/>
    </dgm:pt>
    <dgm:pt modelId="{995F655F-000A-48F7-B5C7-F4170E60506A}" type="pres">
      <dgm:prSet presAssocID="{4D581A0F-6079-4368-9E91-BDFC8B3B1B87}" presName="hierChild7" presStyleCnt="0"/>
      <dgm:spPr/>
    </dgm:pt>
    <dgm:pt modelId="{85413CED-6F19-4943-A6DF-B455694490E0}" type="pres">
      <dgm:prSet presAssocID="{4B1198AF-7B94-4DA3-B765-0BFD0DD58969}" presName="Name111" presStyleLbl="parChTrans1D4" presStyleIdx="3" presStyleCnt="4"/>
      <dgm:spPr/>
    </dgm:pt>
    <dgm:pt modelId="{24A8997A-3CE8-4E36-A9CF-8460421CD013}" type="pres">
      <dgm:prSet presAssocID="{F8FA9592-B9EC-449C-B0DB-93D244668DE2}" presName="hierRoot3" presStyleCnt="0">
        <dgm:presLayoutVars>
          <dgm:hierBranch val="init"/>
        </dgm:presLayoutVars>
      </dgm:prSet>
      <dgm:spPr/>
    </dgm:pt>
    <dgm:pt modelId="{572C78D7-FF6D-482E-8822-499074F01152}" type="pres">
      <dgm:prSet presAssocID="{F8FA9592-B9EC-449C-B0DB-93D244668DE2}" presName="rootComposite3" presStyleCnt="0"/>
      <dgm:spPr/>
    </dgm:pt>
    <dgm:pt modelId="{2DD95D23-4A13-436F-B253-20E38EC2CB64}" type="pres">
      <dgm:prSet presAssocID="{F8FA9592-B9EC-449C-B0DB-93D244668DE2}" presName="rootText3" presStyleLbl="asst1" presStyleIdx="8" presStyleCnt="9">
        <dgm:presLayoutVars>
          <dgm:chPref val="3"/>
        </dgm:presLayoutVars>
      </dgm:prSet>
      <dgm:spPr/>
    </dgm:pt>
    <dgm:pt modelId="{1AD4FDBA-F88F-45A3-8B77-08C179331C10}" type="pres">
      <dgm:prSet presAssocID="{F8FA9592-B9EC-449C-B0DB-93D244668DE2}" presName="rootConnector3" presStyleLbl="asst1" presStyleIdx="8" presStyleCnt="9"/>
      <dgm:spPr/>
    </dgm:pt>
    <dgm:pt modelId="{F060F948-4C61-459C-93BE-ED9951D1DB53}" type="pres">
      <dgm:prSet presAssocID="{F8FA9592-B9EC-449C-B0DB-93D244668DE2}" presName="hierChild6" presStyleCnt="0"/>
      <dgm:spPr/>
    </dgm:pt>
    <dgm:pt modelId="{E4AA0413-0BAE-402E-8C7A-6A07B6D419E1}" type="pres">
      <dgm:prSet presAssocID="{F8FA9592-B9EC-449C-B0DB-93D244668DE2}" presName="hierChild7" presStyleCnt="0"/>
      <dgm:spPr/>
    </dgm:pt>
  </dgm:ptLst>
  <dgm:cxnLst>
    <dgm:cxn modelId="{90D3BB89-FBE7-4B6E-AD03-7693AD257760}" type="presOf" srcId="{4EC1319D-98B8-43F9-9DFD-F18E247D6038}" destId="{4B065B25-17CF-4486-8528-48B186376A47}" srcOrd="0" destOrd="0" presId="urn:microsoft.com/office/officeart/2005/8/layout/orgChart1"/>
    <dgm:cxn modelId="{692E90BE-AA83-45E4-9D0B-814FC04B605B}" type="presOf" srcId="{7C9B5BE8-625A-4F57-9FD0-68085BEF4693}" destId="{386659D5-E386-4AF3-8DC4-EFF8260AE5D0}" srcOrd="0" destOrd="0" presId="urn:microsoft.com/office/officeart/2005/8/layout/orgChart1"/>
    <dgm:cxn modelId="{B30FDD21-E99B-4E64-BEB6-03C7356BA122}" srcId="{8F2ED8C9-0E2B-4B94-A9B4-19F17FA6588B}" destId="{F8FA9592-B9EC-449C-B0DB-93D244668DE2}" srcOrd="1" destOrd="0" parTransId="{4B1198AF-7B94-4DA3-B765-0BFD0DD58969}" sibTransId="{54F0D96B-D131-49C5-9989-2DD9CC464FC8}"/>
    <dgm:cxn modelId="{A81E2540-9B71-491D-8581-E970604E1429}" srcId="{3B0965BE-D054-4142-A8D2-E15FB9942246}" destId="{E79E8139-D746-4B62-8672-B10C0369C5D9}" srcOrd="1" destOrd="0" parTransId="{F2E607F3-B654-4B16-922A-61C1C0EDF581}" sibTransId="{66EDC9D0-7C57-497F-BCA5-EBA3E06A1EB6}"/>
    <dgm:cxn modelId="{90F9CBE2-159A-46F0-A415-19B52B2987AF}" type="presOf" srcId="{F8FA9592-B9EC-449C-B0DB-93D244668DE2}" destId="{2DD95D23-4A13-436F-B253-20E38EC2CB64}" srcOrd="0" destOrd="0" presId="urn:microsoft.com/office/officeart/2005/8/layout/orgChart1"/>
    <dgm:cxn modelId="{1F462416-DD0B-4178-8515-6FFF7B0649E2}" type="presOf" srcId="{4D581A0F-6079-4368-9E91-BDFC8B3B1B87}" destId="{93BF9216-C746-4132-82D8-08A7B4C26934}" srcOrd="1" destOrd="0" presId="urn:microsoft.com/office/officeart/2005/8/layout/orgChart1"/>
    <dgm:cxn modelId="{4B0E9E86-927F-4808-B5B2-5E01F761FD43}" srcId="{8F2ED8C9-0E2B-4B94-A9B4-19F17FA6588B}" destId="{4D581A0F-6079-4368-9E91-BDFC8B3B1B87}" srcOrd="0" destOrd="0" parTransId="{7C9B5BE8-625A-4F57-9FD0-68085BEF4693}" sibTransId="{0CC24F4A-EC6D-4036-98A0-BB7EEA8DA546}"/>
    <dgm:cxn modelId="{38FC28B9-01E0-4CD1-B248-915FE9D3DA8E}" type="presOf" srcId="{1070677C-EE1A-48BA-BAFB-ED09AE14C066}" destId="{1F785AAD-8B6E-489F-A2A2-0530A739EF0A}" srcOrd="0" destOrd="0" presId="urn:microsoft.com/office/officeart/2005/8/layout/orgChart1"/>
    <dgm:cxn modelId="{7929C4B2-9F23-4EB6-927F-D377A7BF1259}" type="presOf" srcId="{A82EFFFB-8D98-4B68-8453-3EC152F4F4BC}" destId="{DA4581A3-C960-4F92-81E3-FD91D641FBF7}" srcOrd="1" destOrd="0" presId="urn:microsoft.com/office/officeart/2005/8/layout/orgChart1"/>
    <dgm:cxn modelId="{8C336ED9-8B46-4ABB-B521-5798C2C957A8}" type="presOf" srcId="{F2E607F3-B654-4B16-922A-61C1C0EDF581}" destId="{9C5B4770-8736-4AE2-92D9-1BB877C49B80}" srcOrd="0" destOrd="0" presId="urn:microsoft.com/office/officeart/2005/8/layout/orgChart1"/>
    <dgm:cxn modelId="{6169D32D-5755-4ECD-8FA7-93D5D76EB6DB}" type="presOf" srcId="{E79E8139-D746-4B62-8672-B10C0369C5D9}" destId="{00E864D9-30F3-4256-A9E8-3084D3D74CAC}" srcOrd="1" destOrd="0" presId="urn:microsoft.com/office/officeart/2005/8/layout/orgChart1"/>
    <dgm:cxn modelId="{BB5A5626-2C71-48AD-B36D-15651201830B}" type="presOf" srcId="{3B0965BE-D054-4142-A8D2-E15FB9942246}" destId="{01F36405-ECBD-48BD-A921-851EAC138EE6}" srcOrd="0" destOrd="0" presId="urn:microsoft.com/office/officeart/2005/8/layout/orgChart1"/>
    <dgm:cxn modelId="{C3DDA1BD-115E-43E2-815D-B0FBBC38EB9D}" type="presOf" srcId="{D560B293-DBF0-42AA-9C15-159565BFB557}" destId="{C1CA25C7-51E2-4F38-BFA8-B44D8D369556}" srcOrd="0" destOrd="0" presId="urn:microsoft.com/office/officeart/2005/8/layout/orgChart1"/>
    <dgm:cxn modelId="{B4C2EE8E-A179-4BD6-940A-085750BCF806}" srcId="{4EC1319D-98B8-43F9-9DFD-F18E247D6038}" destId="{A82EFFFB-8D98-4B68-8453-3EC152F4F4BC}" srcOrd="0" destOrd="0" parTransId="{1265E719-8F5A-4F7B-9180-D06102259271}" sibTransId="{EC4929B4-AC94-4807-B7D9-84C90EB03189}"/>
    <dgm:cxn modelId="{46C92566-4B06-44C5-91A9-1A8FDCB7C7D5}" type="presOf" srcId="{F8FA9592-B9EC-449C-B0DB-93D244668DE2}" destId="{1AD4FDBA-F88F-45A3-8B77-08C179331C10}" srcOrd="1" destOrd="0" presId="urn:microsoft.com/office/officeart/2005/8/layout/orgChart1"/>
    <dgm:cxn modelId="{1DA63346-3E3B-400B-B66B-640D732E289D}" type="presOf" srcId="{778C5A6A-2915-4399-86C2-BC08871B1DEE}" destId="{70231389-B144-4080-B454-A0F01E7341F1}" srcOrd="0" destOrd="0" presId="urn:microsoft.com/office/officeart/2005/8/layout/orgChart1"/>
    <dgm:cxn modelId="{9787BDBD-CBB0-4441-A64A-CC687777F79B}" type="presOf" srcId="{A922FB85-DB6C-403A-927F-DE837662ED53}" destId="{E57F510F-7F69-47BF-B74A-8F853062522B}" srcOrd="0" destOrd="0" presId="urn:microsoft.com/office/officeart/2005/8/layout/orgChart1"/>
    <dgm:cxn modelId="{945FC95F-07AE-4B9F-98E9-E4FB9EE82F1A}" type="presOf" srcId="{1070677C-EE1A-48BA-BAFB-ED09AE14C066}" destId="{FA77E6DB-A290-4C97-9EA1-B8E9C1595836}" srcOrd="1" destOrd="0" presId="urn:microsoft.com/office/officeart/2005/8/layout/orgChart1"/>
    <dgm:cxn modelId="{EC4252D1-A825-467F-BECE-4498AE5A961D}" srcId="{18ABDFFE-5228-4E4C-95EE-685FCCD061E1}" destId="{3B0965BE-D054-4142-A8D2-E15FB9942246}" srcOrd="0" destOrd="0" parTransId="{1255FC98-3E36-4997-9C3F-4C748FA8F24B}" sibTransId="{5C7E5C1D-8C87-42D5-AC69-669826CCF92B}"/>
    <dgm:cxn modelId="{03BB2B96-3D19-4686-BB81-70A3CBE9D177}" type="presOf" srcId="{D560B293-DBF0-42AA-9C15-159565BFB557}" destId="{29D48EA5-BF34-4CEB-BF3B-FF515BD8BA0E}" srcOrd="1" destOrd="0" presId="urn:microsoft.com/office/officeart/2005/8/layout/orgChart1"/>
    <dgm:cxn modelId="{8305452F-2FAC-4D81-8CF2-AA116A70C90C}" type="presOf" srcId="{4EC1319D-98B8-43F9-9DFD-F18E247D6038}" destId="{56ACF392-4154-436C-9770-A8C777E27C20}" srcOrd="1" destOrd="0" presId="urn:microsoft.com/office/officeart/2005/8/layout/orgChart1"/>
    <dgm:cxn modelId="{69B256D2-8F19-4E4C-AB89-1AD51B19DE27}" type="presOf" srcId="{E79E8139-D746-4B62-8672-B10C0369C5D9}" destId="{E41B0B3F-A71F-4D67-ADEF-DCBC7BB198FD}" srcOrd="0" destOrd="0" presId="urn:microsoft.com/office/officeart/2005/8/layout/orgChart1"/>
    <dgm:cxn modelId="{BCB399D6-AFEC-474D-87F3-9F70F0F87A0F}" type="presOf" srcId="{8F2ED8C9-0E2B-4B94-A9B4-19F17FA6588B}" destId="{480AFDEF-9836-4C75-B392-20037EF2C32B}" srcOrd="1" destOrd="0" presId="urn:microsoft.com/office/officeart/2005/8/layout/orgChart1"/>
    <dgm:cxn modelId="{DB738E79-48A2-44AF-9694-A5A4CE35545C}" type="presOf" srcId="{4D581A0F-6079-4368-9E91-BDFC8B3B1B87}" destId="{F134C013-4348-403F-9AE3-B9F8484D2FB0}" srcOrd="0" destOrd="0" presId="urn:microsoft.com/office/officeart/2005/8/layout/orgChart1"/>
    <dgm:cxn modelId="{C1D8312E-320D-4AE0-AEDA-EDA81D5401AB}" srcId="{1070677C-EE1A-48BA-BAFB-ED09AE14C066}" destId="{778C5A6A-2915-4399-86C2-BC08871B1DEE}" srcOrd="0" destOrd="0" parTransId="{A899577F-AAB7-4CFA-9CD9-3E40C7FA67B3}" sibTransId="{17762FF3-FB3D-4E6D-979D-60716A1EA23A}"/>
    <dgm:cxn modelId="{41A27B57-2400-4B68-8558-55625747088F}" type="presOf" srcId="{1265E719-8F5A-4F7B-9180-D06102259271}" destId="{A125C91E-39B2-4427-B454-6939101B1BCA}" srcOrd="0" destOrd="0" presId="urn:microsoft.com/office/officeart/2005/8/layout/orgChart1"/>
    <dgm:cxn modelId="{5C792F47-2C5D-4424-A81F-B6AA1C9E92A9}" srcId="{D560B293-DBF0-42AA-9C15-159565BFB557}" destId="{4EC1319D-98B8-43F9-9DFD-F18E247D6038}" srcOrd="0" destOrd="0" parTransId="{A922FB85-DB6C-403A-927F-DE837662ED53}" sibTransId="{1A59C409-6FA4-41B4-9865-2C21804BD790}"/>
    <dgm:cxn modelId="{FCA2196C-410C-42DB-8E25-2FB698F2BAF5}" type="presOf" srcId="{8F2ED8C9-0E2B-4B94-A9B4-19F17FA6588B}" destId="{EDB71FEB-DF72-4E15-B782-8A6436BB9895}" srcOrd="0" destOrd="0" presId="urn:microsoft.com/office/officeart/2005/8/layout/orgChart1"/>
    <dgm:cxn modelId="{CA947677-87A6-46D8-B0D6-D4A2C176BC3E}" type="presOf" srcId="{A899577F-AAB7-4CFA-9CD9-3E40C7FA67B3}" destId="{5D94C8B2-3C69-4EAD-B250-4DC1A2881371}" srcOrd="0" destOrd="0" presId="urn:microsoft.com/office/officeart/2005/8/layout/orgChart1"/>
    <dgm:cxn modelId="{1C62B693-26BA-40F9-B5AB-9ACE3317964C}" type="presOf" srcId="{A82EFFFB-8D98-4B68-8453-3EC152F4F4BC}" destId="{3AE4D9D8-5BF2-48B1-A394-937FECEBED9E}" srcOrd="0" destOrd="0" presId="urn:microsoft.com/office/officeart/2005/8/layout/orgChart1"/>
    <dgm:cxn modelId="{729232EE-6B4B-4CEC-88BB-9A71A4E27493}" type="presOf" srcId="{778C5A6A-2915-4399-86C2-BC08871B1DEE}" destId="{2065BBDB-6772-4F28-9D9E-90B7CE42FC81}" srcOrd="1" destOrd="0" presId="urn:microsoft.com/office/officeart/2005/8/layout/orgChart1"/>
    <dgm:cxn modelId="{C51B4BCA-DFE7-4B32-8FFE-1FB0242E8348}" srcId="{D560B293-DBF0-42AA-9C15-159565BFB557}" destId="{1070677C-EE1A-48BA-BAFB-ED09AE14C066}" srcOrd="1" destOrd="0" parTransId="{ECBD1A45-C2F9-467B-BD45-B7D5C4DE9850}" sibTransId="{C7080D52-3B6E-4A44-94CF-86E56CD83293}"/>
    <dgm:cxn modelId="{E5F5E0D3-EE94-4CD5-A2F2-9F070DA3AC82}" type="presOf" srcId="{955AAAF1-FB27-4515-9AD3-8DE4AD0B99B0}" destId="{647A5149-0D09-4413-B7F1-B0AAAFD7191C}" srcOrd="0" destOrd="0" presId="urn:microsoft.com/office/officeart/2005/8/layout/orgChart1"/>
    <dgm:cxn modelId="{6457B7D6-DFB0-4DA3-B206-9D6C203E1184}" type="presOf" srcId="{3B0965BE-D054-4142-A8D2-E15FB9942246}" destId="{A4513B4C-A1B7-4D89-9C73-D05942A060C1}" srcOrd="1" destOrd="0" presId="urn:microsoft.com/office/officeart/2005/8/layout/orgChart1"/>
    <dgm:cxn modelId="{12AEB310-C8EE-4194-8D31-40577F5E7BE9}" type="presOf" srcId="{4B1198AF-7B94-4DA3-B765-0BFD0DD58969}" destId="{85413CED-6F19-4943-A6DF-B455694490E0}" srcOrd="0" destOrd="0" presId="urn:microsoft.com/office/officeart/2005/8/layout/orgChart1"/>
    <dgm:cxn modelId="{DA1E634F-9127-467C-BC87-88A112C4C3F5}" type="presOf" srcId="{18ABDFFE-5228-4E4C-95EE-685FCCD061E1}" destId="{AFC69098-1EA9-4370-B74F-2006ED63DA51}" srcOrd="0" destOrd="0" presId="urn:microsoft.com/office/officeart/2005/8/layout/orgChart1"/>
    <dgm:cxn modelId="{9DA92305-F258-4C83-9392-A2E03C0B9576}" srcId="{E79E8139-D746-4B62-8672-B10C0369C5D9}" destId="{8F2ED8C9-0E2B-4B94-A9B4-19F17FA6588B}" srcOrd="0" destOrd="0" parTransId="{955AAAF1-FB27-4515-9AD3-8DE4AD0B99B0}" sibTransId="{C92E6AD3-52CF-4E02-92F0-BD2B46048F50}"/>
    <dgm:cxn modelId="{46142F64-5738-4AE1-985A-5B50A537D5B0}" type="presOf" srcId="{ECBD1A45-C2F9-467B-BD45-B7D5C4DE9850}" destId="{97DBE1EE-C404-46CB-BB80-9DF384D98545}" srcOrd="0" destOrd="0" presId="urn:microsoft.com/office/officeart/2005/8/layout/orgChart1"/>
    <dgm:cxn modelId="{62051D44-92BC-49A5-9183-AE3BBEF876D4}" type="presOf" srcId="{6D162A48-52E4-40EA-81C8-A450EA32C7AD}" destId="{AE660582-69D8-4250-862D-CF1F27EECC33}" srcOrd="0" destOrd="0" presId="urn:microsoft.com/office/officeart/2005/8/layout/orgChart1"/>
    <dgm:cxn modelId="{7D18F70C-56E7-48DD-A29A-6508F7C6DA13}" srcId="{3B0965BE-D054-4142-A8D2-E15FB9942246}" destId="{D560B293-DBF0-42AA-9C15-159565BFB557}" srcOrd="0" destOrd="0" parTransId="{6D162A48-52E4-40EA-81C8-A450EA32C7AD}" sibTransId="{529D115E-6CB0-46DF-A6A8-DDA9F4C3B0AD}"/>
    <dgm:cxn modelId="{51438D99-1A2E-4C33-87AD-4A59384E9C01}" type="presParOf" srcId="{AFC69098-1EA9-4370-B74F-2006ED63DA51}" destId="{546E4A42-E2CD-45E4-9B74-D69475132F51}" srcOrd="0" destOrd="0" presId="urn:microsoft.com/office/officeart/2005/8/layout/orgChart1"/>
    <dgm:cxn modelId="{FE98D81A-1C85-49D4-AFE5-18F49CC2EC76}" type="presParOf" srcId="{546E4A42-E2CD-45E4-9B74-D69475132F51}" destId="{A722EEE4-EAAC-4552-B6AE-6E5038610AC1}" srcOrd="0" destOrd="0" presId="urn:microsoft.com/office/officeart/2005/8/layout/orgChart1"/>
    <dgm:cxn modelId="{3E985560-34D4-4DCB-AC5A-3171C92FC390}" type="presParOf" srcId="{A722EEE4-EAAC-4552-B6AE-6E5038610AC1}" destId="{01F36405-ECBD-48BD-A921-851EAC138EE6}" srcOrd="0" destOrd="0" presId="urn:microsoft.com/office/officeart/2005/8/layout/orgChart1"/>
    <dgm:cxn modelId="{526A7635-23CD-4C32-A74D-C63863075759}" type="presParOf" srcId="{A722EEE4-EAAC-4552-B6AE-6E5038610AC1}" destId="{A4513B4C-A1B7-4D89-9C73-D05942A060C1}" srcOrd="1" destOrd="0" presId="urn:microsoft.com/office/officeart/2005/8/layout/orgChart1"/>
    <dgm:cxn modelId="{8DFBE3D8-3042-45C7-8A61-308036D8A62D}" type="presParOf" srcId="{546E4A42-E2CD-45E4-9B74-D69475132F51}" destId="{CBEBE577-54F4-4758-A69A-7F143B7AC4A2}" srcOrd="1" destOrd="0" presId="urn:microsoft.com/office/officeart/2005/8/layout/orgChart1"/>
    <dgm:cxn modelId="{536CCDBA-A750-4760-BC9F-351CD410CC1A}" type="presParOf" srcId="{546E4A42-E2CD-45E4-9B74-D69475132F51}" destId="{90152BC9-FC7B-4A3E-BEF5-0B2596959A71}" srcOrd="2" destOrd="0" presId="urn:microsoft.com/office/officeart/2005/8/layout/orgChart1"/>
    <dgm:cxn modelId="{3A497261-12A8-4154-A0AC-2618851090F4}" type="presParOf" srcId="{90152BC9-FC7B-4A3E-BEF5-0B2596959A71}" destId="{AE660582-69D8-4250-862D-CF1F27EECC33}" srcOrd="0" destOrd="0" presId="urn:microsoft.com/office/officeart/2005/8/layout/orgChart1"/>
    <dgm:cxn modelId="{FC561343-949F-40B1-8201-E8D0B064CD53}" type="presParOf" srcId="{90152BC9-FC7B-4A3E-BEF5-0B2596959A71}" destId="{43F26D15-E5B5-483C-8956-5E419F40960E}" srcOrd="1" destOrd="0" presId="urn:microsoft.com/office/officeart/2005/8/layout/orgChart1"/>
    <dgm:cxn modelId="{013A9215-BD45-4EA3-9758-950893D77832}" type="presParOf" srcId="{43F26D15-E5B5-483C-8956-5E419F40960E}" destId="{95656ED7-8E9F-42DC-92CF-E575E2B43D8F}" srcOrd="0" destOrd="0" presId="urn:microsoft.com/office/officeart/2005/8/layout/orgChart1"/>
    <dgm:cxn modelId="{5A4138B7-5E36-4579-92B5-459D52F06E4C}" type="presParOf" srcId="{95656ED7-8E9F-42DC-92CF-E575E2B43D8F}" destId="{C1CA25C7-51E2-4F38-BFA8-B44D8D369556}" srcOrd="0" destOrd="0" presId="urn:microsoft.com/office/officeart/2005/8/layout/orgChart1"/>
    <dgm:cxn modelId="{29002FCF-8957-4D37-88AD-A11FA11E129B}" type="presParOf" srcId="{95656ED7-8E9F-42DC-92CF-E575E2B43D8F}" destId="{29D48EA5-BF34-4CEB-BF3B-FF515BD8BA0E}" srcOrd="1" destOrd="0" presId="urn:microsoft.com/office/officeart/2005/8/layout/orgChart1"/>
    <dgm:cxn modelId="{E49F2BA0-674D-4445-886A-96F81151F6A6}" type="presParOf" srcId="{43F26D15-E5B5-483C-8956-5E419F40960E}" destId="{17C4D677-C158-4EAA-9A9F-474E999F0EC9}" srcOrd="1" destOrd="0" presId="urn:microsoft.com/office/officeart/2005/8/layout/orgChart1"/>
    <dgm:cxn modelId="{2149E08D-EC6D-4552-816E-2D19A8C6749D}" type="presParOf" srcId="{43F26D15-E5B5-483C-8956-5E419F40960E}" destId="{30322EC6-5E11-4DE8-BE20-C44AF350924D}" srcOrd="2" destOrd="0" presId="urn:microsoft.com/office/officeart/2005/8/layout/orgChart1"/>
    <dgm:cxn modelId="{1926E0EB-C604-4ECA-A16A-734038FBC609}" type="presParOf" srcId="{30322EC6-5E11-4DE8-BE20-C44AF350924D}" destId="{E57F510F-7F69-47BF-B74A-8F853062522B}" srcOrd="0" destOrd="0" presId="urn:microsoft.com/office/officeart/2005/8/layout/orgChart1"/>
    <dgm:cxn modelId="{FA81EAE2-1522-49EF-B090-A9FFFC774F3A}" type="presParOf" srcId="{30322EC6-5E11-4DE8-BE20-C44AF350924D}" destId="{B3FD5B01-D8B0-4B69-9F9F-4486E61222D4}" srcOrd="1" destOrd="0" presId="urn:microsoft.com/office/officeart/2005/8/layout/orgChart1"/>
    <dgm:cxn modelId="{A032E781-F035-4F1E-9EB4-527D66E4D80A}" type="presParOf" srcId="{B3FD5B01-D8B0-4B69-9F9F-4486E61222D4}" destId="{7995707D-61AC-4FB8-BF31-794A0B9D61A9}" srcOrd="0" destOrd="0" presId="urn:microsoft.com/office/officeart/2005/8/layout/orgChart1"/>
    <dgm:cxn modelId="{1DB1F732-CE47-47B1-9B4F-5863D5FC4B90}" type="presParOf" srcId="{7995707D-61AC-4FB8-BF31-794A0B9D61A9}" destId="{4B065B25-17CF-4486-8528-48B186376A47}" srcOrd="0" destOrd="0" presId="urn:microsoft.com/office/officeart/2005/8/layout/orgChart1"/>
    <dgm:cxn modelId="{46A4C2BE-25F0-4B29-BCCB-DF46148CE508}" type="presParOf" srcId="{7995707D-61AC-4FB8-BF31-794A0B9D61A9}" destId="{56ACF392-4154-436C-9770-A8C777E27C20}" srcOrd="1" destOrd="0" presId="urn:microsoft.com/office/officeart/2005/8/layout/orgChart1"/>
    <dgm:cxn modelId="{1EB48C15-A69C-4E5A-BC44-667D40611FF7}" type="presParOf" srcId="{B3FD5B01-D8B0-4B69-9F9F-4486E61222D4}" destId="{DCACA3B6-E5B0-42A3-9458-62E094393D69}" srcOrd="1" destOrd="0" presId="urn:microsoft.com/office/officeart/2005/8/layout/orgChart1"/>
    <dgm:cxn modelId="{0D6A168B-C246-478A-BF95-1B4B28BF8FEF}" type="presParOf" srcId="{B3FD5B01-D8B0-4B69-9F9F-4486E61222D4}" destId="{5DFC1C6E-91DB-4911-9807-0D15EE0967CD}" srcOrd="2" destOrd="0" presId="urn:microsoft.com/office/officeart/2005/8/layout/orgChart1"/>
    <dgm:cxn modelId="{A3F7E556-588E-4F7C-A0A8-13BFD0B3C970}" type="presParOf" srcId="{5DFC1C6E-91DB-4911-9807-0D15EE0967CD}" destId="{A125C91E-39B2-4427-B454-6939101B1BCA}" srcOrd="0" destOrd="0" presId="urn:microsoft.com/office/officeart/2005/8/layout/orgChart1"/>
    <dgm:cxn modelId="{349770F0-1370-4EED-B66E-FB809F3791C7}" type="presParOf" srcId="{5DFC1C6E-91DB-4911-9807-0D15EE0967CD}" destId="{EB91E780-5075-4450-96CF-28D514CF028F}" srcOrd="1" destOrd="0" presId="urn:microsoft.com/office/officeart/2005/8/layout/orgChart1"/>
    <dgm:cxn modelId="{6E18BF4C-08CD-4051-9DE6-CAFCB626F901}" type="presParOf" srcId="{EB91E780-5075-4450-96CF-28D514CF028F}" destId="{0850A357-39F6-437B-90BF-D711EA7479D5}" srcOrd="0" destOrd="0" presId="urn:microsoft.com/office/officeart/2005/8/layout/orgChart1"/>
    <dgm:cxn modelId="{B9AFA3DF-E023-426A-A94B-7A24D193DA00}" type="presParOf" srcId="{0850A357-39F6-437B-90BF-D711EA7479D5}" destId="{3AE4D9D8-5BF2-48B1-A394-937FECEBED9E}" srcOrd="0" destOrd="0" presId="urn:microsoft.com/office/officeart/2005/8/layout/orgChart1"/>
    <dgm:cxn modelId="{FFD404F6-30BF-48D1-8CBC-8C0D763ED4A2}" type="presParOf" srcId="{0850A357-39F6-437B-90BF-D711EA7479D5}" destId="{DA4581A3-C960-4F92-81E3-FD91D641FBF7}" srcOrd="1" destOrd="0" presId="urn:microsoft.com/office/officeart/2005/8/layout/orgChart1"/>
    <dgm:cxn modelId="{C7540900-78AC-4CC4-B5C1-B2EC56DD2960}" type="presParOf" srcId="{EB91E780-5075-4450-96CF-28D514CF028F}" destId="{BFBF8EEB-39D0-4BAC-A930-CE63FFAC5236}" srcOrd="1" destOrd="0" presId="urn:microsoft.com/office/officeart/2005/8/layout/orgChart1"/>
    <dgm:cxn modelId="{8CCB68CD-430D-42E9-9B25-61493A61FB23}" type="presParOf" srcId="{EB91E780-5075-4450-96CF-28D514CF028F}" destId="{309C5B43-5993-4992-9701-BA402C03DD86}" srcOrd="2" destOrd="0" presId="urn:microsoft.com/office/officeart/2005/8/layout/orgChart1"/>
    <dgm:cxn modelId="{874F0A80-673C-4D1B-92F9-41234B6432F5}" type="presParOf" srcId="{30322EC6-5E11-4DE8-BE20-C44AF350924D}" destId="{97DBE1EE-C404-46CB-BB80-9DF384D98545}" srcOrd="2" destOrd="0" presId="urn:microsoft.com/office/officeart/2005/8/layout/orgChart1"/>
    <dgm:cxn modelId="{492639BC-813F-4278-AD17-88C2E25BF5B7}" type="presParOf" srcId="{30322EC6-5E11-4DE8-BE20-C44AF350924D}" destId="{B49E6DED-0ACA-4DC0-8E0F-8EA8E05D57C4}" srcOrd="3" destOrd="0" presId="urn:microsoft.com/office/officeart/2005/8/layout/orgChart1"/>
    <dgm:cxn modelId="{7D6FDFFE-B8B1-41F2-BCE9-A768F6DED022}" type="presParOf" srcId="{B49E6DED-0ACA-4DC0-8E0F-8EA8E05D57C4}" destId="{CF4AF372-7ED0-4BA2-8E93-D17B7597F760}" srcOrd="0" destOrd="0" presId="urn:microsoft.com/office/officeart/2005/8/layout/orgChart1"/>
    <dgm:cxn modelId="{B6B8147C-2FFE-4DF5-9825-563B55B9A573}" type="presParOf" srcId="{CF4AF372-7ED0-4BA2-8E93-D17B7597F760}" destId="{1F785AAD-8B6E-489F-A2A2-0530A739EF0A}" srcOrd="0" destOrd="0" presId="urn:microsoft.com/office/officeart/2005/8/layout/orgChart1"/>
    <dgm:cxn modelId="{B48FBD4A-65BB-4C44-8A9B-912566DD1B0F}" type="presParOf" srcId="{CF4AF372-7ED0-4BA2-8E93-D17B7597F760}" destId="{FA77E6DB-A290-4C97-9EA1-B8E9C1595836}" srcOrd="1" destOrd="0" presId="urn:microsoft.com/office/officeart/2005/8/layout/orgChart1"/>
    <dgm:cxn modelId="{8A6D6BF2-5267-4FD6-9260-A4A66AB62C4B}" type="presParOf" srcId="{B49E6DED-0ACA-4DC0-8E0F-8EA8E05D57C4}" destId="{7EC98D0E-29EB-4A1F-89D5-A02928D2F4E8}" srcOrd="1" destOrd="0" presId="urn:microsoft.com/office/officeart/2005/8/layout/orgChart1"/>
    <dgm:cxn modelId="{46E00D3A-97EC-41D7-AF32-25DD8BD69A7F}" type="presParOf" srcId="{B49E6DED-0ACA-4DC0-8E0F-8EA8E05D57C4}" destId="{54642F8B-469A-4A20-A841-64AEC1170C70}" srcOrd="2" destOrd="0" presId="urn:microsoft.com/office/officeart/2005/8/layout/orgChart1"/>
    <dgm:cxn modelId="{67FE45F6-1DDA-452B-AB42-0E679441C1C3}" type="presParOf" srcId="{54642F8B-469A-4A20-A841-64AEC1170C70}" destId="{5D94C8B2-3C69-4EAD-B250-4DC1A2881371}" srcOrd="0" destOrd="0" presId="urn:microsoft.com/office/officeart/2005/8/layout/orgChart1"/>
    <dgm:cxn modelId="{7BB51BC7-1343-461A-A865-C5EE99E6450B}" type="presParOf" srcId="{54642F8B-469A-4A20-A841-64AEC1170C70}" destId="{D7CA9F7E-5ED0-43B7-A443-9B8D4F40C89C}" srcOrd="1" destOrd="0" presId="urn:microsoft.com/office/officeart/2005/8/layout/orgChart1"/>
    <dgm:cxn modelId="{C06AA9D8-E182-4E64-AF31-C4DE4A3A9200}" type="presParOf" srcId="{D7CA9F7E-5ED0-43B7-A443-9B8D4F40C89C}" destId="{5F964F39-C19F-496D-BF9B-F1D13A1CE2C2}" srcOrd="0" destOrd="0" presId="urn:microsoft.com/office/officeart/2005/8/layout/orgChart1"/>
    <dgm:cxn modelId="{FAE841CC-5FA5-4874-9DAE-15CDBB4E787C}" type="presParOf" srcId="{5F964F39-C19F-496D-BF9B-F1D13A1CE2C2}" destId="{70231389-B144-4080-B454-A0F01E7341F1}" srcOrd="0" destOrd="0" presId="urn:microsoft.com/office/officeart/2005/8/layout/orgChart1"/>
    <dgm:cxn modelId="{B8499EDF-6D56-4686-9B74-4F3E63A7BC0D}" type="presParOf" srcId="{5F964F39-C19F-496D-BF9B-F1D13A1CE2C2}" destId="{2065BBDB-6772-4F28-9D9E-90B7CE42FC81}" srcOrd="1" destOrd="0" presId="urn:microsoft.com/office/officeart/2005/8/layout/orgChart1"/>
    <dgm:cxn modelId="{736866A2-1EE6-49E6-A525-7C00C519579E}" type="presParOf" srcId="{D7CA9F7E-5ED0-43B7-A443-9B8D4F40C89C}" destId="{372FA3D5-CD07-4E55-B77B-678AC47A1548}" srcOrd="1" destOrd="0" presId="urn:microsoft.com/office/officeart/2005/8/layout/orgChart1"/>
    <dgm:cxn modelId="{350D0C07-38BE-4475-A412-AE5D095B319A}" type="presParOf" srcId="{D7CA9F7E-5ED0-43B7-A443-9B8D4F40C89C}" destId="{FD933B4C-5FDE-43E4-AC06-FC73A049F403}" srcOrd="2" destOrd="0" presId="urn:microsoft.com/office/officeart/2005/8/layout/orgChart1"/>
    <dgm:cxn modelId="{1C92EFE4-92EA-4EBF-B83C-821E06797212}" type="presParOf" srcId="{90152BC9-FC7B-4A3E-BEF5-0B2596959A71}" destId="{9C5B4770-8736-4AE2-92D9-1BB877C49B80}" srcOrd="2" destOrd="0" presId="urn:microsoft.com/office/officeart/2005/8/layout/orgChart1"/>
    <dgm:cxn modelId="{695F5D00-C42D-4E10-A8DD-ADFDF1374B17}" type="presParOf" srcId="{90152BC9-FC7B-4A3E-BEF5-0B2596959A71}" destId="{2F7C751B-1139-466B-B977-5010A90A48D9}" srcOrd="3" destOrd="0" presId="urn:microsoft.com/office/officeart/2005/8/layout/orgChart1"/>
    <dgm:cxn modelId="{2E8D8542-BAD2-422C-9533-E800B3913BF1}" type="presParOf" srcId="{2F7C751B-1139-466B-B977-5010A90A48D9}" destId="{770E51CB-3ADA-4DA1-B740-72CCEFB03EA1}" srcOrd="0" destOrd="0" presId="urn:microsoft.com/office/officeart/2005/8/layout/orgChart1"/>
    <dgm:cxn modelId="{0E8A7E8D-F33F-4487-97BF-48E4E47CCE8A}" type="presParOf" srcId="{770E51CB-3ADA-4DA1-B740-72CCEFB03EA1}" destId="{E41B0B3F-A71F-4D67-ADEF-DCBC7BB198FD}" srcOrd="0" destOrd="0" presId="urn:microsoft.com/office/officeart/2005/8/layout/orgChart1"/>
    <dgm:cxn modelId="{727E287C-D154-421E-9016-CABE0DCC77FB}" type="presParOf" srcId="{770E51CB-3ADA-4DA1-B740-72CCEFB03EA1}" destId="{00E864D9-30F3-4256-A9E8-3084D3D74CAC}" srcOrd="1" destOrd="0" presId="urn:microsoft.com/office/officeart/2005/8/layout/orgChart1"/>
    <dgm:cxn modelId="{48A37B52-76A9-4A93-A5AC-943AB252B1D6}" type="presParOf" srcId="{2F7C751B-1139-466B-B977-5010A90A48D9}" destId="{D5F21472-C5F3-41CC-8DF1-82F91C04E0FF}" srcOrd="1" destOrd="0" presId="urn:microsoft.com/office/officeart/2005/8/layout/orgChart1"/>
    <dgm:cxn modelId="{748BF747-0A5D-40B1-8F41-D80B7D004E8F}" type="presParOf" srcId="{2F7C751B-1139-466B-B977-5010A90A48D9}" destId="{E92A125F-9477-4A8E-B152-F1EF9F59DBE3}" srcOrd="2" destOrd="0" presId="urn:microsoft.com/office/officeart/2005/8/layout/orgChart1"/>
    <dgm:cxn modelId="{A96B490E-F119-49BD-83D6-4F7638614195}" type="presParOf" srcId="{E92A125F-9477-4A8E-B152-F1EF9F59DBE3}" destId="{647A5149-0D09-4413-B7F1-B0AAAFD7191C}" srcOrd="0" destOrd="0" presId="urn:microsoft.com/office/officeart/2005/8/layout/orgChart1"/>
    <dgm:cxn modelId="{E1DCF133-2A54-43FF-A647-5643CB0C83C9}" type="presParOf" srcId="{E92A125F-9477-4A8E-B152-F1EF9F59DBE3}" destId="{FA9248BA-A262-422C-946E-09BA95C9E823}" srcOrd="1" destOrd="0" presId="urn:microsoft.com/office/officeart/2005/8/layout/orgChart1"/>
    <dgm:cxn modelId="{7D77C871-4ACC-4253-94E8-B6B9762229FB}" type="presParOf" srcId="{FA9248BA-A262-422C-946E-09BA95C9E823}" destId="{73B8A193-D51B-4844-84E7-DCB9C6D04C8B}" srcOrd="0" destOrd="0" presId="urn:microsoft.com/office/officeart/2005/8/layout/orgChart1"/>
    <dgm:cxn modelId="{8C8C4E2F-383B-49E5-871B-93E7BA86BD1D}" type="presParOf" srcId="{73B8A193-D51B-4844-84E7-DCB9C6D04C8B}" destId="{EDB71FEB-DF72-4E15-B782-8A6436BB9895}" srcOrd="0" destOrd="0" presId="urn:microsoft.com/office/officeart/2005/8/layout/orgChart1"/>
    <dgm:cxn modelId="{3B8C154E-50D7-4DB7-958F-F408DE01F276}" type="presParOf" srcId="{73B8A193-D51B-4844-84E7-DCB9C6D04C8B}" destId="{480AFDEF-9836-4C75-B392-20037EF2C32B}" srcOrd="1" destOrd="0" presId="urn:microsoft.com/office/officeart/2005/8/layout/orgChart1"/>
    <dgm:cxn modelId="{ABF81BBA-88D6-47BA-A560-7F07E9DF6C28}" type="presParOf" srcId="{FA9248BA-A262-422C-946E-09BA95C9E823}" destId="{5F644A47-1EEE-4C60-A76C-0A91E0A20276}" srcOrd="1" destOrd="0" presId="urn:microsoft.com/office/officeart/2005/8/layout/orgChart1"/>
    <dgm:cxn modelId="{09061ADA-9276-4CFB-9C64-39127E18734F}" type="presParOf" srcId="{FA9248BA-A262-422C-946E-09BA95C9E823}" destId="{644112E0-8F46-4739-A7C2-2024B98CA074}" srcOrd="2" destOrd="0" presId="urn:microsoft.com/office/officeart/2005/8/layout/orgChart1"/>
    <dgm:cxn modelId="{3E2901CF-3009-4139-B3E9-ECBF2D1D3B12}" type="presParOf" srcId="{644112E0-8F46-4739-A7C2-2024B98CA074}" destId="{386659D5-E386-4AF3-8DC4-EFF8260AE5D0}" srcOrd="0" destOrd="0" presId="urn:microsoft.com/office/officeart/2005/8/layout/orgChart1"/>
    <dgm:cxn modelId="{95690A82-5EEE-4D01-BE71-75EE84F99256}" type="presParOf" srcId="{644112E0-8F46-4739-A7C2-2024B98CA074}" destId="{488D61BD-1E38-4120-9CC2-BD3A07AAD748}" srcOrd="1" destOrd="0" presId="urn:microsoft.com/office/officeart/2005/8/layout/orgChart1"/>
    <dgm:cxn modelId="{2BF760C8-876A-45A6-A034-FDC470B55AE2}" type="presParOf" srcId="{488D61BD-1E38-4120-9CC2-BD3A07AAD748}" destId="{8EAA2D8B-BADF-414B-948D-F04358018D4E}" srcOrd="0" destOrd="0" presId="urn:microsoft.com/office/officeart/2005/8/layout/orgChart1"/>
    <dgm:cxn modelId="{1D84208C-F596-4B0D-BEF7-6D67FA48BF3F}" type="presParOf" srcId="{8EAA2D8B-BADF-414B-948D-F04358018D4E}" destId="{F134C013-4348-403F-9AE3-B9F8484D2FB0}" srcOrd="0" destOrd="0" presId="urn:microsoft.com/office/officeart/2005/8/layout/orgChart1"/>
    <dgm:cxn modelId="{59F92AA9-9A81-42EF-91FF-F61AC6095D4E}" type="presParOf" srcId="{8EAA2D8B-BADF-414B-948D-F04358018D4E}" destId="{93BF9216-C746-4132-82D8-08A7B4C26934}" srcOrd="1" destOrd="0" presId="urn:microsoft.com/office/officeart/2005/8/layout/orgChart1"/>
    <dgm:cxn modelId="{04FA2160-CA06-47D6-A750-931748B89DC9}" type="presParOf" srcId="{488D61BD-1E38-4120-9CC2-BD3A07AAD748}" destId="{5A295F36-3D25-4B71-812B-2E3221376637}" srcOrd="1" destOrd="0" presId="urn:microsoft.com/office/officeart/2005/8/layout/orgChart1"/>
    <dgm:cxn modelId="{7E065408-EEA3-483B-B82C-FF6ECD0491BE}" type="presParOf" srcId="{488D61BD-1E38-4120-9CC2-BD3A07AAD748}" destId="{995F655F-000A-48F7-B5C7-F4170E60506A}" srcOrd="2" destOrd="0" presId="urn:microsoft.com/office/officeart/2005/8/layout/orgChart1"/>
    <dgm:cxn modelId="{E6EAE917-1CA2-48D9-9A43-AA8EF58C306B}" type="presParOf" srcId="{644112E0-8F46-4739-A7C2-2024B98CA074}" destId="{85413CED-6F19-4943-A6DF-B455694490E0}" srcOrd="2" destOrd="0" presId="urn:microsoft.com/office/officeart/2005/8/layout/orgChart1"/>
    <dgm:cxn modelId="{F367E586-F66B-40C2-B0BC-528A8FB90AEB}" type="presParOf" srcId="{644112E0-8F46-4739-A7C2-2024B98CA074}" destId="{24A8997A-3CE8-4E36-A9CF-8460421CD013}" srcOrd="3" destOrd="0" presId="urn:microsoft.com/office/officeart/2005/8/layout/orgChart1"/>
    <dgm:cxn modelId="{BFA43846-0794-425C-8484-942545E76686}" type="presParOf" srcId="{24A8997A-3CE8-4E36-A9CF-8460421CD013}" destId="{572C78D7-FF6D-482E-8822-499074F01152}" srcOrd="0" destOrd="0" presId="urn:microsoft.com/office/officeart/2005/8/layout/orgChart1"/>
    <dgm:cxn modelId="{A6378002-1D60-489E-8675-9A71860A63FB}" type="presParOf" srcId="{572C78D7-FF6D-482E-8822-499074F01152}" destId="{2DD95D23-4A13-436F-B253-20E38EC2CB64}" srcOrd="0" destOrd="0" presId="urn:microsoft.com/office/officeart/2005/8/layout/orgChart1"/>
    <dgm:cxn modelId="{7AFAB9D2-9AB0-4A00-BCA4-D7AECE5D9958}" type="presParOf" srcId="{572C78D7-FF6D-482E-8822-499074F01152}" destId="{1AD4FDBA-F88F-45A3-8B77-08C179331C10}" srcOrd="1" destOrd="0" presId="urn:microsoft.com/office/officeart/2005/8/layout/orgChart1"/>
    <dgm:cxn modelId="{0052DF6C-6943-44CA-A78E-26BB92E748EA}" type="presParOf" srcId="{24A8997A-3CE8-4E36-A9CF-8460421CD013}" destId="{F060F948-4C61-459C-93BE-ED9951D1DB53}" srcOrd="1" destOrd="0" presId="urn:microsoft.com/office/officeart/2005/8/layout/orgChart1"/>
    <dgm:cxn modelId="{122B7CD4-8086-4114-8D5F-117407B40792}" type="presParOf" srcId="{24A8997A-3CE8-4E36-A9CF-8460421CD013}" destId="{E4AA0413-0BAE-402E-8C7A-6A07B6D419E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9AFD6-33A1-49B7-81E1-6069FCFC1ED9}">
      <dsp:nvSpPr>
        <dsp:cNvPr id="0" name=""/>
        <dsp:cNvSpPr/>
      </dsp:nvSpPr>
      <dsp:spPr>
        <a:xfrm>
          <a:off x="2703584" y="1695306"/>
          <a:ext cx="209981" cy="1637857"/>
        </a:xfrm>
        <a:custGeom>
          <a:avLst/>
          <a:gdLst/>
          <a:ahLst/>
          <a:cxnLst/>
          <a:rect l="0" t="0" r="0" b="0"/>
          <a:pathLst>
            <a:path>
              <a:moveTo>
                <a:pt x="0" y="0"/>
              </a:moveTo>
              <a:lnTo>
                <a:pt x="0" y="1637857"/>
              </a:lnTo>
              <a:lnTo>
                <a:pt x="209981" y="1637857"/>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CEABF345-7932-4151-97C0-9B55BF38FCA5}">
      <dsp:nvSpPr>
        <dsp:cNvPr id="0" name=""/>
        <dsp:cNvSpPr/>
      </dsp:nvSpPr>
      <dsp:spPr>
        <a:xfrm>
          <a:off x="2703584" y="1695306"/>
          <a:ext cx="209981" cy="643944"/>
        </a:xfrm>
        <a:custGeom>
          <a:avLst/>
          <a:gdLst/>
          <a:ahLst/>
          <a:cxnLst/>
          <a:rect l="0" t="0" r="0" b="0"/>
          <a:pathLst>
            <a:path>
              <a:moveTo>
                <a:pt x="0" y="0"/>
              </a:moveTo>
              <a:lnTo>
                <a:pt x="0" y="643944"/>
              </a:lnTo>
              <a:lnTo>
                <a:pt x="209981" y="643944"/>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D663AF9-4491-40FD-93D6-47CF08C493CA}">
      <dsp:nvSpPr>
        <dsp:cNvPr id="0" name=""/>
        <dsp:cNvSpPr/>
      </dsp:nvSpPr>
      <dsp:spPr>
        <a:xfrm>
          <a:off x="2416609" y="701393"/>
          <a:ext cx="846926" cy="293974"/>
        </a:xfrm>
        <a:custGeom>
          <a:avLst/>
          <a:gdLst/>
          <a:ahLst/>
          <a:cxnLst/>
          <a:rect l="0" t="0" r="0" b="0"/>
          <a:pathLst>
            <a:path>
              <a:moveTo>
                <a:pt x="0" y="0"/>
              </a:moveTo>
              <a:lnTo>
                <a:pt x="0" y="146987"/>
              </a:lnTo>
              <a:lnTo>
                <a:pt x="846926" y="146987"/>
              </a:lnTo>
              <a:lnTo>
                <a:pt x="846926"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AE3D71F-AD27-4496-9735-DB14F8948188}">
      <dsp:nvSpPr>
        <dsp:cNvPr id="0" name=""/>
        <dsp:cNvSpPr/>
      </dsp:nvSpPr>
      <dsp:spPr>
        <a:xfrm>
          <a:off x="1569682" y="701393"/>
          <a:ext cx="846926" cy="293974"/>
        </a:xfrm>
        <a:custGeom>
          <a:avLst/>
          <a:gdLst/>
          <a:ahLst/>
          <a:cxnLst/>
          <a:rect l="0" t="0" r="0" b="0"/>
          <a:pathLst>
            <a:path>
              <a:moveTo>
                <a:pt x="846926" y="0"/>
              </a:moveTo>
              <a:lnTo>
                <a:pt x="846926" y="146987"/>
              </a:lnTo>
              <a:lnTo>
                <a:pt x="0" y="146987"/>
              </a:lnTo>
              <a:lnTo>
                <a:pt x="0" y="293974"/>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CDAE793-98E1-4ADE-8D32-22287DA19CA8}">
      <dsp:nvSpPr>
        <dsp:cNvPr id="0" name=""/>
        <dsp:cNvSpPr/>
      </dsp:nvSpPr>
      <dsp:spPr>
        <a:xfrm>
          <a:off x="1716670" y="1453"/>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Consequences</a:t>
          </a:r>
        </a:p>
      </dsp:txBody>
      <dsp:txXfrm>
        <a:off x="1716670" y="1453"/>
        <a:ext cx="1399878" cy="699939"/>
      </dsp:txXfrm>
    </dsp:sp>
    <dsp:sp modelId="{AAD0585D-E262-4B9C-BA3F-10399EA3D758}">
      <dsp:nvSpPr>
        <dsp:cNvPr id="0" name=""/>
        <dsp:cNvSpPr/>
      </dsp:nvSpPr>
      <dsp:spPr>
        <a:xfrm>
          <a:off x="869743"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Formal</a:t>
          </a:r>
        </a:p>
      </dsp:txBody>
      <dsp:txXfrm>
        <a:off x="869743" y="995367"/>
        <a:ext cx="1399878" cy="699939"/>
      </dsp:txXfrm>
    </dsp:sp>
    <dsp:sp modelId="{67EDB7BD-D477-4DFD-9D64-FDBA2A25D75D}">
      <dsp:nvSpPr>
        <dsp:cNvPr id="0" name=""/>
        <dsp:cNvSpPr/>
      </dsp:nvSpPr>
      <dsp:spPr>
        <a:xfrm>
          <a:off x="2563596" y="995367"/>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Material</a:t>
          </a:r>
        </a:p>
      </dsp:txBody>
      <dsp:txXfrm>
        <a:off x="2563596" y="995367"/>
        <a:ext cx="1399878" cy="699939"/>
      </dsp:txXfrm>
    </dsp:sp>
    <dsp:sp modelId="{B0B3D5B8-31B7-4738-ABD9-7DA3EAF0D2BC}">
      <dsp:nvSpPr>
        <dsp:cNvPr id="0" name=""/>
        <dsp:cNvSpPr/>
      </dsp:nvSpPr>
      <dsp:spPr>
        <a:xfrm>
          <a:off x="2913566" y="1989281"/>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Simple</a:t>
          </a:r>
        </a:p>
      </dsp:txBody>
      <dsp:txXfrm>
        <a:off x="2913566" y="1989281"/>
        <a:ext cx="1399878" cy="699939"/>
      </dsp:txXfrm>
    </dsp:sp>
    <dsp:sp modelId="{6887BB1C-AC1F-4600-BFC2-7471E1C569FE}">
      <dsp:nvSpPr>
        <dsp:cNvPr id="0" name=""/>
        <dsp:cNvSpPr/>
      </dsp:nvSpPr>
      <dsp:spPr>
        <a:xfrm>
          <a:off x="2913566" y="2983194"/>
          <a:ext cx="1399878" cy="699939"/>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As-of-now</a:t>
          </a:r>
        </a:p>
      </dsp:txBody>
      <dsp:txXfrm>
        <a:off x="2913566" y="2983194"/>
        <a:ext cx="1399878" cy="6999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1F25F2-2DEC-49E4-B52C-212DE80784E9}">
      <dsp:nvSpPr>
        <dsp:cNvPr id="0" name=""/>
        <dsp:cNvSpPr/>
      </dsp:nvSpPr>
      <dsp:spPr>
        <a:xfrm>
          <a:off x="3491186" y="1148649"/>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0A0C45D-5759-4DC1-968D-6CE47FB40FB2}">
      <dsp:nvSpPr>
        <dsp:cNvPr id="0" name=""/>
        <dsp:cNvSpPr/>
      </dsp:nvSpPr>
      <dsp:spPr>
        <a:xfrm>
          <a:off x="1666600" y="2219274"/>
          <a:ext cx="158331" cy="693644"/>
        </a:xfrm>
        <a:custGeom>
          <a:avLst/>
          <a:gdLst/>
          <a:ahLst/>
          <a:cxnLst/>
          <a:rect l="0" t="0" r="0" b="0"/>
          <a:pathLst>
            <a:path>
              <a:moveTo>
                <a:pt x="0" y="0"/>
              </a:moveTo>
              <a:lnTo>
                <a:pt x="0" y="693644"/>
              </a:lnTo>
              <a:lnTo>
                <a:pt x="158331"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8B78E58-55C9-425E-87EC-361C8AAB180C}">
      <dsp:nvSpPr>
        <dsp:cNvPr id="0" name=""/>
        <dsp:cNvSpPr/>
      </dsp:nvSpPr>
      <dsp:spPr>
        <a:xfrm>
          <a:off x="1508268" y="2219274"/>
          <a:ext cx="158331" cy="693644"/>
        </a:xfrm>
        <a:custGeom>
          <a:avLst/>
          <a:gdLst/>
          <a:ahLst/>
          <a:cxnLst/>
          <a:rect l="0" t="0" r="0" b="0"/>
          <a:pathLst>
            <a:path>
              <a:moveTo>
                <a:pt x="158331" y="0"/>
              </a:moveTo>
              <a:lnTo>
                <a:pt x="158331" y="693644"/>
              </a:lnTo>
              <a:lnTo>
                <a:pt x="0" y="693644"/>
              </a:lnTo>
            </a:path>
          </a:pathLst>
        </a:custGeom>
        <a:noFill/>
        <a:ln w="12700" cap="flat" cmpd="sng" algn="ctr">
          <a:solidFill>
            <a:schemeClr val="accent6">
              <a:tint val="7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7DACF48-2501-492C-B200-3106F352A312}">
      <dsp:nvSpPr>
        <dsp:cNvPr id="0" name=""/>
        <dsp:cNvSpPr/>
      </dsp:nvSpPr>
      <dsp:spPr>
        <a:xfrm>
          <a:off x="2420561" y="1148649"/>
          <a:ext cx="1070624" cy="693644"/>
        </a:xfrm>
        <a:custGeom>
          <a:avLst/>
          <a:gdLst/>
          <a:ahLst/>
          <a:cxnLst/>
          <a:rect l="0" t="0" r="0" b="0"/>
          <a:pathLst>
            <a:path>
              <a:moveTo>
                <a:pt x="1070624" y="0"/>
              </a:moveTo>
              <a:lnTo>
                <a:pt x="1070624" y="693644"/>
              </a:lnTo>
              <a:lnTo>
                <a:pt x="0" y="693644"/>
              </a:lnTo>
            </a:path>
          </a:pathLst>
        </a:custGeom>
        <a:noFill/>
        <a:ln w="12700" cap="flat" cmpd="sng" algn="ctr">
          <a:solidFill>
            <a:schemeClr val="accent6">
              <a:tint val="9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8D5E008-ABA7-43B0-8641-343033075753}">
      <dsp:nvSpPr>
        <dsp:cNvPr id="0" name=""/>
        <dsp:cNvSpPr/>
      </dsp:nvSpPr>
      <dsp:spPr>
        <a:xfrm>
          <a:off x="2737225" y="394688"/>
          <a:ext cx="1507922" cy="753961"/>
        </a:xfrm>
        <a:prstGeom prst="rect">
          <a:avLst/>
        </a:prstGeom>
        <a:gradFill rotWithShape="0">
          <a:gsLst>
            <a:gs pos="0">
              <a:schemeClr val="accent6">
                <a:shade val="60000"/>
                <a:hueOff val="0"/>
                <a:satOff val="0"/>
                <a:lumOff val="0"/>
                <a:alphaOff val="0"/>
                <a:satMod val="103000"/>
                <a:lumMod val="102000"/>
                <a:tint val="94000"/>
              </a:schemeClr>
            </a:gs>
            <a:gs pos="50000">
              <a:schemeClr val="accent6">
                <a:shade val="60000"/>
                <a:hueOff val="0"/>
                <a:satOff val="0"/>
                <a:lumOff val="0"/>
                <a:alphaOff val="0"/>
                <a:satMod val="110000"/>
                <a:lumMod val="100000"/>
                <a:shade val="100000"/>
              </a:schemeClr>
            </a:gs>
            <a:gs pos="100000">
              <a:schemeClr val="accent6">
                <a:shade val="6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Consequences</a:t>
          </a:r>
        </a:p>
      </dsp:txBody>
      <dsp:txXfrm>
        <a:off x="2737225" y="394688"/>
        <a:ext cx="1507922" cy="753961"/>
      </dsp:txXfrm>
    </dsp:sp>
    <dsp:sp modelId="{F17136B2-6E7E-4679-A532-B44B2DF89783}">
      <dsp:nvSpPr>
        <dsp:cNvPr id="0" name=""/>
        <dsp:cNvSpPr/>
      </dsp:nvSpPr>
      <dsp:spPr>
        <a:xfrm>
          <a:off x="912639"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Simple</a:t>
          </a:r>
        </a:p>
      </dsp:txBody>
      <dsp:txXfrm>
        <a:off x="912639" y="1465313"/>
        <a:ext cx="1507922" cy="753961"/>
      </dsp:txXfrm>
    </dsp:sp>
    <dsp:sp modelId="{C2F9A930-0EF1-4F86-976B-8156506DDE71}">
      <dsp:nvSpPr>
        <dsp:cNvPr id="0" name=""/>
        <dsp:cNvSpPr/>
      </dsp:nvSpPr>
      <dsp:spPr>
        <a:xfrm>
          <a:off x="346"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Natural</a:t>
          </a:r>
        </a:p>
      </dsp:txBody>
      <dsp:txXfrm>
        <a:off x="346" y="2535938"/>
        <a:ext cx="1507922" cy="753961"/>
      </dsp:txXfrm>
    </dsp:sp>
    <dsp:sp modelId="{90CD7B00-CABA-4003-8490-8E1806121AE0}">
      <dsp:nvSpPr>
        <dsp:cNvPr id="0" name=""/>
        <dsp:cNvSpPr/>
      </dsp:nvSpPr>
      <dsp:spPr>
        <a:xfrm>
          <a:off x="1824932" y="2535938"/>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Accidental</a:t>
          </a:r>
        </a:p>
      </dsp:txBody>
      <dsp:txXfrm>
        <a:off x="1824932" y="2535938"/>
        <a:ext cx="1507922" cy="753961"/>
      </dsp:txXfrm>
    </dsp:sp>
    <dsp:sp modelId="{23F80AC8-6AC5-439D-8E2A-62F42A52AA1C}">
      <dsp:nvSpPr>
        <dsp:cNvPr id="0" name=""/>
        <dsp:cNvSpPr/>
      </dsp:nvSpPr>
      <dsp:spPr>
        <a:xfrm>
          <a:off x="3649518" y="1465313"/>
          <a:ext cx="1507922" cy="753961"/>
        </a:xfrm>
        <a:prstGeom prst="rect">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As-of-now</a:t>
          </a:r>
        </a:p>
      </dsp:txBody>
      <dsp:txXfrm>
        <a:off x="3649518" y="1465313"/>
        <a:ext cx="1507922" cy="753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E65F87-612B-44A2-85A4-36DC73025714}">
      <dsp:nvSpPr>
        <dsp:cNvPr id="0" name=""/>
        <dsp:cNvSpPr/>
      </dsp:nvSpPr>
      <dsp:spPr>
        <a:xfrm>
          <a:off x="6596478"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A0A8226-D462-4260-AAD8-50DF8C39BC74}">
      <dsp:nvSpPr>
        <dsp:cNvPr id="0" name=""/>
        <dsp:cNvSpPr/>
      </dsp:nvSpPr>
      <dsp:spPr>
        <a:xfrm>
          <a:off x="6257677" y="2002136"/>
          <a:ext cx="999877" cy="347064"/>
        </a:xfrm>
        <a:custGeom>
          <a:avLst/>
          <a:gdLst/>
          <a:ahLst/>
          <a:cxnLst/>
          <a:rect l="0" t="0" r="0" b="0"/>
          <a:pathLst>
            <a:path>
              <a:moveTo>
                <a:pt x="0" y="0"/>
              </a:moveTo>
              <a:lnTo>
                <a:pt x="0" y="173532"/>
              </a:lnTo>
              <a:lnTo>
                <a:pt x="999877" y="173532"/>
              </a:lnTo>
              <a:lnTo>
                <a:pt x="999877"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3F5CA96C-85FF-473E-978E-52215A148D97}">
      <dsp:nvSpPr>
        <dsp:cNvPr id="0" name=""/>
        <dsp:cNvSpPr/>
      </dsp:nvSpPr>
      <dsp:spPr>
        <a:xfrm>
          <a:off x="4596724" y="317554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64129B4-B4B1-4FA0-B97F-5F06BA5881E5}">
      <dsp:nvSpPr>
        <dsp:cNvPr id="0" name=""/>
        <dsp:cNvSpPr/>
      </dsp:nvSpPr>
      <dsp:spPr>
        <a:xfrm>
          <a:off x="5257800" y="2002136"/>
          <a:ext cx="999877" cy="347064"/>
        </a:xfrm>
        <a:custGeom>
          <a:avLst/>
          <a:gdLst/>
          <a:ahLst/>
          <a:cxnLst/>
          <a:rect l="0" t="0" r="0" b="0"/>
          <a:pathLst>
            <a:path>
              <a:moveTo>
                <a:pt x="999877" y="0"/>
              </a:moveTo>
              <a:lnTo>
                <a:pt x="999877" y="173532"/>
              </a:lnTo>
              <a:lnTo>
                <a:pt x="0" y="173532"/>
              </a:lnTo>
              <a:lnTo>
                <a:pt x="0" y="347064"/>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57A7438-1748-4416-840D-79C09E309EC3}">
      <dsp:nvSpPr>
        <dsp:cNvPr id="0" name=""/>
        <dsp:cNvSpPr/>
      </dsp:nvSpPr>
      <dsp:spPr>
        <a:xfrm>
          <a:off x="4551275" y="828726"/>
          <a:ext cx="1706402" cy="347064"/>
        </a:xfrm>
        <a:custGeom>
          <a:avLst/>
          <a:gdLst/>
          <a:ahLst/>
          <a:cxnLst/>
          <a:rect l="0" t="0" r="0" b="0"/>
          <a:pathLst>
            <a:path>
              <a:moveTo>
                <a:pt x="0" y="0"/>
              </a:moveTo>
              <a:lnTo>
                <a:pt x="0" y="173532"/>
              </a:lnTo>
              <a:lnTo>
                <a:pt x="1706402" y="173532"/>
              </a:lnTo>
              <a:lnTo>
                <a:pt x="1706402"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D339CC-BE62-480A-8FCC-A19A553F2E2D}">
      <dsp:nvSpPr>
        <dsp:cNvPr id="0" name=""/>
        <dsp:cNvSpPr/>
      </dsp:nvSpPr>
      <dsp:spPr>
        <a:xfrm>
          <a:off x="2183796"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D41F0A5-6291-4BAD-9233-E1F8AB8C0985}">
      <dsp:nvSpPr>
        <dsp:cNvPr id="0" name=""/>
        <dsp:cNvSpPr/>
      </dsp:nvSpPr>
      <dsp:spPr>
        <a:xfrm>
          <a:off x="2844872" y="828726"/>
          <a:ext cx="1706402" cy="347064"/>
        </a:xfrm>
        <a:custGeom>
          <a:avLst/>
          <a:gdLst/>
          <a:ahLst/>
          <a:cxnLst/>
          <a:rect l="0" t="0" r="0" b="0"/>
          <a:pathLst>
            <a:path>
              <a:moveTo>
                <a:pt x="1706402" y="0"/>
              </a:moveTo>
              <a:lnTo>
                <a:pt x="1706402" y="173532"/>
              </a:lnTo>
              <a:lnTo>
                <a:pt x="0" y="173532"/>
              </a:lnTo>
              <a:lnTo>
                <a:pt x="0" y="347064"/>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16D7E67-B364-4D32-B005-E99872219B77}">
      <dsp:nvSpPr>
        <dsp:cNvPr id="0" name=""/>
        <dsp:cNvSpPr/>
      </dsp:nvSpPr>
      <dsp:spPr>
        <a:xfrm>
          <a:off x="3724930" y="238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Common personal supposition</a:t>
          </a:r>
        </a:p>
      </dsp:txBody>
      <dsp:txXfrm>
        <a:off x="3724930" y="2381"/>
        <a:ext cx="1652689" cy="826344"/>
      </dsp:txXfrm>
    </dsp:sp>
    <dsp:sp modelId="{9FD65E88-F2FB-431A-9AD8-0E89E4D0A494}">
      <dsp:nvSpPr>
        <dsp:cNvPr id="0" name=""/>
        <dsp:cNvSpPr/>
      </dsp:nvSpPr>
      <dsp:spPr>
        <a:xfrm>
          <a:off x="2018527"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Determinate</a:t>
          </a:r>
        </a:p>
      </dsp:txBody>
      <dsp:txXfrm>
        <a:off x="2018527" y="1175791"/>
        <a:ext cx="1652689" cy="826344"/>
      </dsp:txXfrm>
    </dsp:sp>
    <dsp:sp modelId="{78DFCDF1-A561-4721-ADC7-9F8B121574F4}">
      <dsp:nvSpPr>
        <dsp:cNvPr id="0" name=""/>
        <dsp:cNvSpPr/>
      </dsp:nvSpPr>
      <dsp:spPr>
        <a:xfrm>
          <a:off x="2431700"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1" kern="1200" dirty="0"/>
            <a:t>Some S </a:t>
          </a:r>
          <a:r>
            <a:rPr lang="en-US" sz="1500" b="0" i="1" kern="1200" dirty="0"/>
            <a:t>is P: Therefore, this S is P </a:t>
          </a:r>
          <a:r>
            <a:rPr lang="en-US" sz="1500" b="0" i="1" u="sng" kern="1200" dirty="0"/>
            <a:t>or </a:t>
          </a:r>
          <a:r>
            <a:rPr lang="en-US" sz="1500" b="0" i="1" u="none" kern="1200" dirty="0"/>
            <a:t>that S is P … etc.</a:t>
          </a:r>
          <a:endParaRPr lang="en-US" sz="1500" b="1" i="1" kern="1200" dirty="0"/>
        </a:p>
      </dsp:txBody>
      <dsp:txXfrm>
        <a:off x="2431700" y="2349201"/>
        <a:ext cx="1652689" cy="826344"/>
      </dsp:txXfrm>
    </dsp:sp>
    <dsp:sp modelId="{13D04BB2-8F46-4E4E-970B-1B7C038A0870}">
      <dsp:nvSpPr>
        <dsp:cNvPr id="0" name=""/>
        <dsp:cNvSpPr/>
      </dsp:nvSpPr>
      <dsp:spPr>
        <a:xfrm>
          <a:off x="5431332" y="117579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Confused</a:t>
          </a:r>
        </a:p>
      </dsp:txBody>
      <dsp:txXfrm>
        <a:off x="5431332" y="1175791"/>
        <a:ext cx="1652689" cy="826344"/>
      </dsp:txXfrm>
    </dsp:sp>
    <dsp:sp modelId="{938DD0BD-034D-44E4-9D30-73A0128664B7}">
      <dsp:nvSpPr>
        <dsp:cNvPr id="0" name=""/>
        <dsp:cNvSpPr/>
      </dsp:nvSpPr>
      <dsp:spPr>
        <a:xfrm>
          <a:off x="4431455"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Distributed</a:t>
          </a:r>
        </a:p>
      </dsp:txBody>
      <dsp:txXfrm>
        <a:off x="4431455" y="2349201"/>
        <a:ext cx="1652689" cy="826344"/>
      </dsp:txXfrm>
    </dsp:sp>
    <dsp:sp modelId="{D60069AC-ADBE-4F73-AE90-163C74473FEA}">
      <dsp:nvSpPr>
        <dsp:cNvPr id="0" name=""/>
        <dsp:cNvSpPr/>
      </dsp:nvSpPr>
      <dsp:spPr>
        <a:xfrm>
          <a:off x="4844627"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i="1" kern="1200" dirty="0"/>
            <a:t>Every S </a:t>
          </a:r>
          <a:r>
            <a:rPr lang="en-US" sz="1500" b="0" i="1" kern="1200" dirty="0"/>
            <a:t>is P: so this S is P, </a:t>
          </a:r>
          <a:r>
            <a:rPr lang="en-US" sz="1500" b="0" i="1" u="sng" kern="1200" dirty="0"/>
            <a:t>and</a:t>
          </a:r>
          <a:r>
            <a:rPr lang="en-US" sz="1500" b="0" i="1" u="none" kern="1200" dirty="0"/>
            <a:t> that S is P … etc.</a:t>
          </a:r>
          <a:endParaRPr lang="en-US" sz="1500" b="0" i="1" kern="1200" dirty="0"/>
        </a:p>
      </dsp:txBody>
      <dsp:txXfrm>
        <a:off x="4844627" y="3522611"/>
        <a:ext cx="1652689" cy="826344"/>
      </dsp:txXfrm>
    </dsp:sp>
    <dsp:sp modelId="{7EB084CD-69D2-4330-9347-A7D3DA98D98B}">
      <dsp:nvSpPr>
        <dsp:cNvPr id="0" name=""/>
        <dsp:cNvSpPr/>
      </dsp:nvSpPr>
      <dsp:spPr>
        <a:xfrm>
          <a:off x="6431209" y="234920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Merely confused</a:t>
          </a:r>
        </a:p>
      </dsp:txBody>
      <dsp:txXfrm>
        <a:off x="6431209" y="2349201"/>
        <a:ext cx="1652689" cy="826344"/>
      </dsp:txXfrm>
    </dsp:sp>
    <dsp:sp modelId="{3B8EADF4-A075-4BB0-8C4B-34C11A673B38}">
      <dsp:nvSpPr>
        <dsp:cNvPr id="0" name=""/>
        <dsp:cNvSpPr/>
      </dsp:nvSpPr>
      <dsp:spPr>
        <a:xfrm>
          <a:off x="6844382" y="3522611"/>
          <a:ext cx="1652689" cy="826344"/>
        </a:xfrm>
        <a:prstGeom prst="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0" i="1" kern="1200" dirty="0"/>
            <a:t>Every S is </a:t>
          </a:r>
          <a:r>
            <a:rPr lang="en-US" sz="1500" b="1" i="1" kern="1200" dirty="0"/>
            <a:t>P</a:t>
          </a:r>
          <a:r>
            <a:rPr lang="en-US" sz="1500" b="0" i="1" kern="1200" dirty="0"/>
            <a:t>: so Every S is this P </a:t>
          </a:r>
          <a:r>
            <a:rPr lang="en-US" sz="1500" b="0" i="1" u="sng" kern="1200" dirty="0"/>
            <a:t>or </a:t>
          </a:r>
          <a:r>
            <a:rPr lang="en-US" sz="1500" b="0" i="1" u="none" kern="1200" dirty="0"/>
            <a:t>that P … etc.</a:t>
          </a:r>
          <a:endParaRPr lang="en-US" sz="1500" b="0" i="1" kern="1200" dirty="0"/>
        </a:p>
      </dsp:txBody>
      <dsp:txXfrm>
        <a:off x="6844382" y="3522611"/>
        <a:ext cx="1652689" cy="8263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13CED-6F19-4943-A6DF-B455694490E0}">
      <dsp:nvSpPr>
        <dsp:cNvPr id="0" name=""/>
        <dsp:cNvSpPr/>
      </dsp:nvSpPr>
      <dsp:spPr>
        <a:xfrm>
          <a:off x="7723516" y="3161955"/>
          <a:ext cx="171173" cy="749903"/>
        </a:xfrm>
        <a:custGeom>
          <a:avLst/>
          <a:gdLst/>
          <a:ahLst/>
          <a:cxnLst/>
          <a:rect l="0" t="0" r="0" b="0"/>
          <a:pathLst>
            <a:path>
              <a:moveTo>
                <a:pt x="0" y="0"/>
              </a:moveTo>
              <a:lnTo>
                <a:pt x="0" y="749903"/>
              </a:lnTo>
              <a:lnTo>
                <a:pt x="171173"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6659D5-E386-4AF3-8DC4-EFF8260AE5D0}">
      <dsp:nvSpPr>
        <dsp:cNvPr id="0" name=""/>
        <dsp:cNvSpPr/>
      </dsp:nvSpPr>
      <dsp:spPr>
        <a:xfrm>
          <a:off x="7552343"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7A5149-0D09-4413-B7F1-B0AAAFD7191C}">
      <dsp:nvSpPr>
        <dsp:cNvPr id="0" name=""/>
        <dsp:cNvSpPr/>
      </dsp:nvSpPr>
      <dsp:spPr>
        <a:xfrm>
          <a:off x="8538629" y="2004495"/>
          <a:ext cx="1157460" cy="749903"/>
        </a:xfrm>
        <a:custGeom>
          <a:avLst/>
          <a:gdLst/>
          <a:ahLst/>
          <a:cxnLst/>
          <a:rect l="0" t="0" r="0" b="0"/>
          <a:pathLst>
            <a:path>
              <a:moveTo>
                <a:pt x="1157460" y="0"/>
              </a:moveTo>
              <a:lnTo>
                <a:pt x="1157460"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5B4770-8736-4AE2-92D9-1BB877C49B80}">
      <dsp:nvSpPr>
        <dsp:cNvPr id="0" name=""/>
        <dsp:cNvSpPr/>
      </dsp:nvSpPr>
      <dsp:spPr>
        <a:xfrm>
          <a:off x="5750943" y="847034"/>
          <a:ext cx="3130034" cy="749903"/>
        </a:xfrm>
        <a:custGeom>
          <a:avLst/>
          <a:gdLst/>
          <a:ahLst/>
          <a:cxnLst/>
          <a:rect l="0" t="0" r="0" b="0"/>
          <a:pathLst>
            <a:path>
              <a:moveTo>
                <a:pt x="0" y="0"/>
              </a:moveTo>
              <a:lnTo>
                <a:pt x="0" y="749903"/>
              </a:lnTo>
              <a:lnTo>
                <a:pt x="3130034"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94C8B2-3C69-4EAD-B250-4DC1A2881371}">
      <dsp:nvSpPr>
        <dsp:cNvPr id="0" name=""/>
        <dsp:cNvSpPr/>
      </dsp:nvSpPr>
      <dsp:spPr>
        <a:xfrm>
          <a:off x="459348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BE1EE-C404-46CB-BB80-9DF384D98545}">
      <dsp:nvSpPr>
        <dsp:cNvPr id="0" name=""/>
        <dsp:cNvSpPr/>
      </dsp:nvSpPr>
      <dsp:spPr>
        <a:xfrm>
          <a:off x="2792083" y="2004495"/>
          <a:ext cx="1157460" cy="749903"/>
        </a:xfrm>
        <a:custGeom>
          <a:avLst/>
          <a:gdLst/>
          <a:ahLst/>
          <a:cxnLst/>
          <a:rect l="0" t="0" r="0" b="0"/>
          <a:pathLst>
            <a:path>
              <a:moveTo>
                <a:pt x="0" y="0"/>
              </a:moveTo>
              <a:lnTo>
                <a:pt x="0" y="749903"/>
              </a:lnTo>
              <a:lnTo>
                <a:pt x="115746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25C91E-39B2-4427-B454-6939101B1BCA}">
      <dsp:nvSpPr>
        <dsp:cNvPr id="0" name=""/>
        <dsp:cNvSpPr/>
      </dsp:nvSpPr>
      <dsp:spPr>
        <a:xfrm>
          <a:off x="1634622" y="316195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57F510F-7F69-47BF-B74A-8F853062522B}">
      <dsp:nvSpPr>
        <dsp:cNvPr id="0" name=""/>
        <dsp:cNvSpPr/>
      </dsp:nvSpPr>
      <dsp:spPr>
        <a:xfrm>
          <a:off x="2620909" y="2004495"/>
          <a:ext cx="171173" cy="749903"/>
        </a:xfrm>
        <a:custGeom>
          <a:avLst/>
          <a:gdLst/>
          <a:ahLst/>
          <a:cxnLst/>
          <a:rect l="0" t="0" r="0" b="0"/>
          <a:pathLst>
            <a:path>
              <a:moveTo>
                <a:pt x="171173" y="0"/>
              </a:moveTo>
              <a:lnTo>
                <a:pt x="171173" y="749903"/>
              </a:lnTo>
              <a:lnTo>
                <a:pt x="0" y="74990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660582-69D8-4250-862D-CF1F27EECC33}">
      <dsp:nvSpPr>
        <dsp:cNvPr id="0" name=""/>
        <dsp:cNvSpPr/>
      </dsp:nvSpPr>
      <dsp:spPr>
        <a:xfrm>
          <a:off x="3607196" y="847034"/>
          <a:ext cx="2143747" cy="749903"/>
        </a:xfrm>
        <a:custGeom>
          <a:avLst/>
          <a:gdLst/>
          <a:ahLst/>
          <a:cxnLst/>
          <a:rect l="0" t="0" r="0" b="0"/>
          <a:pathLst>
            <a:path>
              <a:moveTo>
                <a:pt x="2143747" y="0"/>
              </a:moveTo>
              <a:lnTo>
                <a:pt x="2143747" y="749903"/>
              </a:lnTo>
              <a:lnTo>
                <a:pt x="0" y="749903"/>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F36405-ECBD-48BD-A921-851EAC138EE6}">
      <dsp:nvSpPr>
        <dsp:cNvPr id="0" name=""/>
        <dsp:cNvSpPr/>
      </dsp:nvSpPr>
      <dsp:spPr>
        <a:xfrm>
          <a:off x="4935830" y="31921"/>
          <a:ext cx="1630226" cy="815113"/>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Consequences</a:t>
          </a:r>
        </a:p>
      </dsp:txBody>
      <dsp:txXfrm>
        <a:off x="4935830" y="31921"/>
        <a:ext cx="1630226" cy="815113"/>
      </dsp:txXfrm>
    </dsp:sp>
    <dsp:sp modelId="{C1CA25C7-51E2-4F38-BFA8-B44D8D369556}">
      <dsp:nvSpPr>
        <dsp:cNvPr id="0" name=""/>
        <dsp:cNvSpPr/>
      </dsp:nvSpPr>
      <dsp:spPr>
        <a:xfrm>
          <a:off x="1976970"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Formal</a:t>
          </a:r>
        </a:p>
      </dsp:txBody>
      <dsp:txXfrm>
        <a:off x="1976970" y="1189382"/>
        <a:ext cx="1630226" cy="815113"/>
      </dsp:txXfrm>
    </dsp:sp>
    <dsp:sp modelId="{4B065B25-17CF-4486-8528-48B186376A47}">
      <dsp:nvSpPr>
        <dsp:cNvPr id="0" name=""/>
        <dsp:cNvSpPr/>
      </dsp:nvSpPr>
      <dsp:spPr>
        <a:xfrm>
          <a:off x="99068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extrinsic middle</a:t>
          </a:r>
        </a:p>
      </dsp:txBody>
      <dsp:txXfrm>
        <a:off x="990683" y="2346842"/>
        <a:ext cx="1630226" cy="815113"/>
      </dsp:txXfrm>
    </dsp:sp>
    <dsp:sp modelId="{3AE4D9D8-5BF2-48B1-A394-937FECEBED9E}">
      <dsp:nvSpPr>
        <dsp:cNvPr id="0" name=""/>
        <dsp:cNvSpPr/>
      </dsp:nvSpPr>
      <dsp:spPr>
        <a:xfrm>
          <a:off x="439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“From a necessary major premise and an </a:t>
          </a:r>
          <a:r>
            <a:rPr lang="en-US" sz="1300" kern="1200" dirty="0" err="1"/>
            <a:t>assertoric</a:t>
          </a:r>
          <a:r>
            <a:rPr lang="en-US" sz="1300" kern="1200" dirty="0"/>
            <a:t> minor follows a necessary conclusion”</a:t>
          </a:r>
        </a:p>
      </dsp:txBody>
      <dsp:txXfrm>
        <a:off x="4396" y="3504303"/>
        <a:ext cx="1630226" cy="815113"/>
      </dsp:txXfrm>
    </dsp:sp>
    <dsp:sp modelId="{1F785AAD-8B6E-489F-A2A2-0530A739EF0A}">
      <dsp:nvSpPr>
        <dsp:cNvPr id="0" name=""/>
        <dsp:cNvSpPr/>
      </dsp:nvSpPr>
      <dsp:spPr>
        <a:xfrm>
          <a:off x="394954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By an intrinsic middle</a:t>
          </a:r>
        </a:p>
      </dsp:txBody>
      <dsp:txXfrm>
        <a:off x="3949543" y="2346842"/>
        <a:ext cx="1630226" cy="815113"/>
      </dsp:txXfrm>
    </dsp:sp>
    <dsp:sp modelId="{70231389-B144-4080-B454-A0F01E7341F1}">
      <dsp:nvSpPr>
        <dsp:cNvPr id="0" name=""/>
        <dsp:cNvSpPr/>
      </dsp:nvSpPr>
      <dsp:spPr>
        <a:xfrm>
          <a:off x="2963256"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“Socrates does not run, therefore a man does not run”</a:t>
          </a:r>
        </a:p>
      </dsp:txBody>
      <dsp:txXfrm>
        <a:off x="2963256" y="3504303"/>
        <a:ext cx="1630226" cy="815113"/>
      </dsp:txXfrm>
    </dsp:sp>
    <dsp:sp modelId="{E41B0B3F-A71F-4D67-ADEF-DCBC7BB198FD}">
      <dsp:nvSpPr>
        <dsp:cNvPr id="0" name=""/>
        <dsp:cNvSpPr/>
      </dsp:nvSpPr>
      <dsp:spPr>
        <a:xfrm>
          <a:off x="8880977" y="118938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Material</a:t>
          </a:r>
        </a:p>
      </dsp:txBody>
      <dsp:txXfrm>
        <a:off x="8880977" y="1189382"/>
        <a:ext cx="1630226" cy="815113"/>
      </dsp:txXfrm>
    </dsp:sp>
    <dsp:sp modelId="{EDB71FEB-DF72-4E15-B782-8A6436BB9895}">
      <dsp:nvSpPr>
        <dsp:cNvPr id="0" name=""/>
        <dsp:cNvSpPr/>
      </dsp:nvSpPr>
      <dsp:spPr>
        <a:xfrm>
          <a:off x="6908403" y="2346842"/>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Holds precisely by reason of the terms, and not by reason of any extrinsic middle</a:t>
          </a:r>
        </a:p>
      </dsp:txBody>
      <dsp:txXfrm>
        <a:off x="6908403" y="2346842"/>
        <a:ext cx="1630226" cy="815113"/>
      </dsp:txXfrm>
    </dsp:sp>
    <dsp:sp modelId="{F134C013-4348-403F-9AE3-B9F8484D2FB0}">
      <dsp:nvSpPr>
        <dsp:cNvPr id="0" name=""/>
        <dsp:cNvSpPr/>
      </dsp:nvSpPr>
      <dsp:spPr>
        <a:xfrm>
          <a:off x="5922117"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“If a man runs, God exists”</a:t>
          </a:r>
        </a:p>
      </dsp:txBody>
      <dsp:txXfrm>
        <a:off x="5922117" y="3504303"/>
        <a:ext cx="1630226" cy="815113"/>
      </dsp:txXfrm>
    </dsp:sp>
    <dsp:sp modelId="{2DD95D23-4A13-436F-B253-20E38EC2CB64}">
      <dsp:nvSpPr>
        <dsp:cNvPr id="0" name=""/>
        <dsp:cNvSpPr/>
      </dsp:nvSpPr>
      <dsp:spPr>
        <a:xfrm>
          <a:off x="7894690" y="3504303"/>
          <a:ext cx="1630226" cy="815113"/>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“A man is an ass, therefore God does not exist.”</a:t>
          </a:r>
        </a:p>
      </dsp:txBody>
      <dsp:txXfrm>
        <a:off x="7894690" y="3504303"/>
        <a:ext cx="1630226" cy="81511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BE00CC-466E-4739-9A5C-46DF9E98E2C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65755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E00CC-466E-4739-9A5C-46DF9E98E2C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85992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E00CC-466E-4739-9A5C-46DF9E98E2C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72279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BE00CC-466E-4739-9A5C-46DF9E98E2C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2429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BE00CC-466E-4739-9A5C-46DF9E98E2C6}" type="datetimeFigureOut">
              <a:rPr lang="en-US" smtClean="0"/>
              <a:t>5/11/2016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29226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8BE00CC-466E-4739-9A5C-46DF9E98E2C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1125095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8BE00CC-466E-4739-9A5C-46DF9E98E2C6}" type="datetimeFigureOut">
              <a:rPr lang="en-US" smtClean="0"/>
              <a:t>5/11/2016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75716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BE00CC-466E-4739-9A5C-46DF9E98E2C6}" type="datetimeFigureOut">
              <a:rPr lang="en-US" smtClean="0"/>
              <a:t>5/11/2016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338648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BE00CC-466E-4739-9A5C-46DF9E98E2C6}" type="datetimeFigureOut">
              <a:rPr lang="en-US" smtClean="0"/>
              <a:t>5/11/2016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2959452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E00CC-466E-4739-9A5C-46DF9E98E2C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327375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BE00CC-466E-4739-9A5C-46DF9E98E2C6}" type="datetimeFigureOut">
              <a:rPr lang="en-US" smtClean="0"/>
              <a:t>5/11/2016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7B7810-C5DB-4FAE-978E-BFF9BC76EB37}" type="slidenum">
              <a:rPr lang="en-US" smtClean="0"/>
              <a:t>‹#›</a:t>
            </a:fld>
            <a:endParaRPr lang="en-US"/>
          </a:p>
        </p:txBody>
      </p:sp>
    </p:spTree>
    <p:extLst>
      <p:ext uri="{BB962C8B-B14F-4D97-AF65-F5344CB8AC3E}">
        <p14:creationId xmlns:p14="http://schemas.microsoft.com/office/powerpoint/2010/main" val="603022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BE00CC-466E-4739-9A5C-46DF9E98E2C6}" type="datetimeFigureOut">
              <a:rPr lang="en-US" smtClean="0"/>
              <a:t>5/11/2016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B7810-C5DB-4FAE-978E-BFF9BC76EB37}" type="slidenum">
              <a:rPr lang="en-US" smtClean="0"/>
              <a:t>‹#›</a:t>
            </a:fld>
            <a:endParaRPr lang="en-US"/>
          </a:p>
        </p:txBody>
      </p:sp>
    </p:spTree>
    <p:extLst>
      <p:ext uri="{BB962C8B-B14F-4D97-AF65-F5344CB8AC3E}">
        <p14:creationId xmlns:p14="http://schemas.microsoft.com/office/powerpoint/2010/main" val="5153866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jarchambault@Fordham.edu"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Mereological</a:t>
            </a:r>
            <a:r>
              <a:rPr lang="en-US" dirty="0"/>
              <a:t> </a:t>
            </a:r>
            <a:r>
              <a:rPr lang="en-US" dirty="0" err="1"/>
              <a:t>hylomorphism</a:t>
            </a:r>
            <a:r>
              <a:rPr lang="en-US" dirty="0"/>
              <a:t> and the development of the </a:t>
            </a:r>
            <a:r>
              <a:rPr lang="en-US" dirty="0" err="1"/>
              <a:t>Buridanian</a:t>
            </a:r>
            <a:r>
              <a:rPr lang="en-US" dirty="0"/>
              <a:t> account of formal consequence</a:t>
            </a:r>
          </a:p>
        </p:txBody>
      </p:sp>
      <p:sp>
        <p:nvSpPr>
          <p:cNvPr id="3" name="Subtitle 2"/>
          <p:cNvSpPr>
            <a:spLocks noGrp="1"/>
          </p:cNvSpPr>
          <p:nvPr>
            <p:ph type="subTitle" idx="1"/>
          </p:nvPr>
        </p:nvSpPr>
        <p:spPr/>
        <p:txBody>
          <a:bodyPr>
            <a:normAutofit lnSpcReduction="10000"/>
          </a:bodyPr>
          <a:lstStyle/>
          <a:p>
            <a:r>
              <a:rPr lang="en-US" dirty="0"/>
              <a:t>Jacob Archambault</a:t>
            </a:r>
          </a:p>
          <a:p>
            <a:r>
              <a:rPr lang="en-US" dirty="0"/>
              <a:t>Mark and Kathryn </a:t>
            </a:r>
            <a:r>
              <a:rPr lang="en-US" dirty="0" err="1"/>
              <a:t>Tomasic</a:t>
            </a:r>
            <a:r>
              <a:rPr lang="en-US" dirty="0"/>
              <a:t> Research Fellow, Fordham University</a:t>
            </a:r>
          </a:p>
          <a:p>
            <a:r>
              <a:rPr lang="en-US" dirty="0">
                <a:hlinkClick r:id="rId2"/>
              </a:rPr>
              <a:t>jarchambault@Fordham.edu</a:t>
            </a:r>
            <a:endParaRPr lang="en-US" dirty="0"/>
          </a:p>
          <a:p>
            <a:r>
              <a:rPr lang="en-US" dirty="0"/>
              <a:t>www.jacobarchambault.com</a:t>
            </a:r>
          </a:p>
        </p:txBody>
      </p:sp>
    </p:spTree>
    <p:extLst>
      <p:ext uri="{BB962C8B-B14F-4D97-AF65-F5344CB8AC3E}">
        <p14:creationId xmlns:p14="http://schemas.microsoft.com/office/powerpoint/2010/main" val="342084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2.3 Formal and material consequence in </a:t>
            </a:r>
            <a:r>
              <a:rPr lang="en-US" dirty="0" err="1"/>
              <a:t>Buridan’s</a:t>
            </a:r>
            <a:r>
              <a:rPr lang="en-US" dirty="0"/>
              <a:t> </a:t>
            </a:r>
            <a:r>
              <a:rPr lang="en-US" i="1" dirty="0"/>
              <a:t>Treatise on Consequences</a:t>
            </a:r>
            <a:endParaRPr lang="en-US" dirty="0"/>
          </a:p>
        </p:txBody>
      </p:sp>
      <p:sp>
        <p:nvSpPr>
          <p:cNvPr id="4" name="Content Placeholder 3"/>
          <p:cNvSpPr>
            <a:spLocks noGrp="1"/>
          </p:cNvSpPr>
          <p:nvPr>
            <p:ph sz="half" idx="1"/>
          </p:nvPr>
        </p:nvSpPr>
        <p:spPr/>
        <p:txBody>
          <a:bodyPr>
            <a:normAutofit lnSpcReduction="10000"/>
          </a:bodyPr>
          <a:lstStyle/>
          <a:p>
            <a:pPr algn="just"/>
            <a:r>
              <a:rPr lang="en-US" dirty="0"/>
              <a:t>Material consequences</a:t>
            </a:r>
          </a:p>
          <a:p>
            <a:pPr lvl="1" algn="just"/>
            <a:r>
              <a:rPr lang="en-US" dirty="0"/>
              <a:t>Enthymemes</a:t>
            </a:r>
          </a:p>
          <a:p>
            <a:pPr lvl="1" algn="just"/>
            <a:r>
              <a:rPr lang="en-US" dirty="0"/>
              <a:t>Induction</a:t>
            </a:r>
          </a:p>
          <a:p>
            <a:pPr lvl="1" algn="just"/>
            <a:r>
              <a:rPr lang="en-US" dirty="0"/>
              <a:t>Examples</a:t>
            </a:r>
          </a:p>
        </p:txBody>
      </p:sp>
      <p:sp>
        <p:nvSpPr>
          <p:cNvPr id="5" name="Content Placeholder 4"/>
          <p:cNvSpPr>
            <a:spLocks noGrp="1"/>
          </p:cNvSpPr>
          <p:nvPr>
            <p:ph sz="half" idx="2"/>
          </p:nvPr>
        </p:nvSpPr>
        <p:spPr/>
        <p:txBody>
          <a:bodyPr>
            <a:normAutofit lnSpcReduction="10000"/>
          </a:bodyPr>
          <a:lstStyle/>
          <a:p>
            <a:pPr algn="just"/>
            <a:r>
              <a:rPr lang="en-US" dirty="0"/>
              <a:t>Formal consequences</a:t>
            </a:r>
          </a:p>
          <a:p>
            <a:pPr lvl="1" algn="just"/>
            <a:r>
              <a:rPr lang="en-US" dirty="0"/>
              <a:t>From one categorical to another</a:t>
            </a:r>
          </a:p>
          <a:p>
            <a:pPr lvl="1" algn="just"/>
            <a:r>
              <a:rPr lang="en-US" dirty="0"/>
              <a:t>By virtue of conjunction or disjunction</a:t>
            </a:r>
          </a:p>
          <a:p>
            <a:pPr lvl="1" algn="just"/>
            <a:r>
              <a:rPr lang="en-US" dirty="0"/>
              <a:t>By virtue of a condition</a:t>
            </a:r>
          </a:p>
          <a:p>
            <a:pPr lvl="1" algn="just"/>
            <a:r>
              <a:rPr lang="en-US" dirty="0"/>
              <a:t>On account of the formal impossibility of the antecedent or necessity of the consequent</a:t>
            </a:r>
          </a:p>
          <a:p>
            <a:pPr lvl="1" algn="just"/>
            <a:r>
              <a:rPr lang="en-US" dirty="0"/>
              <a:t>By expositions of the </a:t>
            </a:r>
            <a:r>
              <a:rPr lang="en-US" dirty="0" err="1"/>
              <a:t>syncategorematical</a:t>
            </a:r>
            <a:r>
              <a:rPr lang="en-US" dirty="0"/>
              <a:t> terms</a:t>
            </a:r>
          </a:p>
          <a:p>
            <a:pPr lvl="1" algn="just"/>
            <a:r>
              <a:rPr lang="en-US" dirty="0"/>
              <a:t>By division</a:t>
            </a:r>
          </a:p>
          <a:p>
            <a:pPr lvl="1" algn="just"/>
            <a:r>
              <a:rPr lang="en-US" dirty="0"/>
              <a:t>Syllogisms</a:t>
            </a:r>
          </a:p>
        </p:txBody>
      </p:sp>
    </p:spTree>
    <p:extLst>
      <p:ext uri="{BB962C8B-B14F-4D97-AF65-F5344CB8AC3E}">
        <p14:creationId xmlns:p14="http://schemas.microsoft.com/office/powerpoint/2010/main" val="205639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Form and matter in </a:t>
            </a:r>
            <a:r>
              <a:rPr lang="en-US" dirty="0" err="1"/>
              <a:t>Buridan’s</a:t>
            </a:r>
            <a:r>
              <a:rPr lang="en-US" dirty="0"/>
              <a:t> natural philosophy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579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3.1 Forms as parts in </a:t>
            </a:r>
            <a:r>
              <a:rPr lang="en-US" dirty="0" err="1"/>
              <a:t>Buridan’s</a:t>
            </a:r>
            <a:r>
              <a:rPr lang="en-US" dirty="0"/>
              <a:t> </a:t>
            </a:r>
            <a:r>
              <a:rPr lang="en-US" i="1" dirty="0"/>
              <a:t>Physics</a:t>
            </a:r>
            <a:r>
              <a:rPr lang="en-US" dirty="0"/>
              <a:t> – Bk. I, q. 9 – Whether a whole is its parts</a:t>
            </a:r>
          </a:p>
        </p:txBody>
      </p:sp>
      <p:sp>
        <p:nvSpPr>
          <p:cNvPr id="4" name="Content Placeholder 3"/>
          <p:cNvSpPr>
            <a:spLocks noGrp="1"/>
          </p:cNvSpPr>
          <p:nvPr>
            <p:ph sz="half" idx="1"/>
          </p:nvPr>
        </p:nvSpPr>
        <p:spPr/>
        <p:txBody>
          <a:bodyPr>
            <a:normAutofit/>
          </a:bodyPr>
          <a:lstStyle/>
          <a:p>
            <a:pPr algn="just"/>
            <a:r>
              <a:rPr lang="en-US" b="1" dirty="0" err="1"/>
              <a:t>Obj</a:t>
            </a:r>
            <a:r>
              <a:rPr lang="en-US" b="1" dirty="0"/>
              <a:t> 2: </a:t>
            </a:r>
            <a:r>
              <a:rPr lang="en-US" i="1" dirty="0"/>
              <a:t>Metaphysics 7</a:t>
            </a:r>
            <a:r>
              <a:rPr lang="en-US" dirty="0"/>
              <a:t>: ‘a composite is not the elements out of which it is composed […]; just as the syllable ‘</a:t>
            </a:r>
            <a:r>
              <a:rPr lang="en-US" dirty="0" err="1"/>
              <a:t>ba</a:t>
            </a:r>
            <a:r>
              <a:rPr lang="en-US" dirty="0"/>
              <a:t>’ is not ‘b’ and ‘a’’, […] since </a:t>
            </a:r>
            <a:r>
              <a:rPr lang="en-US" i="1" dirty="0"/>
              <a:t>b</a:t>
            </a:r>
            <a:r>
              <a:rPr lang="en-US" dirty="0"/>
              <a:t> and </a:t>
            </a:r>
            <a:r>
              <a:rPr lang="en-US" i="1" dirty="0"/>
              <a:t>a </a:t>
            </a:r>
            <a:r>
              <a:rPr lang="en-US" dirty="0"/>
              <a:t>remain when removed from each other, and the syllable does not remain. And so […] there is some syllable – not only the vocal and audible element, but also something else (</a:t>
            </a:r>
            <a:r>
              <a:rPr lang="en-US" i="1" dirty="0" err="1"/>
              <a:t>alterum</a:t>
            </a:r>
            <a:r>
              <a:rPr lang="en-US" i="1" dirty="0"/>
              <a:t> </a:t>
            </a:r>
            <a:r>
              <a:rPr lang="en-US" i="1" dirty="0" err="1"/>
              <a:t>aliquid</a:t>
            </a:r>
            <a:r>
              <a:rPr lang="en-US" dirty="0"/>
              <a:t>).</a:t>
            </a:r>
            <a:endParaRPr lang="en-US" b="1" dirty="0"/>
          </a:p>
        </p:txBody>
      </p:sp>
      <p:sp>
        <p:nvSpPr>
          <p:cNvPr id="5" name="Content Placeholder 4"/>
          <p:cNvSpPr>
            <a:spLocks noGrp="1"/>
          </p:cNvSpPr>
          <p:nvPr>
            <p:ph sz="half" idx="2"/>
          </p:nvPr>
        </p:nvSpPr>
        <p:spPr/>
        <p:txBody>
          <a:bodyPr>
            <a:normAutofit/>
          </a:bodyPr>
          <a:lstStyle/>
          <a:p>
            <a:pPr algn="just"/>
            <a:r>
              <a:rPr lang="en-US" b="1" dirty="0"/>
              <a:t>Ad 2</a:t>
            </a:r>
            <a:r>
              <a:rPr lang="en-US" dirty="0"/>
              <a:t>: I say that Aristotle is speaking of a composite that is one </a:t>
            </a:r>
            <a:r>
              <a:rPr lang="en-US" i="1" dirty="0"/>
              <a:t>per se</a:t>
            </a:r>
            <a:r>
              <a:rPr lang="en-US" dirty="0"/>
              <a:t> and composed or mixed out of many elements, […] such that if it is one </a:t>
            </a:r>
            <a:r>
              <a:rPr lang="en-US" i="1" dirty="0"/>
              <a:t>per se </a:t>
            </a:r>
            <a:r>
              <a:rPr lang="en-US" dirty="0"/>
              <a:t>it needs, besides those elements, some other part, sc. form, on account of whose unity it itself is actually one</a:t>
            </a:r>
            <a:r>
              <a:rPr lang="en-US" i="1" dirty="0"/>
              <a:t> per se</a:t>
            </a:r>
            <a:r>
              <a:rPr lang="en-US" dirty="0"/>
              <a:t>.</a:t>
            </a:r>
          </a:p>
        </p:txBody>
      </p:sp>
    </p:spTree>
    <p:extLst>
      <p:ext uri="{BB962C8B-B14F-4D97-AF65-F5344CB8AC3E}">
        <p14:creationId xmlns:p14="http://schemas.microsoft.com/office/powerpoint/2010/main" val="378430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up)">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up)">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3.2 Forms as parts in </a:t>
            </a:r>
            <a:r>
              <a:rPr lang="en-US" dirty="0" err="1"/>
              <a:t>Buridan’s</a:t>
            </a:r>
            <a:r>
              <a:rPr lang="en-US" dirty="0"/>
              <a:t> </a:t>
            </a:r>
            <a:r>
              <a:rPr lang="en-US" i="1" dirty="0"/>
              <a:t>Physics</a:t>
            </a:r>
            <a:r>
              <a:rPr lang="en-US" dirty="0"/>
              <a:t> – Bk. I, q. 9 – Whether a whole is its parts</a:t>
            </a:r>
          </a:p>
        </p:txBody>
      </p:sp>
      <p:sp>
        <p:nvSpPr>
          <p:cNvPr id="3" name="Content Placeholder 2"/>
          <p:cNvSpPr>
            <a:spLocks noGrp="1"/>
          </p:cNvSpPr>
          <p:nvPr>
            <p:ph sz="half" idx="1"/>
          </p:nvPr>
        </p:nvSpPr>
        <p:spPr/>
        <p:txBody>
          <a:bodyPr>
            <a:normAutofit lnSpcReduction="10000"/>
          </a:bodyPr>
          <a:lstStyle/>
          <a:p>
            <a:pPr algn="just"/>
            <a:r>
              <a:rPr lang="en-US" dirty="0"/>
              <a:t>[</a:t>
            </a:r>
            <a:r>
              <a:rPr lang="en-US" b="1" dirty="0"/>
              <a:t>Obj. 4] </a:t>
            </a:r>
            <a:r>
              <a:rPr lang="en-US" dirty="0"/>
              <a:t>First, since matter and form are parts of the composite and assumed together, and a composite is not a part of the composite; or likewise, matter and form are parts of the composite, and yet matter and form are not parts of matter and form.</a:t>
            </a:r>
          </a:p>
        </p:txBody>
      </p:sp>
      <p:sp>
        <p:nvSpPr>
          <p:cNvPr id="4" name="Content Placeholder 3"/>
          <p:cNvSpPr>
            <a:spLocks noGrp="1"/>
          </p:cNvSpPr>
          <p:nvPr>
            <p:ph sz="half" idx="2"/>
          </p:nvPr>
        </p:nvSpPr>
        <p:spPr/>
        <p:txBody>
          <a:bodyPr>
            <a:normAutofit lnSpcReduction="10000"/>
          </a:bodyPr>
          <a:lstStyle/>
          <a:p>
            <a:pPr algn="just"/>
            <a:r>
              <a:rPr lang="en-US" b="1" dirty="0"/>
              <a:t>Ad 6 [</a:t>
            </a:r>
            <a:r>
              <a:rPr lang="en-US" b="1" i="1" dirty="0"/>
              <a:t>sic</a:t>
            </a:r>
            <a:r>
              <a:rPr lang="en-US" b="1" dirty="0"/>
              <a:t>]: </a:t>
            </a:r>
            <a:r>
              <a:rPr lang="en-US" dirty="0"/>
              <a:t>But since it is said that matter and form are not parts of matter and form, I say that there are infinitely many logical quibbles and few arguments. For this is indefinite ‘matter and form are not parts of matter and form’ and it is true […] since a quantitative part of form is form, and a part of matter, matter, it follows that matter and form are parts of matter and form.</a:t>
            </a:r>
          </a:p>
        </p:txBody>
      </p:sp>
    </p:spTree>
    <p:extLst>
      <p:ext uri="{BB962C8B-B14F-4D97-AF65-F5344CB8AC3E}">
        <p14:creationId xmlns:p14="http://schemas.microsoft.com/office/powerpoint/2010/main" val="90734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3.3 Forms as substances and integral parts</a:t>
            </a:r>
            <a:endParaRPr lang="en-US" i="1" dirty="0"/>
          </a:p>
        </p:txBody>
      </p:sp>
      <p:sp>
        <p:nvSpPr>
          <p:cNvPr id="3" name="Content Placeholder 2"/>
          <p:cNvSpPr>
            <a:spLocks noGrp="1"/>
          </p:cNvSpPr>
          <p:nvPr>
            <p:ph sz="half" idx="1"/>
          </p:nvPr>
        </p:nvSpPr>
        <p:spPr/>
        <p:txBody>
          <a:bodyPr>
            <a:normAutofit lnSpcReduction="10000"/>
          </a:bodyPr>
          <a:lstStyle/>
          <a:p>
            <a:pPr algn="just"/>
            <a:r>
              <a:rPr lang="en-US" dirty="0"/>
              <a:t>“Aristotle rebuked Plato for wanting to remove matter from the quiddities and dispositions of sensible substances; and </a:t>
            </a:r>
            <a:r>
              <a:rPr lang="en-US" i="1" dirty="0"/>
              <a:t>Physics I</a:t>
            </a:r>
            <a:r>
              <a:rPr lang="en-US" dirty="0"/>
              <a:t> posits that sensible substance is essentially a composite of matter and form. And so form is an integral part of it.” </a:t>
            </a:r>
            <a:r>
              <a:rPr lang="en-US" i="1" dirty="0"/>
              <a:t>Questions on the Metaphysics </a:t>
            </a:r>
            <a:r>
              <a:rPr lang="en-US" dirty="0"/>
              <a:t>7.12, cor. – whether the form of a material substance is its whole quiddity.</a:t>
            </a:r>
            <a:endParaRPr lang="en-US" b="1" dirty="0"/>
          </a:p>
        </p:txBody>
      </p:sp>
      <p:sp>
        <p:nvSpPr>
          <p:cNvPr id="5" name="Content Placeholder 4"/>
          <p:cNvSpPr>
            <a:spLocks noGrp="1"/>
          </p:cNvSpPr>
          <p:nvPr>
            <p:ph sz="half" idx="2"/>
          </p:nvPr>
        </p:nvSpPr>
        <p:spPr/>
        <p:txBody>
          <a:bodyPr>
            <a:normAutofit lnSpcReduction="10000"/>
          </a:bodyPr>
          <a:lstStyle/>
          <a:p>
            <a:pPr algn="just"/>
            <a:r>
              <a:rPr lang="en-US" dirty="0"/>
              <a:t>“The human intellect is a substance, and every substance is matter or form or a composite, as is held in </a:t>
            </a:r>
            <a:r>
              <a:rPr lang="en-US" i="1" dirty="0"/>
              <a:t>De Anima</a:t>
            </a:r>
            <a:r>
              <a:rPr lang="en-US" dirty="0"/>
              <a:t> II and </a:t>
            </a:r>
            <a:r>
              <a:rPr lang="en-US" i="1" dirty="0"/>
              <a:t>Metaphysics</a:t>
            </a:r>
            <a:r>
              <a:rPr lang="en-US" dirty="0"/>
              <a:t> VII; and the intellect is neither matter nor composite. Therefore, it is a form.” </a:t>
            </a:r>
            <a:r>
              <a:rPr lang="en-US" i="1" dirty="0"/>
              <a:t>QDA</a:t>
            </a:r>
            <a:r>
              <a:rPr lang="en-US" dirty="0"/>
              <a:t> III.3, 2</a:t>
            </a:r>
            <a:r>
              <a:rPr lang="en-US" baseline="30000" dirty="0"/>
              <a:t>nd</a:t>
            </a:r>
            <a:r>
              <a:rPr lang="en-US" dirty="0"/>
              <a:t> pro – whether the human intellect is the substantial form of the human body.”</a:t>
            </a:r>
          </a:p>
        </p:txBody>
      </p:sp>
    </p:spTree>
    <p:extLst>
      <p:ext uri="{BB962C8B-B14F-4D97-AF65-F5344CB8AC3E}">
        <p14:creationId xmlns:p14="http://schemas.microsoft.com/office/powerpoint/2010/main" val="281004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3.4 </a:t>
            </a:r>
            <a:r>
              <a:rPr lang="en-US" i="1" dirty="0"/>
              <a:t>Questions on the soul </a:t>
            </a:r>
            <a:r>
              <a:rPr lang="en-US" dirty="0"/>
              <a:t>Bk. III, q. 6 – whether the human intellect is perpetual</a:t>
            </a:r>
            <a:endParaRPr lang="en-US" i="1" dirty="0"/>
          </a:p>
        </p:txBody>
      </p:sp>
      <p:sp>
        <p:nvSpPr>
          <p:cNvPr id="3" name="Content Placeholder 2"/>
          <p:cNvSpPr>
            <a:spLocks noGrp="1"/>
          </p:cNvSpPr>
          <p:nvPr>
            <p:ph idx="1"/>
          </p:nvPr>
        </p:nvSpPr>
        <p:spPr/>
        <p:txBody>
          <a:bodyPr>
            <a:normAutofit/>
          </a:bodyPr>
          <a:lstStyle/>
          <a:p>
            <a:pPr algn="just"/>
            <a:r>
              <a:rPr lang="en-US" dirty="0"/>
              <a:t>[</a:t>
            </a:r>
            <a:r>
              <a:rPr lang="en-US" b="1" dirty="0"/>
              <a:t>1</a:t>
            </a:r>
            <a:r>
              <a:rPr lang="en-US" b="1" baseline="30000" dirty="0"/>
              <a:t>st</a:t>
            </a:r>
            <a:r>
              <a:rPr lang="en-US" b="1" dirty="0"/>
              <a:t> argument contra</a:t>
            </a:r>
            <a:r>
              <a:rPr lang="en-US" dirty="0"/>
              <a:t>]. And it is argued that it is not, since it follows that man would be perpetual […] The consequence holds, since a composite substance does not seem to be corrupted except by the corruption of its substantial form, and the intellect is the substantial form of a man. Therefore, a man is not corrupted unless his intellect is corrupted. And this is especially confirmed if we only posit one substantial form in man, sc. the intellective soul, for then a man would only be substantially composed of intellect and prime matter, which is perpetual. Therefore all the parts of a man would be perpetual, and the parts of a man are that man: therefore man would be perpetual.</a:t>
            </a:r>
          </a:p>
        </p:txBody>
      </p:sp>
    </p:spTree>
    <p:extLst>
      <p:ext uri="{BB962C8B-B14F-4D97-AF65-F5344CB8AC3E}">
        <p14:creationId xmlns:p14="http://schemas.microsoft.com/office/powerpoint/2010/main" val="1531290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From accidental to material consequence</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23478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4.1 Burley’s and </a:t>
            </a:r>
            <a:r>
              <a:rPr lang="en-US" dirty="0" err="1"/>
              <a:t>Buridan’s</a:t>
            </a:r>
            <a:r>
              <a:rPr lang="en-US" dirty="0"/>
              <a:t> distinctions compared</a:t>
            </a:r>
          </a:p>
        </p:txBody>
      </p:sp>
      <p:sp>
        <p:nvSpPr>
          <p:cNvPr id="3" name="Text Placeholder 2"/>
          <p:cNvSpPr>
            <a:spLocks noGrp="1"/>
          </p:cNvSpPr>
          <p:nvPr>
            <p:ph type="body" idx="1"/>
          </p:nvPr>
        </p:nvSpPr>
        <p:spPr/>
        <p:txBody>
          <a:bodyPr/>
          <a:lstStyle/>
          <a:p>
            <a:r>
              <a:rPr lang="en-US" dirty="0"/>
              <a:t>Burley</a:t>
            </a:r>
          </a:p>
        </p:txBody>
      </p:sp>
      <p:sp>
        <p:nvSpPr>
          <p:cNvPr id="4" name="Text Placeholder 3"/>
          <p:cNvSpPr>
            <a:spLocks noGrp="1"/>
          </p:cNvSpPr>
          <p:nvPr>
            <p:ph type="body" sz="quarter" idx="3"/>
          </p:nvPr>
        </p:nvSpPr>
        <p:spPr/>
        <p:txBody>
          <a:bodyPr/>
          <a:lstStyle/>
          <a:p>
            <a:r>
              <a:rPr lang="en-US" dirty="0" err="1"/>
              <a:t>Buridan</a:t>
            </a:r>
            <a:endParaRPr lang="en-US" dirty="0"/>
          </a:p>
        </p:txBody>
      </p:sp>
      <p:graphicFrame>
        <p:nvGraphicFramePr>
          <p:cNvPr id="9" name="Content Placeholder 8"/>
          <p:cNvGraphicFramePr>
            <a:graphicFrameLocks noGrp="1"/>
          </p:cNvGraphicFramePr>
          <p:nvPr>
            <p:ph sz="quarter" idx="4"/>
          </p:nvPr>
        </p:nvGraphicFramePr>
        <p:xfrm>
          <a:off x="6172200" y="2505075"/>
          <a:ext cx="5183188"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5" name="Content Placeholder 14"/>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27093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4.2 </a:t>
            </a:r>
            <a:r>
              <a:rPr lang="en-US" i="1" dirty="0"/>
              <a:t>Questions On the soul, </a:t>
            </a:r>
            <a:r>
              <a:rPr lang="en-US" dirty="0"/>
              <a:t>Bk. 2, q. 5 </a:t>
            </a:r>
            <a:r>
              <a:rPr lang="en-US" i="1" dirty="0"/>
              <a:t>– </a:t>
            </a:r>
            <a:r>
              <a:rPr lang="en-US" dirty="0"/>
              <a:t>whether the powers of the soul are distinct from the soul itself</a:t>
            </a:r>
          </a:p>
        </p:txBody>
      </p:sp>
      <p:sp>
        <p:nvSpPr>
          <p:cNvPr id="3" name="Content Placeholder 2"/>
          <p:cNvSpPr>
            <a:spLocks noGrp="1"/>
          </p:cNvSpPr>
          <p:nvPr>
            <p:ph idx="1"/>
          </p:nvPr>
        </p:nvSpPr>
        <p:spPr/>
        <p:txBody>
          <a:bodyPr>
            <a:normAutofit/>
          </a:bodyPr>
          <a:lstStyle/>
          <a:p>
            <a:pPr algn="just"/>
            <a:r>
              <a:rPr lang="en-US" dirty="0"/>
              <a:t>[</a:t>
            </a:r>
            <a:r>
              <a:rPr lang="en-US" b="1" dirty="0"/>
              <a:t>Obj. 14</a:t>
            </a:r>
            <a:r>
              <a:rPr lang="en-US" dirty="0"/>
              <a:t>]: Again, if a power were an accident of the soul, the soul would be in potency towards it, since a subject is in potency toward all its accidents. Therefore, either it itself would be in potency to this power – and then, by the same reasoning we would be able to say the same thing again from the beginning – or it is in potency to the other power through another power, and so we would proceed to infinity, which is unfitting.</a:t>
            </a:r>
          </a:p>
          <a:p>
            <a:pPr algn="just"/>
            <a:r>
              <a:rPr lang="en-US" dirty="0"/>
              <a:t>The objection assumes that whatever is distinct from the soul is an accident to it. This would include the matter it is united to.</a:t>
            </a:r>
          </a:p>
        </p:txBody>
      </p:sp>
    </p:spTree>
    <p:extLst>
      <p:ext uri="{BB962C8B-B14F-4D97-AF65-F5344CB8AC3E}">
        <p14:creationId xmlns:p14="http://schemas.microsoft.com/office/powerpoint/2010/main" val="168105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Conclusions</a:t>
            </a:r>
          </a:p>
        </p:txBody>
      </p:sp>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965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0 Overview</a:t>
            </a:r>
          </a:p>
        </p:txBody>
      </p:sp>
      <p:sp>
        <p:nvSpPr>
          <p:cNvPr id="3" name="Content Placeholder 2"/>
          <p:cNvSpPr>
            <a:spLocks noGrp="1"/>
          </p:cNvSpPr>
          <p:nvPr>
            <p:ph idx="1"/>
          </p:nvPr>
        </p:nvSpPr>
        <p:spPr/>
        <p:txBody>
          <a:bodyPr/>
          <a:lstStyle/>
          <a:p>
            <a:pPr marL="514350" indent="-514350" algn="just">
              <a:buFont typeface="+mj-lt"/>
              <a:buAutoNum type="arabicPeriod"/>
            </a:pPr>
            <a:r>
              <a:rPr lang="en-US" dirty="0"/>
              <a:t>Logical Hylomorphism</a:t>
            </a:r>
          </a:p>
          <a:p>
            <a:pPr marL="514350" indent="-514350" algn="just">
              <a:buFont typeface="+mj-lt"/>
              <a:buAutoNum type="arabicPeriod"/>
            </a:pPr>
            <a:r>
              <a:rPr lang="en-US" dirty="0"/>
              <a:t>Formal and material consequence in </a:t>
            </a:r>
            <a:r>
              <a:rPr lang="en-US" dirty="0" err="1"/>
              <a:t>Buridan’s</a:t>
            </a:r>
            <a:r>
              <a:rPr lang="en-US" dirty="0"/>
              <a:t> </a:t>
            </a:r>
            <a:r>
              <a:rPr lang="en-US" i="1" dirty="0"/>
              <a:t>Treatise on Consequences</a:t>
            </a:r>
            <a:endParaRPr lang="en-US" dirty="0"/>
          </a:p>
          <a:p>
            <a:pPr marL="514350" indent="-514350" algn="just">
              <a:buFont typeface="+mj-lt"/>
              <a:buAutoNum type="arabicPeriod"/>
            </a:pPr>
            <a:r>
              <a:rPr lang="en-US" dirty="0"/>
              <a:t>Form and matter in </a:t>
            </a:r>
            <a:r>
              <a:rPr lang="en-US" dirty="0" err="1"/>
              <a:t>Buridan’s</a:t>
            </a:r>
            <a:r>
              <a:rPr lang="en-US" dirty="0"/>
              <a:t> natural philosophy and metaphysics</a:t>
            </a:r>
          </a:p>
        </p:txBody>
      </p:sp>
    </p:spTree>
    <p:extLst>
      <p:ext uri="{BB962C8B-B14F-4D97-AF65-F5344CB8AC3E}">
        <p14:creationId xmlns:p14="http://schemas.microsoft.com/office/powerpoint/2010/main" val="354295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5 Conclusions</a:t>
            </a:r>
          </a:p>
        </p:txBody>
      </p:sp>
      <p:sp>
        <p:nvSpPr>
          <p:cNvPr id="6" name="Content Placeholder 5"/>
          <p:cNvSpPr>
            <a:spLocks noGrp="1"/>
          </p:cNvSpPr>
          <p:nvPr>
            <p:ph idx="1"/>
          </p:nvPr>
        </p:nvSpPr>
        <p:spPr/>
        <p:txBody>
          <a:bodyPr>
            <a:normAutofit lnSpcReduction="10000"/>
          </a:bodyPr>
          <a:lstStyle/>
          <a:p>
            <a:pPr marL="514350" indent="-514350">
              <a:buFont typeface="+mj-lt"/>
              <a:buAutoNum type="arabicPeriod"/>
            </a:pPr>
            <a:r>
              <a:rPr lang="en-US" dirty="0" err="1"/>
              <a:t>Buridan</a:t>
            </a:r>
            <a:r>
              <a:rPr lang="en-US" dirty="0"/>
              <a:t> explicitly takes form to be an </a:t>
            </a:r>
            <a:r>
              <a:rPr lang="en-US" i="1" dirty="0"/>
              <a:t>integral </a:t>
            </a:r>
            <a:r>
              <a:rPr lang="en-US" dirty="0"/>
              <a:t>part of the composite.</a:t>
            </a:r>
          </a:p>
          <a:p>
            <a:pPr marL="514350" indent="-514350">
              <a:buFont typeface="+mj-lt"/>
              <a:buAutoNum type="arabicPeriod"/>
            </a:pPr>
            <a:r>
              <a:rPr lang="en-US" dirty="0" err="1"/>
              <a:t>Buridan</a:t>
            </a:r>
            <a:r>
              <a:rPr lang="en-US" dirty="0"/>
              <a:t> takes form and matter to be kinds of substances.</a:t>
            </a:r>
          </a:p>
          <a:p>
            <a:pPr marL="514350" indent="-514350">
              <a:buFont typeface="+mj-lt"/>
              <a:buAutoNum type="arabicPeriod"/>
            </a:pPr>
            <a:r>
              <a:rPr lang="en-US" dirty="0" err="1"/>
              <a:t>Buridan</a:t>
            </a:r>
            <a:r>
              <a:rPr lang="en-US" dirty="0"/>
              <a:t> assumes forms have quantitative homogenous parts.</a:t>
            </a:r>
          </a:p>
          <a:p>
            <a:pPr marL="514350" indent="-514350">
              <a:buFont typeface="+mj-lt"/>
              <a:buAutoNum type="arabicPeriod"/>
            </a:pPr>
            <a:r>
              <a:rPr lang="en-US" dirty="0"/>
              <a:t>For </a:t>
            </a:r>
            <a:r>
              <a:rPr lang="en-US" dirty="0" err="1"/>
              <a:t>Buridan</a:t>
            </a:r>
            <a:r>
              <a:rPr lang="en-US" dirty="0"/>
              <a:t>, </a:t>
            </a:r>
            <a:r>
              <a:rPr lang="en-US" dirty="0" err="1"/>
              <a:t>hylomorphic</a:t>
            </a:r>
            <a:r>
              <a:rPr lang="en-US" dirty="0"/>
              <a:t> composition is a union of form and </a:t>
            </a:r>
            <a:r>
              <a:rPr lang="en-US" i="1" dirty="0"/>
              <a:t>prime </a:t>
            </a:r>
            <a:r>
              <a:rPr lang="en-US" dirty="0"/>
              <a:t>matter.</a:t>
            </a:r>
          </a:p>
          <a:p>
            <a:pPr marL="514350" indent="-514350">
              <a:buFont typeface="+mj-lt"/>
              <a:buAutoNum type="arabicPeriod"/>
            </a:pPr>
            <a:r>
              <a:rPr lang="en-US" dirty="0" err="1"/>
              <a:t>Buridan</a:t>
            </a:r>
            <a:r>
              <a:rPr lang="en-US" dirty="0"/>
              <a:t> himself assimilates the distinction between the formal and material to one between the natural and accidental.</a:t>
            </a:r>
          </a:p>
          <a:p>
            <a:pPr marL="514350" indent="-514350">
              <a:buFont typeface="+mj-lt"/>
              <a:buAutoNum type="arabicPeriod"/>
            </a:pPr>
            <a:r>
              <a:rPr lang="en-US" dirty="0"/>
              <a:t>While </a:t>
            </a:r>
            <a:r>
              <a:rPr lang="en-US" dirty="0" err="1"/>
              <a:t>Buridan’s</a:t>
            </a:r>
            <a:r>
              <a:rPr lang="en-US" dirty="0"/>
              <a:t> </a:t>
            </a:r>
            <a:r>
              <a:rPr lang="en-US" i="1" dirty="0"/>
              <a:t>physical </a:t>
            </a:r>
            <a:r>
              <a:rPr lang="en-US" dirty="0" err="1"/>
              <a:t>hylomorphism</a:t>
            </a:r>
            <a:r>
              <a:rPr lang="en-US" dirty="0"/>
              <a:t> does not necessitate his logical </a:t>
            </a:r>
            <a:r>
              <a:rPr lang="en-US" dirty="0" err="1"/>
              <a:t>hylomorphism</a:t>
            </a:r>
            <a:r>
              <a:rPr lang="en-US" dirty="0"/>
              <a:t>, it does facilitate it.</a:t>
            </a:r>
          </a:p>
        </p:txBody>
      </p:sp>
    </p:spTree>
    <p:extLst>
      <p:ext uri="{BB962C8B-B14F-4D97-AF65-F5344CB8AC3E}">
        <p14:creationId xmlns:p14="http://schemas.microsoft.com/office/powerpoint/2010/main" val="1941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a:t>Mereological</a:t>
            </a:r>
            <a:r>
              <a:rPr lang="en-US" dirty="0"/>
              <a:t> </a:t>
            </a:r>
            <a:r>
              <a:rPr lang="en-US" dirty="0" err="1"/>
              <a:t>hylomorphism</a:t>
            </a:r>
            <a:r>
              <a:rPr lang="en-US" dirty="0"/>
              <a:t> and the development of the </a:t>
            </a:r>
            <a:r>
              <a:rPr lang="en-US" dirty="0" err="1"/>
              <a:t>Buridanian</a:t>
            </a:r>
            <a:r>
              <a:rPr lang="en-US" dirty="0"/>
              <a:t> account of formal consequence</a:t>
            </a:r>
          </a:p>
        </p:txBody>
      </p:sp>
      <p:sp>
        <p:nvSpPr>
          <p:cNvPr id="3" name="Subtitle 2"/>
          <p:cNvSpPr>
            <a:spLocks noGrp="1"/>
          </p:cNvSpPr>
          <p:nvPr>
            <p:ph type="subTitle" idx="1"/>
          </p:nvPr>
        </p:nvSpPr>
        <p:spPr/>
        <p:txBody>
          <a:bodyPr>
            <a:normAutofit lnSpcReduction="10000"/>
          </a:bodyPr>
          <a:lstStyle/>
          <a:p>
            <a:r>
              <a:rPr lang="en-US" dirty="0"/>
              <a:t>Jacob Archambault</a:t>
            </a:r>
          </a:p>
          <a:p>
            <a:r>
              <a:rPr lang="en-US" dirty="0"/>
              <a:t>Mark and Kathryn </a:t>
            </a:r>
            <a:r>
              <a:rPr lang="en-US" dirty="0" err="1"/>
              <a:t>Tomasic</a:t>
            </a:r>
            <a:r>
              <a:rPr lang="en-US" dirty="0"/>
              <a:t> Research Fellow, Fordham University</a:t>
            </a:r>
          </a:p>
          <a:p>
            <a:r>
              <a:rPr lang="en-US" dirty="0">
                <a:hlinkClick r:id="rId2"/>
              </a:rPr>
              <a:t>jarchambault@Fordham.edu</a:t>
            </a:r>
            <a:endParaRPr lang="en-US" dirty="0"/>
          </a:p>
          <a:p>
            <a:r>
              <a:rPr lang="en-US" dirty="0"/>
              <a:t>www.jacobarchambault.com</a:t>
            </a:r>
          </a:p>
        </p:txBody>
      </p:sp>
    </p:spTree>
    <p:extLst>
      <p:ext uri="{BB962C8B-B14F-4D97-AF65-F5344CB8AC3E}">
        <p14:creationId xmlns:p14="http://schemas.microsoft.com/office/powerpoint/2010/main" val="369137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1: </a:t>
            </a:r>
            <a:r>
              <a:rPr lang="en-US" dirty="0" err="1"/>
              <a:t>Buridan’s</a:t>
            </a:r>
            <a:r>
              <a:rPr lang="en-US" dirty="0"/>
              <a:t> theory of supposition</a:t>
            </a:r>
          </a:p>
        </p:txBody>
      </p:sp>
      <p:graphicFrame>
        <p:nvGraphicFramePr>
          <p:cNvPr id="4" name="Content Placeholder 3"/>
          <p:cNvGraphicFramePr>
            <a:graphicFrameLocks noGrp="1"/>
          </p:cNvGraphicFramePr>
          <p:nvPr>
            <p:ph idx="1"/>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7070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Appendix 2: </a:t>
            </a:r>
            <a:r>
              <a:rPr lang="en-US" dirty="0" err="1"/>
              <a:t>Buridan’s</a:t>
            </a:r>
            <a:r>
              <a:rPr lang="en-US" dirty="0"/>
              <a:t> definitions of consequence</a:t>
            </a:r>
          </a:p>
        </p:txBody>
      </p:sp>
      <p:sp>
        <p:nvSpPr>
          <p:cNvPr id="3" name="Content Placeholder 2"/>
          <p:cNvSpPr>
            <a:spLocks noGrp="1"/>
          </p:cNvSpPr>
          <p:nvPr>
            <p:ph idx="1"/>
          </p:nvPr>
        </p:nvSpPr>
        <p:spPr/>
        <p:txBody>
          <a:bodyPr>
            <a:normAutofit/>
          </a:bodyPr>
          <a:lstStyle/>
          <a:p>
            <a:pPr algn="just"/>
            <a:r>
              <a:rPr lang="en-US" dirty="0"/>
              <a:t>“Some say that […] the one proposition is antecedent to the other proposition if it is impossible that it be true the other not being true when they are formed together.” –</a:t>
            </a:r>
            <a:r>
              <a:rPr lang="en-US" i="1" dirty="0"/>
              <a:t>TC </a:t>
            </a:r>
            <a:r>
              <a:rPr lang="en-US" dirty="0"/>
              <a:t>I.3.</a:t>
            </a:r>
          </a:p>
          <a:p>
            <a:pPr algn="just"/>
            <a:r>
              <a:rPr lang="en-US" dirty="0"/>
              <a:t>“Some [say that] one proposition is antecedent to another, which is such that it is impossible for things to be altogether as it signifies unless they are altogether as the other signifies when they are proposed together” –Ibid.</a:t>
            </a:r>
          </a:p>
          <a:p>
            <a:r>
              <a:rPr lang="en-US" dirty="0"/>
              <a:t>“A consequence is a compound proposition composed of antecedent and consequence, meaning that the antecedent is antecedent and the consequent is consequent.” –Ibid.</a:t>
            </a:r>
          </a:p>
        </p:txBody>
      </p:sp>
    </p:spTree>
    <p:extLst>
      <p:ext uri="{BB962C8B-B14F-4D97-AF65-F5344CB8AC3E}">
        <p14:creationId xmlns:p14="http://schemas.microsoft.com/office/powerpoint/2010/main" val="41555838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Appendix 3: Ockham’s </a:t>
            </a:r>
            <a:r>
              <a:rPr lang="en-US" i="1" dirty="0"/>
              <a:t>Summa </a:t>
            </a:r>
            <a:r>
              <a:rPr lang="en-US" i="1" dirty="0" err="1"/>
              <a:t>Logicae</a:t>
            </a:r>
            <a:r>
              <a:rPr lang="en-US" dirty="0"/>
              <a:t> (c. 1323)</a:t>
            </a:r>
          </a:p>
        </p:txBody>
      </p:sp>
      <p:graphicFrame>
        <p:nvGraphicFramePr>
          <p:cNvPr id="2" name="Content Placeholder 1"/>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185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Formal consequence in logic today</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6220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Formal consequence and formal logic</a:t>
            </a:r>
          </a:p>
        </p:txBody>
      </p:sp>
      <p:sp>
        <p:nvSpPr>
          <p:cNvPr id="3" name="Content Placeholder 2"/>
          <p:cNvSpPr>
            <a:spLocks noGrp="1"/>
          </p:cNvSpPr>
          <p:nvPr>
            <p:ph idx="1"/>
          </p:nvPr>
        </p:nvSpPr>
        <p:spPr/>
        <p:txBody>
          <a:bodyPr>
            <a:normAutofit/>
          </a:bodyPr>
          <a:lstStyle/>
          <a:p>
            <a:pPr algn="just"/>
            <a:r>
              <a:rPr lang="en-US" dirty="0"/>
              <a:t>The sentence </a:t>
            </a:r>
            <a:r>
              <a:rPr lang="en-US" i="1" dirty="0"/>
              <a:t>X </a:t>
            </a:r>
            <a:r>
              <a:rPr lang="en-US" b="1" i="1" dirty="0"/>
              <a:t>follows logically </a:t>
            </a:r>
            <a:r>
              <a:rPr lang="en-US" dirty="0"/>
              <a:t>from the sentences of the class 𝔎 if and only if every model of the sentences of the class 𝔎 is at the same time a model of the sentence </a:t>
            </a:r>
            <a:r>
              <a:rPr lang="en-US" i="1" dirty="0"/>
              <a:t>X</a:t>
            </a:r>
            <a:r>
              <a:rPr lang="en-US" dirty="0"/>
              <a:t>. –Tarski (1936).</a:t>
            </a:r>
          </a:p>
          <a:p>
            <a:pPr algn="just"/>
            <a:r>
              <a:rPr lang="en-US" dirty="0"/>
              <a:t>At the foundation of our whole construction lies the division of all terms of a language into logical and extra-logical. This division is certainly not entirely arbitrary […].</a:t>
            </a:r>
            <a:r>
              <a:rPr lang="en-US" b="1" dirty="0"/>
              <a:t> </a:t>
            </a:r>
            <a:r>
              <a:rPr lang="en-US" dirty="0"/>
              <a:t>On the other hand however I know no objective reasons which would allow one to draw a precise dividing line between the two categories of terms. –Tarski (1936).</a:t>
            </a:r>
          </a:p>
        </p:txBody>
      </p:sp>
    </p:spTree>
    <p:extLst>
      <p:ext uri="{BB962C8B-B14F-4D97-AF65-F5344CB8AC3E}">
        <p14:creationId xmlns:p14="http://schemas.microsoft.com/office/powerpoint/2010/main" val="2348681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Logical </a:t>
            </a:r>
            <a:r>
              <a:rPr lang="en-US" dirty="0" err="1"/>
              <a:t>hylomorphism</a:t>
            </a:r>
            <a:endParaRPr lang="en-US" dirty="0"/>
          </a:p>
        </p:txBody>
      </p:sp>
      <p:sp>
        <p:nvSpPr>
          <p:cNvPr id="3" name="Content Placeholder 2"/>
          <p:cNvSpPr>
            <a:spLocks noGrp="1"/>
          </p:cNvSpPr>
          <p:nvPr>
            <p:ph idx="1"/>
          </p:nvPr>
        </p:nvSpPr>
        <p:spPr/>
        <p:txBody>
          <a:bodyPr>
            <a:normAutofit/>
          </a:bodyPr>
          <a:lstStyle/>
          <a:p>
            <a:pPr algn="just"/>
            <a:r>
              <a:rPr lang="en-US" dirty="0"/>
              <a:t>The logical versus non-logical distinction neatly corresponds to the form versus matter distinction…The assumption warranting this correspondence is that logic deals exclusively with forms, namely forms of arguments, and thus that to be logical and to be formal are equivalent notions. The form of an argument corresponds to a particular subset of its lexicon in a particular disposition, and precisely this subset is thought to correspond to the </a:t>
            </a:r>
            <a:r>
              <a:rPr lang="en-US" i="1" dirty="0"/>
              <a:t>logical constants </a:t>
            </a:r>
            <a:r>
              <a:rPr lang="en-US" dirty="0"/>
              <a:t>being used in the argument –</a:t>
            </a:r>
            <a:r>
              <a:rPr lang="en-US" dirty="0" err="1"/>
              <a:t>Dutilh</a:t>
            </a:r>
            <a:r>
              <a:rPr lang="en-US" dirty="0"/>
              <a:t> </a:t>
            </a:r>
            <a:r>
              <a:rPr lang="en-US" dirty="0" err="1"/>
              <a:t>Novaes</a:t>
            </a:r>
            <a:r>
              <a:rPr lang="en-US" dirty="0"/>
              <a:t> (2012).</a:t>
            </a:r>
          </a:p>
        </p:txBody>
      </p:sp>
    </p:spTree>
    <p:extLst>
      <p:ext uri="{BB962C8B-B14F-4D97-AF65-F5344CB8AC3E}">
        <p14:creationId xmlns:p14="http://schemas.microsoft.com/office/powerpoint/2010/main" val="2105839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Three questions</a:t>
            </a:r>
          </a:p>
        </p:txBody>
      </p:sp>
      <p:sp>
        <p:nvSpPr>
          <p:cNvPr id="3" name="Content Placeholder 2"/>
          <p:cNvSpPr>
            <a:spLocks noGrp="1"/>
          </p:cNvSpPr>
          <p:nvPr>
            <p:ph idx="1"/>
          </p:nvPr>
        </p:nvSpPr>
        <p:spPr/>
        <p:txBody>
          <a:bodyPr/>
          <a:lstStyle/>
          <a:p>
            <a:pPr algn="just"/>
            <a:r>
              <a:rPr lang="en-US" dirty="0"/>
              <a:t>How does </a:t>
            </a:r>
            <a:r>
              <a:rPr lang="en-US" dirty="0" err="1"/>
              <a:t>Buridan’s</a:t>
            </a:r>
            <a:r>
              <a:rPr lang="en-US" dirty="0"/>
              <a:t> distinguish formal and material consequences?</a:t>
            </a:r>
          </a:p>
          <a:p>
            <a:pPr algn="just"/>
            <a:r>
              <a:rPr lang="en-US" dirty="0"/>
              <a:t>How does </a:t>
            </a:r>
            <a:r>
              <a:rPr lang="en-US" dirty="0" err="1"/>
              <a:t>Buridan’s</a:t>
            </a:r>
            <a:r>
              <a:rPr lang="en-US" dirty="0"/>
              <a:t> distinction compare to the form/matter distinction as it appears in his metaphysics and natural philosophy?</a:t>
            </a:r>
          </a:p>
          <a:p>
            <a:pPr algn="just"/>
            <a:r>
              <a:rPr lang="en-US" dirty="0"/>
              <a:t>How does the division of consequences into formal and material relate back to the division between natural and accidental consequences, i.e. to the division it seems to have replaced?</a:t>
            </a:r>
          </a:p>
        </p:txBody>
      </p:sp>
    </p:spTree>
    <p:extLst>
      <p:ext uri="{BB962C8B-B14F-4D97-AF65-F5344CB8AC3E}">
        <p14:creationId xmlns:p14="http://schemas.microsoft.com/office/powerpoint/2010/main" val="392836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Formal and Material Consequence in John </a:t>
            </a:r>
            <a:r>
              <a:rPr lang="en-US" dirty="0" err="1"/>
              <a:t>Buridan</a:t>
            </a:r>
            <a:endParaRPr lang="en-US" dirty="0"/>
          </a:p>
        </p:txBody>
      </p:sp>
      <p:sp>
        <p:nvSpPr>
          <p:cNvPr id="3" name="Text Placeholder 2"/>
          <p:cNvSpPr>
            <a:spLocks noGrp="1"/>
          </p:cNvSpPr>
          <p:nvPr>
            <p:ph type="body" idx="1"/>
          </p:nvPr>
        </p:nvSpPr>
        <p:spPr/>
        <p:txBody>
          <a:bodyPr/>
          <a:lstStyle/>
          <a:p>
            <a:endParaRPr lang="en-US" i="1" dirty="0"/>
          </a:p>
        </p:txBody>
      </p:sp>
    </p:spTree>
    <p:extLst>
      <p:ext uri="{BB962C8B-B14F-4D97-AF65-F5344CB8AC3E}">
        <p14:creationId xmlns:p14="http://schemas.microsoft.com/office/powerpoint/2010/main" val="138184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2.1 Formal and material consequence in </a:t>
            </a:r>
            <a:r>
              <a:rPr lang="en-US" dirty="0" err="1"/>
              <a:t>Buridan’s</a:t>
            </a:r>
            <a:r>
              <a:rPr lang="en-US" dirty="0"/>
              <a:t> </a:t>
            </a:r>
            <a:r>
              <a:rPr lang="en-US" i="1" dirty="0"/>
              <a:t>Treatise on Consequences </a:t>
            </a:r>
            <a:endParaRPr lang="en-US" dirty="0"/>
          </a:p>
        </p:txBody>
      </p:sp>
      <p:sp>
        <p:nvSpPr>
          <p:cNvPr id="3" name="Content Placeholder 2"/>
          <p:cNvSpPr>
            <a:spLocks noGrp="1"/>
          </p:cNvSpPr>
          <p:nvPr>
            <p:ph idx="1"/>
          </p:nvPr>
        </p:nvSpPr>
        <p:spPr/>
        <p:txBody>
          <a:bodyPr>
            <a:normAutofit/>
          </a:bodyPr>
          <a:lstStyle/>
          <a:p>
            <a:pPr algn="just"/>
            <a:r>
              <a:rPr lang="en-US" dirty="0"/>
              <a:t>“A consequence which is valid in all terms retaining a similar form is called </a:t>
            </a:r>
            <a:r>
              <a:rPr lang="en-US" i="1" dirty="0"/>
              <a:t>formal. </a:t>
            </a:r>
            <a:r>
              <a:rPr lang="en-US" dirty="0"/>
              <a:t>Or if you want to put it explicitly, a formal consequence is one such that every proposition similar in form to it would be a good consequence”</a:t>
            </a:r>
          </a:p>
          <a:p>
            <a:pPr lvl="1" algn="just"/>
            <a:r>
              <a:rPr lang="en-US" dirty="0"/>
              <a:t>“e.g. </a:t>
            </a:r>
            <a:r>
              <a:rPr lang="en-US" i="1" dirty="0"/>
              <a:t>‘</a:t>
            </a:r>
            <a:r>
              <a:rPr lang="en-US" dirty="0"/>
              <a:t>What is </a:t>
            </a:r>
            <a:r>
              <a:rPr lang="en-US" i="1" dirty="0"/>
              <a:t>A</a:t>
            </a:r>
            <a:r>
              <a:rPr lang="en-US" dirty="0"/>
              <a:t> is </a:t>
            </a:r>
            <a:r>
              <a:rPr lang="en-US" i="1" dirty="0"/>
              <a:t>B</a:t>
            </a:r>
            <a:r>
              <a:rPr lang="en-US" dirty="0"/>
              <a:t>, so what is </a:t>
            </a:r>
            <a:r>
              <a:rPr lang="en-US" i="1" dirty="0"/>
              <a:t>B</a:t>
            </a:r>
            <a:r>
              <a:rPr lang="en-US" dirty="0"/>
              <a:t> is </a:t>
            </a:r>
            <a:r>
              <a:rPr lang="en-US" i="1" dirty="0"/>
              <a:t>A</a:t>
            </a:r>
            <a:r>
              <a:rPr lang="en-US" dirty="0"/>
              <a:t>’” –</a:t>
            </a:r>
            <a:r>
              <a:rPr lang="en-US" i="1" dirty="0"/>
              <a:t>TC</a:t>
            </a:r>
            <a:r>
              <a:rPr lang="en-US" dirty="0"/>
              <a:t> I.4</a:t>
            </a:r>
            <a:endParaRPr lang="en-US" i="1" dirty="0"/>
          </a:p>
          <a:p>
            <a:pPr algn="just"/>
            <a:r>
              <a:rPr lang="en-US" dirty="0"/>
              <a:t>“A material consequence, however, is one where not every proposition similar in form would be a good consequence</a:t>
            </a:r>
          </a:p>
          <a:p>
            <a:pPr lvl="1" algn="just"/>
            <a:r>
              <a:rPr lang="en-US" dirty="0"/>
              <a:t>“e.g., ‘A human is running, so an animal is running’ [is not valid], because it is not valid with these terms: ‘A horse walks, so wood walks.’ –Ibid.</a:t>
            </a:r>
          </a:p>
          <a:p>
            <a:pPr algn="just"/>
            <a:endParaRPr lang="en-US" b="1" i="1" dirty="0"/>
          </a:p>
          <a:p>
            <a:endParaRPr lang="en-US" dirty="0"/>
          </a:p>
        </p:txBody>
      </p:sp>
    </p:spTree>
    <p:extLst>
      <p:ext uri="{BB962C8B-B14F-4D97-AF65-F5344CB8AC3E}">
        <p14:creationId xmlns:p14="http://schemas.microsoft.com/office/powerpoint/2010/main" val="108887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2.2 Formal and material consequence in </a:t>
            </a:r>
            <a:r>
              <a:rPr lang="en-US" dirty="0" err="1"/>
              <a:t>Buridan’s</a:t>
            </a:r>
            <a:r>
              <a:rPr lang="en-US" dirty="0"/>
              <a:t> </a:t>
            </a:r>
            <a:r>
              <a:rPr lang="en-US" i="1" dirty="0"/>
              <a:t>Treatise on Consequences</a:t>
            </a:r>
            <a:endParaRPr lang="en-US" dirty="0"/>
          </a:p>
        </p:txBody>
      </p:sp>
      <p:sp>
        <p:nvSpPr>
          <p:cNvPr id="3" name="Content Placeholder 2"/>
          <p:cNvSpPr>
            <a:spLocks noGrp="1"/>
          </p:cNvSpPr>
          <p:nvPr>
            <p:ph idx="1"/>
          </p:nvPr>
        </p:nvSpPr>
        <p:spPr/>
        <p:txBody>
          <a:bodyPr/>
          <a:lstStyle/>
          <a:p>
            <a:pPr algn="just"/>
            <a:r>
              <a:rPr lang="en-US" dirty="0"/>
              <a:t>“It seems to me that </a:t>
            </a:r>
            <a:r>
              <a:rPr lang="en-US" b="1" i="1" dirty="0"/>
              <a:t>no material consequence is evident in inferring except by reducing it to a formal one</a:t>
            </a:r>
            <a:r>
              <a:rPr lang="en-US" dirty="0"/>
              <a:t>. It is reduced to a formal one by adding another proposition or other propositions, the positioning of which in the antecedent gives a formal consequence.” – </a:t>
            </a:r>
            <a:r>
              <a:rPr lang="en-US" i="1" dirty="0"/>
              <a:t>TC </a:t>
            </a:r>
            <a:r>
              <a:rPr lang="en-US" dirty="0"/>
              <a:t>I.4</a:t>
            </a:r>
          </a:p>
          <a:p>
            <a:pPr algn="just"/>
            <a:r>
              <a:rPr lang="en-US" dirty="0"/>
              <a:t>“I say that when we speak of matter and form, by the matter of a proposition or consequence we mean the purely </a:t>
            </a:r>
            <a:r>
              <a:rPr lang="en-US" dirty="0" err="1"/>
              <a:t>categorematic</a:t>
            </a:r>
            <a:r>
              <a:rPr lang="en-US" dirty="0"/>
              <a:t> terms, namely, the subject and the predicate, setting aside the </a:t>
            </a:r>
            <a:r>
              <a:rPr lang="en-US" dirty="0" err="1"/>
              <a:t>syncategoremes</a:t>
            </a:r>
            <a:r>
              <a:rPr lang="en-US" dirty="0"/>
              <a:t> attached to them by which they are conjoined or denied or distributed or given a certain kind of supposition; we say all the rest pertains to form.” –</a:t>
            </a:r>
            <a:r>
              <a:rPr lang="en-US" i="1" dirty="0"/>
              <a:t>TC</a:t>
            </a:r>
            <a:r>
              <a:rPr lang="en-US" dirty="0"/>
              <a:t> I.7</a:t>
            </a:r>
          </a:p>
        </p:txBody>
      </p:sp>
    </p:spTree>
    <p:extLst>
      <p:ext uri="{BB962C8B-B14F-4D97-AF65-F5344CB8AC3E}">
        <p14:creationId xmlns:p14="http://schemas.microsoft.com/office/powerpoint/2010/main" val="18298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2045</TotalTime>
  <Words>1833</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Mereological hylomorphism and the development of the Buridanian account of formal consequence</vt:lpstr>
      <vt:lpstr>0 Overview</vt:lpstr>
      <vt:lpstr>1 Formal consequence in logic today</vt:lpstr>
      <vt:lpstr>1.1 Formal consequence and formal logic</vt:lpstr>
      <vt:lpstr>1.2 Logical hylomorphism</vt:lpstr>
      <vt:lpstr>1.3 Three questions</vt:lpstr>
      <vt:lpstr>2 Formal and Material Consequence in John Buridan</vt:lpstr>
      <vt:lpstr>2.1 Formal and material consequence in Buridan’s Treatise on Consequences </vt:lpstr>
      <vt:lpstr>2.2 Formal and material consequence in Buridan’s Treatise on Consequences</vt:lpstr>
      <vt:lpstr>2.3 Formal and material consequence in Buridan’s Treatise on Consequences</vt:lpstr>
      <vt:lpstr>3 Form and matter in Buridan’s natural philosophy</vt:lpstr>
      <vt:lpstr>3.1 Forms as parts in Buridan’s Physics – Bk. I, q. 9 – Whether a whole is its parts</vt:lpstr>
      <vt:lpstr>3.2 Forms as parts in Buridan’s Physics – Bk. I, q. 9 – Whether a whole is its parts</vt:lpstr>
      <vt:lpstr>3.3 Forms as substances and integral parts</vt:lpstr>
      <vt:lpstr>3.4 Questions on the soul Bk. III, q. 6 – whether the human intellect is perpetual</vt:lpstr>
      <vt:lpstr>4 From accidental to material consequence</vt:lpstr>
      <vt:lpstr>4.1 Burley’s and Buridan’s distinctions compared</vt:lpstr>
      <vt:lpstr>4.2 Questions On the soul, Bk. 2, q. 5 – whether the powers of the soul are distinct from the soul itself</vt:lpstr>
      <vt:lpstr>5 Conclusions</vt:lpstr>
      <vt:lpstr>5 Conclusions</vt:lpstr>
      <vt:lpstr>Mereological hylomorphism and the development of the Buridanian account of formal consequence</vt:lpstr>
      <vt:lpstr>Appendix 1: Buridan’s theory of supposition</vt:lpstr>
      <vt:lpstr>Appendix 2: Buridan’s definitions of consequence</vt:lpstr>
      <vt:lpstr>Appendix 3: Ockham’s Summa Logicae (c. 1323)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John Buridan on Forms and Formal Logic</dc:title>
  <dc:creator>Jacob Archambault</dc:creator>
  <cp:lastModifiedBy>Jacob</cp:lastModifiedBy>
  <cp:revision>70</cp:revision>
  <dcterms:created xsi:type="dcterms:W3CDTF">2015-07-02T23:06:45Z</dcterms:created>
  <dcterms:modified xsi:type="dcterms:W3CDTF">2016-05-11T06:01:31Z</dcterms:modified>
</cp:coreProperties>
</file>