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6" r:id="rId8"/>
    <p:sldId id="267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2" r:id="rId22"/>
    <p:sldId id="26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10E4C5-B208-4893-A301-3750B07300F0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B10FAD-06EE-4454-8B34-9505B0706487}">
      <dgm:prSet phldrT="[Text]"/>
      <dgm:spPr/>
      <dgm:t>
        <a:bodyPr/>
        <a:lstStyle/>
        <a:p>
          <a:r>
            <a:rPr lang="en-US" dirty="0"/>
            <a:t>Being</a:t>
          </a:r>
        </a:p>
      </dgm:t>
    </dgm:pt>
    <dgm:pt modelId="{4E1BF368-DC9B-489D-BBAA-E0D51E63DF82}" type="parTrans" cxnId="{B5C911CC-718E-4207-B578-5CE3386A7B7C}">
      <dgm:prSet/>
      <dgm:spPr/>
      <dgm:t>
        <a:bodyPr/>
        <a:lstStyle/>
        <a:p>
          <a:endParaRPr lang="en-US"/>
        </a:p>
      </dgm:t>
    </dgm:pt>
    <dgm:pt modelId="{4070BE84-00FD-4892-B048-3A2805967B24}" type="sibTrans" cxnId="{B5C911CC-718E-4207-B578-5CE3386A7B7C}">
      <dgm:prSet/>
      <dgm:spPr/>
      <dgm:t>
        <a:bodyPr/>
        <a:lstStyle/>
        <a:p>
          <a:endParaRPr lang="en-US"/>
        </a:p>
      </dgm:t>
    </dgm:pt>
    <dgm:pt modelId="{193B80B7-75E7-4411-881A-F81D3AEB34F7}">
      <dgm:prSet phldrT="[Text]"/>
      <dgm:spPr/>
      <dgm:t>
        <a:bodyPr/>
        <a:lstStyle/>
        <a:p>
          <a:r>
            <a:rPr lang="en-US" dirty="0"/>
            <a:t>In itself</a:t>
          </a:r>
        </a:p>
      </dgm:t>
    </dgm:pt>
    <dgm:pt modelId="{147C2ACC-742B-4F1C-A514-BAB26B73F92F}" type="parTrans" cxnId="{B3098A7C-D0E8-4BC8-8D0A-307C32464628}">
      <dgm:prSet/>
      <dgm:spPr/>
      <dgm:t>
        <a:bodyPr/>
        <a:lstStyle/>
        <a:p>
          <a:endParaRPr lang="en-US"/>
        </a:p>
      </dgm:t>
    </dgm:pt>
    <dgm:pt modelId="{32C4B4CC-C5D0-4912-9894-2F7C996D57E4}" type="sibTrans" cxnId="{B3098A7C-D0E8-4BC8-8D0A-307C32464628}">
      <dgm:prSet/>
      <dgm:spPr/>
      <dgm:t>
        <a:bodyPr/>
        <a:lstStyle/>
        <a:p>
          <a:endParaRPr lang="en-US"/>
        </a:p>
      </dgm:t>
    </dgm:pt>
    <dgm:pt modelId="{7F8AFE0B-D4EA-4106-BF5E-85A34AAC0EF4}">
      <dgm:prSet phldrT="[Text]"/>
      <dgm:spPr/>
      <dgm:t>
        <a:bodyPr/>
        <a:lstStyle/>
        <a:p>
          <a:r>
            <a:rPr lang="en-US" dirty="0"/>
            <a:t>affirmatively</a:t>
          </a:r>
        </a:p>
      </dgm:t>
    </dgm:pt>
    <dgm:pt modelId="{E857F1EF-126E-48CB-AFB7-9C043BB7F34C}" type="parTrans" cxnId="{3359A574-A0F9-4BE7-957A-F711A398EC81}">
      <dgm:prSet/>
      <dgm:spPr/>
      <dgm:t>
        <a:bodyPr/>
        <a:lstStyle/>
        <a:p>
          <a:endParaRPr lang="en-US"/>
        </a:p>
      </dgm:t>
    </dgm:pt>
    <dgm:pt modelId="{43BF2B87-4733-4DAB-8C62-27CF03575E3F}" type="sibTrans" cxnId="{3359A574-A0F9-4BE7-957A-F711A398EC81}">
      <dgm:prSet/>
      <dgm:spPr/>
      <dgm:t>
        <a:bodyPr/>
        <a:lstStyle/>
        <a:p>
          <a:endParaRPr lang="en-US"/>
        </a:p>
      </dgm:t>
    </dgm:pt>
    <dgm:pt modelId="{A6EBD349-A28B-48D6-8267-980BF2F59445}">
      <dgm:prSet phldrT="[Text]"/>
      <dgm:spPr/>
      <dgm:t>
        <a:bodyPr/>
        <a:lstStyle/>
        <a:p>
          <a:r>
            <a:rPr lang="en-US" dirty="0"/>
            <a:t>Negatively</a:t>
          </a:r>
        </a:p>
      </dgm:t>
    </dgm:pt>
    <dgm:pt modelId="{522EC1D0-0BD5-48F0-8BE6-5E253CDADF49}" type="parTrans" cxnId="{0D4E417E-7731-4546-9F3C-49D861FFB3B0}">
      <dgm:prSet/>
      <dgm:spPr/>
      <dgm:t>
        <a:bodyPr/>
        <a:lstStyle/>
        <a:p>
          <a:endParaRPr lang="en-US"/>
        </a:p>
      </dgm:t>
    </dgm:pt>
    <dgm:pt modelId="{654A6A29-90FE-49B7-9A74-C32C03A970EC}" type="sibTrans" cxnId="{0D4E417E-7731-4546-9F3C-49D861FFB3B0}">
      <dgm:prSet/>
      <dgm:spPr/>
      <dgm:t>
        <a:bodyPr/>
        <a:lstStyle/>
        <a:p>
          <a:endParaRPr lang="en-US"/>
        </a:p>
      </dgm:t>
    </dgm:pt>
    <dgm:pt modelId="{D3C6C3E8-0144-426F-B33A-88E6CF18F9F3}">
      <dgm:prSet phldrT="[Text]"/>
      <dgm:spPr/>
      <dgm:t>
        <a:bodyPr/>
        <a:lstStyle/>
        <a:p>
          <a:r>
            <a:rPr lang="en-US" dirty="0"/>
            <a:t>w.r.t. another</a:t>
          </a:r>
        </a:p>
      </dgm:t>
    </dgm:pt>
    <dgm:pt modelId="{06C55DE9-5BA0-41BC-A85D-8FBDFF474809}" type="parTrans" cxnId="{A259F54F-A0A1-4352-BD7B-A08CC8F631D1}">
      <dgm:prSet/>
      <dgm:spPr/>
      <dgm:t>
        <a:bodyPr/>
        <a:lstStyle/>
        <a:p>
          <a:endParaRPr lang="en-US"/>
        </a:p>
      </dgm:t>
    </dgm:pt>
    <dgm:pt modelId="{AFB8F9A8-4BE9-49F0-9A47-1DDDCCCF4F1B}" type="sibTrans" cxnId="{A259F54F-A0A1-4352-BD7B-A08CC8F631D1}">
      <dgm:prSet/>
      <dgm:spPr/>
      <dgm:t>
        <a:bodyPr/>
        <a:lstStyle/>
        <a:p>
          <a:endParaRPr lang="en-US"/>
        </a:p>
      </dgm:t>
    </dgm:pt>
    <dgm:pt modelId="{6E4BFCB3-9534-4ECB-848E-9A85EC10A092}">
      <dgm:prSet phldrT="[Text]" phldr="1"/>
      <dgm:spPr/>
      <dgm:t>
        <a:bodyPr/>
        <a:lstStyle/>
        <a:p>
          <a:endParaRPr lang="en-US" dirty="0"/>
        </a:p>
      </dgm:t>
    </dgm:pt>
    <dgm:pt modelId="{D72A25FE-12F6-434B-A1EE-D40A5A171112}" type="parTrans" cxnId="{D84A1460-6B97-4096-90E6-9E985B557AB7}">
      <dgm:prSet/>
      <dgm:spPr/>
      <dgm:t>
        <a:bodyPr/>
        <a:lstStyle/>
        <a:p>
          <a:endParaRPr lang="en-US"/>
        </a:p>
      </dgm:t>
    </dgm:pt>
    <dgm:pt modelId="{E5CD9D58-04AD-40F8-BC9A-EF8A9EC6E286}" type="sibTrans" cxnId="{D84A1460-6B97-4096-90E6-9E985B557AB7}">
      <dgm:prSet/>
      <dgm:spPr/>
      <dgm:t>
        <a:bodyPr/>
        <a:lstStyle/>
        <a:p>
          <a:endParaRPr lang="en-US"/>
        </a:p>
      </dgm:t>
    </dgm:pt>
    <dgm:pt modelId="{BF01B911-7D93-4B5E-8846-A4B1DDA7D69D}">
      <dgm:prSet/>
      <dgm:spPr/>
      <dgm:t>
        <a:bodyPr/>
        <a:lstStyle/>
        <a:p>
          <a:r>
            <a:rPr lang="en-US" dirty="0"/>
            <a:t>Thing (</a:t>
          </a:r>
          <a:r>
            <a:rPr lang="en-US" i="1" dirty="0"/>
            <a:t>res</a:t>
          </a:r>
          <a:r>
            <a:rPr lang="en-US" dirty="0"/>
            <a:t>)</a:t>
          </a:r>
        </a:p>
      </dgm:t>
    </dgm:pt>
    <dgm:pt modelId="{06ED5F45-47DC-477C-8508-927451359A9C}" type="parTrans" cxnId="{B97910E3-EFBF-4928-91CE-4023737A671E}">
      <dgm:prSet/>
      <dgm:spPr/>
      <dgm:t>
        <a:bodyPr/>
        <a:lstStyle/>
        <a:p>
          <a:endParaRPr lang="en-US"/>
        </a:p>
      </dgm:t>
    </dgm:pt>
    <dgm:pt modelId="{66D771DB-2E34-44DB-A307-6D0F5F5F82D0}" type="sibTrans" cxnId="{B97910E3-EFBF-4928-91CE-4023737A671E}">
      <dgm:prSet/>
      <dgm:spPr/>
      <dgm:t>
        <a:bodyPr/>
        <a:lstStyle/>
        <a:p>
          <a:endParaRPr lang="en-US"/>
        </a:p>
      </dgm:t>
    </dgm:pt>
    <dgm:pt modelId="{2EE42F3A-8125-4719-B0D4-3AF2350019E6}">
      <dgm:prSet/>
      <dgm:spPr/>
      <dgm:t>
        <a:bodyPr/>
        <a:lstStyle/>
        <a:p>
          <a:endParaRPr lang="en-US"/>
        </a:p>
      </dgm:t>
    </dgm:pt>
    <dgm:pt modelId="{67E054A4-6DCD-42C9-8470-1DBDF5B43029}" type="parTrans" cxnId="{2A1787F8-20B8-4FDD-94BD-2A0A6649AEFB}">
      <dgm:prSet/>
      <dgm:spPr/>
      <dgm:t>
        <a:bodyPr/>
        <a:lstStyle/>
        <a:p>
          <a:endParaRPr lang="en-US"/>
        </a:p>
      </dgm:t>
    </dgm:pt>
    <dgm:pt modelId="{498EC99D-A263-40C2-B410-D775408ED76E}" type="sibTrans" cxnId="{2A1787F8-20B8-4FDD-94BD-2A0A6649AEFB}">
      <dgm:prSet/>
      <dgm:spPr/>
      <dgm:t>
        <a:bodyPr/>
        <a:lstStyle/>
        <a:p>
          <a:endParaRPr lang="en-US"/>
        </a:p>
      </dgm:t>
    </dgm:pt>
    <dgm:pt modelId="{1F93ADAB-B472-4779-AA3B-800FF8EE2015}" type="pres">
      <dgm:prSet presAssocID="{0E10E4C5-B208-4893-A301-3750B07300F0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BC2EA5B-1839-41D8-959E-7762C6A86416}" type="pres">
      <dgm:prSet presAssocID="{7DB10FAD-06EE-4454-8B34-9505B0706487}" presName="hierRoot1" presStyleCnt="0">
        <dgm:presLayoutVars>
          <dgm:hierBranch val="init"/>
        </dgm:presLayoutVars>
      </dgm:prSet>
      <dgm:spPr/>
    </dgm:pt>
    <dgm:pt modelId="{A5D47E17-1781-4752-A963-7DA9F04EF92E}" type="pres">
      <dgm:prSet presAssocID="{7DB10FAD-06EE-4454-8B34-9505B0706487}" presName="rootComposite1" presStyleCnt="0"/>
      <dgm:spPr/>
    </dgm:pt>
    <dgm:pt modelId="{E33DE17F-2F5C-4F06-8F7C-5E4944B3732F}" type="pres">
      <dgm:prSet presAssocID="{7DB10FAD-06EE-4454-8B34-9505B0706487}" presName="rootText1" presStyleLbl="alignAcc1" presStyleIdx="0" presStyleCnt="0">
        <dgm:presLayoutVars>
          <dgm:chPref val="3"/>
        </dgm:presLayoutVars>
      </dgm:prSet>
      <dgm:spPr/>
    </dgm:pt>
    <dgm:pt modelId="{633D6791-EEF1-4689-94EB-50A7C2056539}" type="pres">
      <dgm:prSet presAssocID="{7DB10FAD-06EE-4454-8B34-9505B0706487}" presName="topArc1" presStyleLbl="parChTrans1D1" presStyleIdx="0" presStyleCnt="16"/>
      <dgm:spPr/>
    </dgm:pt>
    <dgm:pt modelId="{35724EE2-F38B-44A5-AC5D-0544D81D369B}" type="pres">
      <dgm:prSet presAssocID="{7DB10FAD-06EE-4454-8B34-9505B0706487}" presName="bottomArc1" presStyleLbl="parChTrans1D1" presStyleIdx="1" presStyleCnt="16"/>
      <dgm:spPr/>
    </dgm:pt>
    <dgm:pt modelId="{48D8D729-1221-4306-BB6A-5E17E30CA772}" type="pres">
      <dgm:prSet presAssocID="{7DB10FAD-06EE-4454-8B34-9505B0706487}" presName="topConnNode1" presStyleLbl="node1" presStyleIdx="0" presStyleCnt="0"/>
      <dgm:spPr/>
    </dgm:pt>
    <dgm:pt modelId="{7C864888-1133-4DB7-858E-0188A5CF3E47}" type="pres">
      <dgm:prSet presAssocID="{7DB10FAD-06EE-4454-8B34-9505B0706487}" presName="hierChild2" presStyleCnt="0"/>
      <dgm:spPr/>
    </dgm:pt>
    <dgm:pt modelId="{C44A76CF-CF4C-4A0C-A3C0-EDF5CCC6A6E6}" type="pres">
      <dgm:prSet presAssocID="{147C2ACC-742B-4F1C-A514-BAB26B73F92F}" presName="Name28" presStyleLbl="parChTrans1D2" presStyleIdx="0" presStyleCnt="2"/>
      <dgm:spPr/>
    </dgm:pt>
    <dgm:pt modelId="{1F6B6A0C-509F-48F7-B6EB-97B0AAB124B1}" type="pres">
      <dgm:prSet presAssocID="{193B80B7-75E7-4411-881A-F81D3AEB34F7}" presName="hierRoot2" presStyleCnt="0">
        <dgm:presLayoutVars>
          <dgm:hierBranch val="init"/>
        </dgm:presLayoutVars>
      </dgm:prSet>
      <dgm:spPr/>
    </dgm:pt>
    <dgm:pt modelId="{964229B2-588A-4B6A-90C5-5217D3558EF7}" type="pres">
      <dgm:prSet presAssocID="{193B80B7-75E7-4411-881A-F81D3AEB34F7}" presName="rootComposite2" presStyleCnt="0"/>
      <dgm:spPr/>
    </dgm:pt>
    <dgm:pt modelId="{27903B59-3E68-46A4-BBE6-600271369617}" type="pres">
      <dgm:prSet presAssocID="{193B80B7-75E7-4411-881A-F81D3AEB34F7}" presName="rootText2" presStyleLbl="alignAcc1" presStyleIdx="0" presStyleCnt="0">
        <dgm:presLayoutVars>
          <dgm:chPref val="3"/>
        </dgm:presLayoutVars>
      </dgm:prSet>
      <dgm:spPr/>
    </dgm:pt>
    <dgm:pt modelId="{7F49379C-B779-4B66-A644-CE154522FDA6}" type="pres">
      <dgm:prSet presAssocID="{193B80B7-75E7-4411-881A-F81D3AEB34F7}" presName="topArc2" presStyleLbl="parChTrans1D1" presStyleIdx="2" presStyleCnt="16"/>
      <dgm:spPr/>
    </dgm:pt>
    <dgm:pt modelId="{FD4CE9D6-1FD6-417A-A752-047755F59E55}" type="pres">
      <dgm:prSet presAssocID="{193B80B7-75E7-4411-881A-F81D3AEB34F7}" presName="bottomArc2" presStyleLbl="parChTrans1D1" presStyleIdx="3" presStyleCnt="16"/>
      <dgm:spPr/>
    </dgm:pt>
    <dgm:pt modelId="{C314A67B-D5F2-40CD-8DD4-9563C93F549A}" type="pres">
      <dgm:prSet presAssocID="{193B80B7-75E7-4411-881A-F81D3AEB34F7}" presName="topConnNode2" presStyleLbl="node2" presStyleIdx="0" presStyleCnt="0"/>
      <dgm:spPr/>
    </dgm:pt>
    <dgm:pt modelId="{C8EC6569-96FE-4B45-BA89-2C2FF8811AE0}" type="pres">
      <dgm:prSet presAssocID="{193B80B7-75E7-4411-881A-F81D3AEB34F7}" presName="hierChild4" presStyleCnt="0"/>
      <dgm:spPr/>
    </dgm:pt>
    <dgm:pt modelId="{A499DA10-7231-4037-BE11-3592AC50DA48}" type="pres">
      <dgm:prSet presAssocID="{E857F1EF-126E-48CB-AFB7-9C043BB7F34C}" presName="Name28" presStyleLbl="parChTrans1D3" presStyleIdx="0" presStyleCnt="3"/>
      <dgm:spPr/>
    </dgm:pt>
    <dgm:pt modelId="{C534E836-2758-416D-9BC3-A0514F71C465}" type="pres">
      <dgm:prSet presAssocID="{7F8AFE0B-D4EA-4106-BF5E-85A34AAC0EF4}" presName="hierRoot2" presStyleCnt="0">
        <dgm:presLayoutVars>
          <dgm:hierBranch val="init"/>
        </dgm:presLayoutVars>
      </dgm:prSet>
      <dgm:spPr/>
    </dgm:pt>
    <dgm:pt modelId="{4C7E07B4-1816-4E3A-89EA-521BE7F52357}" type="pres">
      <dgm:prSet presAssocID="{7F8AFE0B-D4EA-4106-BF5E-85A34AAC0EF4}" presName="rootComposite2" presStyleCnt="0"/>
      <dgm:spPr/>
    </dgm:pt>
    <dgm:pt modelId="{9A61C69E-47DA-4665-831B-C0C13863409D}" type="pres">
      <dgm:prSet presAssocID="{7F8AFE0B-D4EA-4106-BF5E-85A34AAC0EF4}" presName="rootText2" presStyleLbl="alignAcc1" presStyleIdx="0" presStyleCnt="0">
        <dgm:presLayoutVars>
          <dgm:chPref val="3"/>
        </dgm:presLayoutVars>
      </dgm:prSet>
      <dgm:spPr/>
    </dgm:pt>
    <dgm:pt modelId="{9F51665E-4A8C-4304-9955-835B2D67CDF1}" type="pres">
      <dgm:prSet presAssocID="{7F8AFE0B-D4EA-4106-BF5E-85A34AAC0EF4}" presName="topArc2" presStyleLbl="parChTrans1D1" presStyleIdx="4" presStyleCnt="16"/>
      <dgm:spPr/>
    </dgm:pt>
    <dgm:pt modelId="{3B1EB036-BCE4-4AD5-9C43-9E2738A9D8B1}" type="pres">
      <dgm:prSet presAssocID="{7F8AFE0B-D4EA-4106-BF5E-85A34AAC0EF4}" presName="bottomArc2" presStyleLbl="parChTrans1D1" presStyleIdx="5" presStyleCnt="16"/>
      <dgm:spPr/>
    </dgm:pt>
    <dgm:pt modelId="{26609EFE-ECFF-49CE-B87F-FA2BE4F53558}" type="pres">
      <dgm:prSet presAssocID="{7F8AFE0B-D4EA-4106-BF5E-85A34AAC0EF4}" presName="topConnNode2" presStyleLbl="node3" presStyleIdx="0" presStyleCnt="0"/>
      <dgm:spPr/>
    </dgm:pt>
    <dgm:pt modelId="{2639C1F2-F270-470B-9DC3-216A3709B60A}" type="pres">
      <dgm:prSet presAssocID="{7F8AFE0B-D4EA-4106-BF5E-85A34AAC0EF4}" presName="hierChild4" presStyleCnt="0"/>
      <dgm:spPr/>
    </dgm:pt>
    <dgm:pt modelId="{908E1446-5608-4239-BFD4-F6AEF0404034}" type="pres">
      <dgm:prSet presAssocID="{06ED5F45-47DC-477C-8508-927451359A9C}" presName="Name28" presStyleLbl="parChTrans1D4" presStyleIdx="0" presStyleCnt="2"/>
      <dgm:spPr/>
    </dgm:pt>
    <dgm:pt modelId="{3D5A2820-46F1-4C06-B093-AA491D4083EF}" type="pres">
      <dgm:prSet presAssocID="{BF01B911-7D93-4B5E-8846-A4B1DDA7D69D}" presName="hierRoot2" presStyleCnt="0">
        <dgm:presLayoutVars>
          <dgm:hierBranch val="init"/>
        </dgm:presLayoutVars>
      </dgm:prSet>
      <dgm:spPr/>
    </dgm:pt>
    <dgm:pt modelId="{5EF694E4-E36E-4EDB-963E-933DA4AB1019}" type="pres">
      <dgm:prSet presAssocID="{BF01B911-7D93-4B5E-8846-A4B1DDA7D69D}" presName="rootComposite2" presStyleCnt="0"/>
      <dgm:spPr/>
    </dgm:pt>
    <dgm:pt modelId="{7FEF8E29-473A-4473-950F-CDEBD32AC436}" type="pres">
      <dgm:prSet presAssocID="{BF01B911-7D93-4B5E-8846-A4B1DDA7D69D}" presName="rootText2" presStyleLbl="alignAcc1" presStyleIdx="0" presStyleCnt="0">
        <dgm:presLayoutVars>
          <dgm:chPref val="3"/>
        </dgm:presLayoutVars>
      </dgm:prSet>
      <dgm:spPr/>
    </dgm:pt>
    <dgm:pt modelId="{E99BB9E5-4179-437A-9589-3DF5A6283E41}" type="pres">
      <dgm:prSet presAssocID="{BF01B911-7D93-4B5E-8846-A4B1DDA7D69D}" presName="topArc2" presStyleLbl="parChTrans1D1" presStyleIdx="6" presStyleCnt="16"/>
      <dgm:spPr/>
    </dgm:pt>
    <dgm:pt modelId="{AA2B39E7-D736-4B8E-9710-F260FA926295}" type="pres">
      <dgm:prSet presAssocID="{BF01B911-7D93-4B5E-8846-A4B1DDA7D69D}" presName="bottomArc2" presStyleLbl="parChTrans1D1" presStyleIdx="7" presStyleCnt="16"/>
      <dgm:spPr/>
    </dgm:pt>
    <dgm:pt modelId="{0869C27F-B3D4-48B7-A1C7-3FC55C9621C1}" type="pres">
      <dgm:prSet presAssocID="{BF01B911-7D93-4B5E-8846-A4B1DDA7D69D}" presName="topConnNode2" presStyleLbl="node4" presStyleIdx="0" presStyleCnt="0"/>
      <dgm:spPr/>
    </dgm:pt>
    <dgm:pt modelId="{A1137E78-0BA7-41A1-8C40-400F26A5A9B1}" type="pres">
      <dgm:prSet presAssocID="{BF01B911-7D93-4B5E-8846-A4B1DDA7D69D}" presName="hierChild4" presStyleCnt="0"/>
      <dgm:spPr/>
    </dgm:pt>
    <dgm:pt modelId="{660C4EBA-4B77-4813-AACB-257458715F31}" type="pres">
      <dgm:prSet presAssocID="{BF01B911-7D93-4B5E-8846-A4B1DDA7D69D}" presName="hierChild5" presStyleCnt="0"/>
      <dgm:spPr/>
    </dgm:pt>
    <dgm:pt modelId="{930B6819-B442-4BC8-BB42-C8FA260F805B}" type="pres">
      <dgm:prSet presAssocID="{7F8AFE0B-D4EA-4106-BF5E-85A34AAC0EF4}" presName="hierChild5" presStyleCnt="0"/>
      <dgm:spPr/>
    </dgm:pt>
    <dgm:pt modelId="{8C6C5A0F-7F35-4D66-9AC0-8EE07DD7DD35}" type="pres">
      <dgm:prSet presAssocID="{522EC1D0-0BD5-48F0-8BE6-5E253CDADF49}" presName="Name28" presStyleLbl="parChTrans1D3" presStyleIdx="1" presStyleCnt="3"/>
      <dgm:spPr/>
    </dgm:pt>
    <dgm:pt modelId="{6B65E848-82B5-4243-9FD1-E741217B782A}" type="pres">
      <dgm:prSet presAssocID="{A6EBD349-A28B-48D6-8267-980BF2F59445}" presName="hierRoot2" presStyleCnt="0">
        <dgm:presLayoutVars>
          <dgm:hierBranch val="init"/>
        </dgm:presLayoutVars>
      </dgm:prSet>
      <dgm:spPr/>
    </dgm:pt>
    <dgm:pt modelId="{10EC01D2-5493-4410-AF8D-B4572E262126}" type="pres">
      <dgm:prSet presAssocID="{A6EBD349-A28B-48D6-8267-980BF2F59445}" presName="rootComposite2" presStyleCnt="0"/>
      <dgm:spPr/>
    </dgm:pt>
    <dgm:pt modelId="{42237857-7EC4-4BE6-A108-7CA58E2FD3DA}" type="pres">
      <dgm:prSet presAssocID="{A6EBD349-A28B-48D6-8267-980BF2F59445}" presName="rootText2" presStyleLbl="alignAcc1" presStyleIdx="0" presStyleCnt="0">
        <dgm:presLayoutVars>
          <dgm:chPref val="3"/>
        </dgm:presLayoutVars>
      </dgm:prSet>
      <dgm:spPr/>
    </dgm:pt>
    <dgm:pt modelId="{929877B0-549E-4533-A528-D8090EC905AA}" type="pres">
      <dgm:prSet presAssocID="{A6EBD349-A28B-48D6-8267-980BF2F59445}" presName="topArc2" presStyleLbl="parChTrans1D1" presStyleIdx="8" presStyleCnt="16"/>
      <dgm:spPr/>
    </dgm:pt>
    <dgm:pt modelId="{D5DAD207-B55C-46D7-A5BF-7ED98C665199}" type="pres">
      <dgm:prSet presAssocID="{A6EBD349-A28B-48D6-8267-980BF2F59445}" presName="bottomArc2" presStyleLbl="parChTrans1D1" presStyleIdx="9" presStyleCnt="16"/>
      <dgm:spPr/>
    </dgm:pt>
    <dgm:pt modelId="{254B9761-84BA-4045-A114-AE54EF7C7432}" type="pres">
      <dgm:prSet presAssocID="{A6EBD349-A28B-48D6-8267-980BF2F59445}" presName="topConnNode2" presStyleLbl="node3" presStyleIdx="0" presStyleCnt="0"/>
      <dgm:spPr/>
    </dgm:pt>
    <dgm:pt modelId="{104588C1-99F3-46F5-9796-D7627E6867AF}" type="pres">
      <dgm:prSet presAssocID="{A6EBD349-A28B-48D6-8267-980BF2F59445}" presName="hierChild4" presStyleCnt="0"/>
      <dgm:spPr/>
    </dgm:pt>
    <dgm:pt modelId="{84F41663-1718-48FC-8E5D-3F5A4DD3B76E}" type="pres">
      <dgm:prSet presAssocID="{67E054A4-6DCD-42C9-8470-1DBDF5B43029}" presName="Name28" presStyleLbl="parChTrans1D4" presStyleIdx="1" presStyleCnt="2"/>
      <dgm:spPr/>
    </dgm:pt>
    <dgm:pt modelId="{B136F7CD-81B7-4662-A711-C5D511A31486}" type="pres">
      <dgm:prSet presAssocID="{2EE42F3A-8125-4719-B0D4-3AF2350019E6}" presName="hierRoot2" presStyleCnt="0">
        <dgm:presLayoutVars>
          <dgm:hierBranch val="init"/>
        </dgm:presLayoutVars>
      </dgm:prSet>
      <dgm:spPr/>
    </dgm:pt>
    <dgm:pt modelId="{71B0DEE0-A78D-4175-A0A8-D1E973FB5470}" type="pres">
      <dgm:prSet presAssocID="{2EE42F3A-8125-4719-B0D4-3AF2350019E6}" presName="rootComposite2" presStyleCnt="0"/>
      <dgm:spPr/>
    </dgm:pt>
    <dgm:pt modelId="{BD9D4A5A-6606-4FC1-BD01-4FF103C634D5}" type="pres">
      <dgm:prSet presAssocID="{2EE42F3A-8125-4719-B0D4-3AF2350019E6}" presName="rootText2" presStyleLbl="alignAcc1" presStyleIdx="0" presStyleCnt="0">
        <dgm:presLayoutVars>
          <dgm:chPref val="3"/>
        </dgm:presLayoutVars>
      </dgm:prSet>
      <dgm:spPr/>
    </dgm:pt>
    <dgm:pt modelId="{EFD862ED-0C1C-499F-AF90-E3D790730119}" type="pres">
      <dgm:prSet presAssocID="{2EE42F3A-8125-4719-B0D4-3AF2350019E6}" presName="topArc2" presStyleLbl="parChTrans1D1" presStyleIdx="10" presStyleCnt="16"/>
      <dgm:spPr/>
    </dgm:pt>
    <dgm:pt modelId="{D98B2BDC-E8E2-4FBE-A094-679095D36C8C}" type="pres">
      <dgm:prSet presAssocID="{2EE42F3A-8125-4719-B0D4-3AF2350019E6}" presName="bottomArc2" presStyleLbl="parChTrans1D1" presStyleIdx="11" presStyleCnt="16"/>
      <dgm:spPr/>
    </dgm:pt>
    <dgm:pt modelId="{330DDBE2-29DA-4339-A031-C5DDFFFE8D27}" type="pres">
      <dgm:prSet presAssocID="{2EE42F3A-8125-4719-B0D4-3AF2350019E6}" presName="topConnNode2" presStyleLbl="node4" presStyleIdx="0" presStyleCnt="0"/>
      <dgm:spPr/>
    </dgm:pt>
    <dgm:pt modelId="{CCE588B3-BAAB-4F76-9B2F-7B9E6D4DEBA3}" type="pres">
      <dgm:prSet presAssocID="{2EE42F3A-8125-4719-B0D4-3AF2350019E6}" presName="hierChild4" presStyleCnt="0"/>
      <dgm:spPr/>
    </dgm:pt>
    <dgm:pt modelId="{0BC79C2B-5F21-4803-B4F9-A02B6052B6AA}" type="pres">
      <dgm:prSet presAssocID="{2EE42F3A-8125-4719-B0D4-3AF2350019E6}" presName="hierChild5" presStyleCnt="0"/>
      <dgm:spPr/>
    </dgm:pt>
    <dgm:pt modelId="{358578B7-293C-42E6-AA72-76D9BAA597B4}" type="pres">
      <dgm:prSet presAssocID="{A6EBD349-A28B-48D6-8267-980BF2F59445}" presName="hierChild5" presStyleCnt="0"/>
      <dgm:spPr/>
    </dgm:pt>
    <dgm:pt modelId="{C719CC45-615D-4549-9CCB-613CE0E436F0}" type="pres">
      <dgm:prSet presAssocID="{193B80B7-75E7-4411-881A-F81D3AEB34F7}" presName="hierChild5" presStyleCnt="0"/>
      <dgm:spPr/>
    </dgm:pt>
    <dgm:pt modelId="{436184BF-548A-4FE0-BB8A-427322E199C7}" type="pres">
      <dgm:prSet presAssocID="{06C55DE9-5BA0-41BC-A85D-8FBDFF474809}" presName="Name28" presStyleLbl="parChTrans1D2" presStyleIdx="1" presStyleCnt="2"/>
      <dgm:spPr/>
    </dgm:pt>
    <dgm:pt modelId="{681EB607-EF89-4C04-A1BE-7D599BF28F1D}" type="pres">
      <dgm:prSet presAssocID="{D3C6C3E8-0144-426F-B33A-88E6CF18F9F3}" presName="hierRoot2" presStyleCnt="0">
        <dgm:presLayoutVars>
          <dgm:hierBranch val="init"/>
        </dgm:presLayoutVars>
      </dgm:prSet>
      <dgm:spPr/>
    </dgm:pt>
    <dgm:pt modelId="{83E62683-E173-4B0A-A165-02B3C6888C53}" type="pres">
      <dgm:prSet presAssocID="{D3C6C3E8-0144-426F-B33A-88E6CF18F9F3}" presName="rootComposite2" presStyleCnt="0"/>
      <dgm:spPr/>
    </dgm:pt>
    <dgm:pt modelId="{4726899D-A039-434F-BE53-17999215EF52}" type="pres">
      <dgm:prSet presAssocID="{D3C6C3E8-0144-426F-B33A-88E6CF18F9F3}" presName="rootText2" presStyleLbl="alignAcc1" presStyleIdx="0" presStyleCnt="0">
        <dgm:presLayoutVars>
          <dgm:chPref val="3"/>
        </dgm:presLayoutVars>
      </dgm:prSet>
      <dgm:spPr/>
    </dgm:pt>
    <dgm:pt modelId="{A82775CD-0545-4EE3-A896-9F0FE8F96114}" type="pres">
      <dgm:prSet presAssocID="{D3C6C3E8-0144-426F-B33A-88E6CF18F9F3}" presName="topArc2" presStyleLbl="parChTrans1D1" presStyleIdx="12" presStyleCnt="16"/>
      <dgm:spPr/>
    </dgm:pt>
    <dgm:pt modelId="{532CCE30-DFF9-4E85-9091-6D41B0F42399}" type="pres">
      <dgm:prSet presAssocID="{D3C6C3E8-0144-426F-B33A-88E6CF18F9F3}" presName="bottomArc2" presStyleLbl="parChTrans1D1" presStyleIdx="13" presStyleCnt="16"/>
      <dgm:spPr/>
    </dgm:pt>
    <dgm:pt modelId="{871E0BE5-CC0E-4E3A-9E16-FC3B9B85DD88}" type="pres">
      <dgm:prSet presAssocID="{D3C6C3E8-0144-426F-B33A-88E6CF18F9F3}" presName="topConnNode2" presStyleLbl="node2" presStyleIdx="0" presStyleCnt="0"/>
      <dgm:spPr/>
    </dgm:pt>
    <dgm:pt modelId="{C064C8CB-15AE-4D6C-A022-A3BDDE73DE2B}" type="pres">
      <dgm:prSet presAssocID="{D3C6C3E8-0144-426F-B33A-88E6CF18F9F3}" presName="hierChild4" presStyleCnt="0"/>
      <dgm:spPr/>
    </dgm:pt>
    <dgm:pt modelId="{54E79F81-A5F7-4FF9-93CE-CED971F43011}" type="pres">
      <dgm:prSet presAssocID="{D72A25FE-12F6-434B-A1EE-D40A5A171112}" presName="Name28" presStyleLbl="parChTrans1D3" presStyleIdx="2" presStyleCnt="3"/>
      <dgm:spPr/>
    </dgm:pt>
    <dgm:pt modelId="{4C690866-C156-4832-AE21-79AE4ECB4258}" type="pres">
      <dgm:prSet presAssocID="{6E4BFCB3-9534-4ECB-848E-9A85EC10A092}" presName="hierRoot2" presStyleCnt="0">
        <dgm:presLayoutVars>
          <dgm:hierBranch val="init"/>
        </dgm:presLayoutVars>
      </dgm:prSet>
      <dgm:spPr/>
    </dgm:pt>
    <dgm:pt modelId="{DCA5E0F3-42D7-46E1-B87A-78E74FA51322}" type="pres">
      <dgm:prSet presAssocID="{6E4BFCB3-9534-4ECB-848E-9A85EC10A092}" presName="rootComposite2" presStyleCnt="0"/>
      <dgm:spPr/>
    </dgm:pt>
    <dgm:pt modelId="{41A48D38-B8B5-44AB-BC67-254DD8EF76E3}" type="pres">
      <dgm:prSet presAssocID="{6E4BFCB3-9534-4ECB-848E-9A85EC10A092}" presName="rootText2" presStyleLbl="alignAcc1" presStyleIdx="0" presStyleCnt="0">
        <dgm:presLayoutVars>
          <dgm:chPref val="3"/>
        </dgm:presLayoutVars>
      </dgm:prSet>
      <dgm:spPr/>
    </dgm:pt>
    <dgm:pt modelId="{16945BDA-CB9A-4CA9-AE1E-0D655BA59DBA}" type="pres">
      <dgm:prSet presAssocID="{6E4BFCB3-9534-4ECB-848E-9A85EC10A092}" presName="topArc2" presStyleLbl="parChTrans1D1" presStyleIdx="14" presStyleCnt="16"/>
      <dgm:spPr/>
    </dgm:pt>
    <dgm:pt modelId="{8ADBBE7F-AC9A-4199-B05A-A30C072196A2}" type="pres">
      <dgm:prSet presAssocID="{6E4BFCB3-9534-4ECB-848E-9A85EC10A092}" presName="bottomArc2" presStyleLbl="parChTrans1D1" presStyleIdx="15" presStyleCnt="16"/>
      <dgm:spPr/>
    </dgm:pt>
    <dgm:pt modelId="{ECF24271-5B5E-4C83-A341-F4B52A269E9A}" type="pres">
      <dgm:prSet presAssocID="{6E4BFCB3-9534-4ECB-848E-9A85EC10A092}" presName="topConnNode2" presStyleLbl="node3" presStyleIdx="0" presStyleCnt="0"/>
      <dgm:spPr/>
    </dgm:pt>
    <dgm:pt modelId="{2EDD1E5B-EAA6-4B6B-BDCA-B500C95AD4CD}" type="pres">
      <dgm:prSet presAssocID="{6E4BFCB3-9534-4ECB-848E-9A85EC10A092}" presName="hierChild4" presStyleCnt="0"/>
      <dgm:spPr/>
    </dgm:pt>
    <dgm:pt modelId="{E7397A69-32C8-47C0-AFA9-1546FB3B8D66}" type="pres">
      <dgm:prSet presAssocID="{6E4BFCB3-9534-4ECB-848E-9A85EC10A092}" presName="hierChild5" presStyleCnt="0"/>
      <dgm:spPr/>
    </dgm:pt>
    <dgm:pt modelId="{99289E22-179F-489F-89EC-CEB7384F2CCB}" type="pres">
      <dgm:prSet presAssocID="{D3C6C3E8-0144-426F-B33A-88E6CF18F9F3}" presName="hierChild5" presStyleCnt="0"/>
      <dgm:spPr/>
    </dgm:pt>
    <dgm:pt modelId="{1BFD65D3-3B21-4305-94CD-B9B6D050BEBC}" type="pres">
      <dgm:prSet presAssocID="{7DB10FAD-06EE-4454-8B34-9505B0706487}" presName="hierChild3" presStyleCnt="0"/>
      <dgm:spPr/>
    </dgm:pt>
  </dgm:ptLst>
  <dgm:cxnLst>
    <dgm:cxn modelId="{3359A574-A0F9-4BE7-957A-F711A398EC81}" srcId="{193B80B7-75E7-4411-881A-F81D3AEB34F7}" destId="{7F8AFE0B-D4EA-4106-BF5E-85A34AAC0EF4}" srcOrd="0" destOrd="0" parTransId="{E857F1EF-126E-48CB-AFB7-9C043BB7F34C}" sibTransId="{43BF2B87-4733-4DAB-8C62-27CF03575E3F}"/>
    <dgm:cxn modelId="{4384D704-CB50-4932-B9AE-6E1482C13EC7}" type="presOf" srcId="{67E054A4-6DCD-42C9-8470-1DBDF5B43029}" destId="{84F41663-1718-48FC-8E5D-3F5A4DD3B76E}" srcOrd="0" destOrd="0" presId="urn:microsoft.com/office/officeart/2008/layout/HalfCircleOrganizationChart"/>
    <dgm:cxn modelId="{363E76A1-2DB0-4C4E-B015-F4C632CEDD2C}" type="presOf" srcId="{A6EBD349-A28B-48D6-8267-980BF2F59445}" destId="{42237857-7EC4-4BE6-A108-7CA58E2FD3DA}" srcOrd="0" destOrd="0" presId="urn:microsoft.com/office/officeart/2008/layout/HalfCircleOrganizationChart"/>
    <dgm:cxn modelId="{8A9BF6A9-C871-4930-B1CD-64B6BDC5E6A4}" type="presOf" srcId="{D3C6C3E8-0144-426F-B33A-88E6CF18F9F3}" destId="{4726899D-A039-434F-BE53-17999215EF52}" srcOrd="0" destOrd="0" presId="urn:microsoft.com/office/officeart/2008/layout/HalfCircleOrganizationChart"/>
    <dgm:cxn modelId="{469AC65D-E34A-4E60-9D96-16102569213A}" type="presOf" srcId="{193B80B7-75E7-4411-881A-F81D3AEB34F7}" destId="{27903B59-3E68-46A4-BBE6-600271369617}" srcOrd="0" destOrd="0" presId="urn:microsoft.com/office/officeart/2008/layout/HalfCircleOrganizationChart"/>
    <dgm:cxn modelId="{F48A6C2E-680D-4717-884B-A66608DE5446}" type="presOf" srcId="{E857F1EF-126E-48CB-AFB7-9C043BB7F34C}" destId="{A499DA10-7231-4037-BE11-3592AC50DA48}" srcOrd="0" destOrd="0" presId="urn:microsoft.com/office/officeart/2008/layout/HalfCircleOrganizationChart"/>
    <dgm:cxn modelId="{A378EB46-1E9A-4255-8A4F-AE0D364C62B9}" type="presOf" srcId="{06C55DE9-5BA0-41BC-A85D-8FBDFF474809}" destId="{436184BF-548A-4FE0-BB8A-427322E199C7}" srcOrd="0" destOrd="0" presId="urn:microsoft.com/office/officeart/2008/layout/HalfCircleOrganizationChart"/>
    <dgm:cxn modelId="{B97910E3-EFBF-4928-91CE-4023737A671E}" srcId="{7F8AFE0B-D4EA-4106-BF5E-85A34AAC0EF4}" destId="{BF01B911-7D93-4B5E-8846-A4B1DDA7D69D}" srcOrd="0" destOrd="0" parTransId="{06ED5F45-47DC-477C-8508-927451359A9C}" sibTransId="{66D771DB-2E34-44DB-A307-6D0F5F5F82D0}"/>
    <dgm:cxn modelId="{DE34F250-73C3-483C-87B3-16F9B39F5481}" type="presOf" srcId="{2EE42F3A-8125-4719-B0D4-3AF2350019E6}" destId="{BD9D4A5A-6606-4FC1-BD01-4FF103C634D5}" srcOrd="0" destOrd="0" presId="urn:microsoft.com/office/officeart/2008/layout/HalfCircleOrganizationChart"/>
    <dgm:cxn modelId="{B3098A7C-D0E8-4BC8-8D0A-307C32464628}" srcId="{7DB10FAD-06EE-4454-8B34-9505B0706487}" destId="{193B80B7-75E7-4411-881A-F81D3AEB34F7}" srcOrd="0" destOrd="0" parTransId="{147C2ACC-742B-4F1C-A514-BAB26B73F92F}" sibTransId="{32C4B4CC-C5D0-4912-9894-2F7C996D57E4}"/>
    <dgm:cxn modelId="{3562596E-F728-4320-AD83-9F766759CA62}" type="presOf" srcId="{147C2ACC-742B-4F1C-A514-BAB26B73F92F}" destId="{C44A76CF-CF4C-4A0C-A3C0-EDF5CCC6A6E6}" srcOrd="0" destOrd="0" presId="urn:microsoft.com/office/officeart/2008/layout/HalfCircleOrganizationChart"/>
    <dgm:cxn modelId="{E0C22ED5-0336-4723-9A96-99EFB737E086}" type="presOf" srcId="{7DB10FAD-06EE-4454-8B34-9505B0706487}" destId="{E33DE17F-2F5C-4F06-8F7C-5E4944B3732F}" srcOrd="0" destOrd="0" presId="urn:microsoft.com/office/officeart/2008/layout/HalfCircleOrganizationChart"/>
    <dgm:cxn modelId="{B4273621-BEF9-4BA7-83A0-1608DED4BB21}" type="presOf" srcId="{7DB10FAD-06EE-4454-8B34-9505B0706487}" destId="{48D8D729-1221-4306-BB6A-5E17E30CA772}" srcOrd="1" destOrd="0" presId="urn:microsoft.com/office/officeart/2008/layout/HalfCircleOrganizationChart"/>
    <dgm:cxn modelId="{FF0537B0-E10F-4814-B3C2-4DB1A4C91B35}" type="presOf" srcId="{193B80B7-75E7-4411-881A-F81D3AEB34F7}" destId="{C314A67B-D5F2-40CD-8DD4-9563C93F549A}" srcOrd="1" destOrd="0" presId="urn:microsoft.com/office/officeart/2008/layout/HalfCircleOrganizationChart"/>
    <dgm:cxn modelId="{D84A1460-6B97-4096-90E6-9E985B557AB7}" srcId="{D3C6C3E8-0144-426F-B33A-88E6CF18F9F3}" destId="{6E4BFCB3-9534-4ECB-848E-9A85EC10A092}" srcOrd="0" destOrd="0" parTransId="{D72A25FE-12F6-434B-A1EE-D40A5A171112}" sibTransId="{E5CD9D58-04AD-40F8-BC9A-EF8A9EC6E286}"/>
    <dgm:cxn modelId="{C865A74F-4DF9-4A44-9C83-FE1EC6571A63}" type="presOf" srcId="{7F8AFE0B-D4EA-4106-BF5E-85A34AAC0EF4}" destId="{26609EFE-ECFF-49CE-B87F-FA2BE4F53558}" srcOrd="1" destOrd="0" presId="urn:microsoft.com/office/officeart/2008/layout/HalfCircleOrganizationChart"/>
    <dgm:cxn modelId="{04B489BD-A989-49CD-AEB3-C39F122BAB7E}" type="presOf" srcId="{522EC1D0-0BD5-48F0-8BE6-5E253CDADF49}" destId="{8C6C5A0F-7F35-4D66-9AC0-8EE07DD7DD35}" srcOrd="0" destOrd="0" presId="urn:microsoft.com/office/officeart/2008/layout/HalfCircleOrganizationChart"/>
    <dgm:cxn modelId="{6F7F3D93-A961-45DA-B019-A1D0419EDCB4}" type="presOf" srcId="{0E10E4C5-B208-4893-A301-3750B07300F0}" destId="{1F93ADAB-B472-4779-AA3B-800FF8EE2015}" srcOrd="0" destOrd="0" presId="urn:microsoft.com/office/officeart/2008/layout/HalfCircleOrganizationChart"/>
    <dgm:cxn modelId="{9BE946EF-136B-459A-832E-0234BE4A6801}" type="presOf" srcId="{D72A25FE-12F6-434B-A1EE-D40A5A171112}" destId="{54E79F81-A5F7-4FF9-93CE-CED971F43011}" srcOrd="0" destOrd="0" presId="urn:microsoft.com/office/officeart/2008/layout/HalfCircleOrganizationChart"/>
    <dgm:cxn modelId="{33720BD5-2567-4C28-B5C7-96C614D5DF9E}" type="presOf" srcId="{BF01B911-7D93-4B5E-8846-A4B1DDA7D69D}" destId="{0869C27F-B3D4-48B7-A1C7-3FC55C9621C1}" srcOrd="1" destOrd="0" presId="urn:microsoft.com/office/officeart/2008/layout/HalfCircleOrganizationChart"/>
    <dgm:cxn modelId="{E64261D2-9537-4181-87CF-024FF441979A}" type="presOf" srcId="{06ED5F45-47DC-477C-8508-927451359A9C}" destId="{908E1446-5608-4239-BFD4-F6AEF0404034}" srcOrd="0" destOrd="0" presId="urn:microsoft.com/office/officeart/2008/layout/HalfCircleOrganizationChart"/>
    <dgm:cxn modelId="{B5C911CC-718E-4207-B578-5CE3386A7B7C}" srcId="{0E10E4C5-B208-4893-A301-3750B07300F0}" destId="{7DB10FAD-06EE-4454-8B34-9505B0706487}" srcOrd="0" destOrd="0" parTransId="{4E1BF368-DC9B-489D-BBAA-E0D51E63DF82}" sibTransId="{4070BE84-00FD-4892-B048-3A2805967B24}"/>
    <dgm:cxn modelId="{7C484B1F-AF62-4FAC-9FA3-9F1678A45DB9}" type="presOf" srcId="{2EE42F3A-8125-4719-B0D4-3AF2350019E6}" destId="{330DDBE2-29DA-4339-A031-C5DDFFFE8D27}" srcOrd="1" destOrd="0" presId="urn:microsoft.com/office/officeart/2008/layout/HalfCircleOrganizationChart"/>
    <dgm:cxn modelId="{78885AD4-F0D6-4B98-8D41-7080E6378C3E}" type="presOf" srcId="{6E4BFCB3-9534-4ECB-848E-9A85EC10A092}" destId="{41A48D38-B8B5-44AB-BC67-254DD8EF76E3}" srcOrd="0" destOrd="0" presId="urn:microsoft.com/office/officeart/2008/layout/HalfCircleOrganizationChart"/>
    <dgm:cxn modelId="{2A1787F8-20B8-4FDD-94BD-2A0A6649AEFB}" srcId="{A6EBD349-A28B-48D6-8267-980BF2F59445}" destId="{2EE42F3A-8125-4719-B0D4-3AF2350019E6}" srcOrd="0" destOrd="0" parTransId="{67E054A4-6DCD-42C9-8470-1DBDF5B43029}" sibTransId="{498EC99D-A263-40C2-B410-D775408ED76E}"/>
    <dgm:cxn modelId="{A259F54F-A0A1-4352-BD7B-A08CC8F631D1}" srcId="{7DB10FAD-06EE-4454-8B34-9505B0706487}" destId="{D3C6C3E8-0144-426F-B33A-88E6CF18F9F3}" srcOrd="1" destOrd="0" parTransId="{06C55DE9-5BA0-41BC-A85D-8FBDFF474809}" sibTransId="{AFB8F9A8-4BE9-49F0-9A47-1DDDCCCF4F1B}"/>
    <dgm:cxn modelId="{EA0F7B6C-ECF6-405E-8EF9-7733861A24E4}" type="presOf" srcId="{A6EBD349-A28B-48D6-8267-980BF2F59445}" destId="{254B9761-84BA-4045-A114-AE54EF7C7432}" srcOrd="1" destOrd="0" presId="urn:microsoft.com/office/officeart/2008/layout/HalfCircleOrganizationChart"/>
    <dgm:cxn modelId="{3BA9E1E1-1F5A-4178-BBA1-B6E6AA01467E}" type="presOf" srcId="{D3C6C3E8-0144-426F-B33A-88E6CF18F9F3}" destId="{871E0BE5-CC0E-4E3A-9E16-FC3B9B85DD88}" srcOrd="1" destOrd="0" presId="urn:microsoft.com/office/officeart/2008/layout/HalfCircleOrganizationChart"/>
    <dgm:cxn modelId="{56B0AF84-3AF1-4A28-AB8D-68A5D00935A0}" type="presOf" srcId="{BF01B911-7D93-4B5E-8846-A4B1DDA7D69D}" destId="{7FEF8E29-473A-4473-950F-CDEBD32AC436}" srcOrd="0" destOrd="0" presId="urn:microsoft.com/office/officeart/2008/layout/HalfCircleOrganizationChart"/>
    <dgm:cxn modelId="{043E0DD2-EBEC-4297-8E7C-C97AC3C7BD7C}" type="presOf" srcId="{7F8AFE0B-D4EA-4106-BF5E-85A34AAC0EF4}" destId="{9A61C69E-47DA-4665-831B-C0C13863409D}" srcOrd="0" destOrd="0" presId="urn:microsoft.com/office/officeart/2008/layout/HalfCircleOrganizationChart"/>
    <dgm:cxn modelId="{0E6C03A2-C41F-4EE8-B180-1877884B64E8}" type="presOf" srcId="{6E4BFCB3-9534-4ECB-848E-9A85EC10A092}" destId="{ECF24271-5B5E-4C83-A341-F4B52A269E9A}" srcOrd="1" destOrd="0" presId="urn:microsoft.com/office/officeart/2008/layout/HalfCircleOrganizationChart"/>
    <dgm:cxn modelId="{0D4E417E-7731-4546-9F3C-49D861FFB3B0}" srcId="{193B80B7-75E7-4411-881A-F81D3AEB34F7}" destId="{A6EBD349-A28B-48D6-8267-980BF2F59445}" srcOrd="1" destOrd="0" parTransId="{522EC1D0-0BD5-48F0-8BE6-5E253CDADF49}" sibTransId="{654A6A29-90FE-49B7-9A74-C32C03A970EC}"/>
    <dgm:cxn modelId="{13E45721-5779-4484-ADD3-24BB0E34B83A}" type="presParOf" srcId="{1F93ADAB-B472-4779-AA3B-800FF8EE2015}" destId="{6BC2EA5B-1839-41D8-959E-7762C6A86416}" srcOrd="0" destOrd="0" presId="urn:microsoft.com/office/officeart/2008/layout/HalfCircleOrganizationChart"/>
    <dgm:cxn modelId="{2AF3BB1D-ADD3-47C9-A9CD-ED87A42E8F40}" type="presParOf" srcId="{6BC2EA5B-1839-41D8-959E-7762C6A86416}" destId="{A5D47E17-1781-4752-A963-7DA9F04EF92E}" srcOrd="0" destOrd="0" presId="urn:microsoft.com/office/officeart/2008/layout/HalfCircleOrganizationChart"/>
    <dgm:cxn modelId="{D7C1482C-23D0-472B-9A90-9ACF0E7C34C6}" type="presParOf" srcId="{A5D47E17-1781-4752-A963-7DA9F04EF92E}" destId="{E33DE17F-2F5C-4F06-8F7C-5E4944B3732F}" srcOrd="0" destOrd="0" presId="urn:microsoft.com/office/officeart/2008/layout/HalfCircleOrganizationChart"/>
    <dgm:cxn modelId="{5F933D29-BF3B-48E8-8521-A2DC8B798B83}" type="presParOf" srcId="{A5D47E17-1781-4752-A963-7DA9F04EF92E}" destId="{633D6791-EEF1-4689-94EB-50A7C2056539}" srcOrd="1" destOrd="0" presId="urn:microsoft.com/office/officeart/2008/layout/HalfCircleOrganizationChart"/>
    <dgm:cxn modelId="{71EFAEDC-BEA4-458A-9E3C-648AEDDE41E2}" type="presParOf" srcId="{A5D47E17-1781-4752-A963-7DA9F04EF92E}" destId="{35724EE2-F38B-44A5-AC5D-0544D81D369B}" srcOrd="2" destOrd="0" presId="urn:microsoft.com/office/officeart/2008/layout/HalfCircleOrganizationChart"/>
    <dgm:cxn modelId="{14D52801-FAA3-467D-8C1B-401D2369744A}" type="presParOf" srcId="{A5D47E17-1781-4752-A963-7DA9F04EF92E}" destId="{48D8D729-1221-4306-BB6A-5E17E30CA772}" srcOrd="3" destOrd="0" presId="urn:microsoft.com/office/officeart/2008/layout/HalfCircleOrganizationChart"/>
    <dgm:cxn modelId="{A3FD31D2-3C11-4D6E-A619-7C23E9DE859C}" type="presParOf" srcId="{6BC2EA5B-1839-41D8-959E-7762C6A86416}" destId="{7C864888-1133-4DB7-858E-0188A5CF3E47}" srcOrd="1" destOrd="0" presId="urn:microsoft.com/office/officeart/2008/layout/HalfCircleOrganizationChart"/>
    <dgm:cxn modelId="{C8B38676-A620-47A3-AB08-A20E972F9D0E}" type="presParOf" srcId="{7C864888-1133-4DB7-858E-0188A5CF3E47}" destId="{C44A76CF-CF4C-4A0C-A3C0-EDF5CCC6A6E6}" srcOrd="0" destOrd="0" presId="urn:microsoft.com/office/officeart/2008/layout/HalfCircleOrganizationChart"/>
    <dgm:cxn modelId="{4FC9520B-B35A-4EFF-8BA7-397D483F85C2}" type="presParOf" srcId="{7C864888-1133-4DB7-858E-0188A5CF3E47}" destId="{1F6B6A0C-509F-48F7-B6EB-97B0AAB124B1}" srcOrd="1" destOrd="0" presId="urn:microsoft.com/office/officeart/2008/layout/HalfCircleOrganizationChart"/>
    <dgm:cxn modelId="{F27D92FB-246A-44E9-A2B9-0C6A617B85B7}" type="presParOf" srcId="{1F6B6A0C-509F-48F7-B6EB-97B0AAB124B1}" destId="{964229B2-588A-4B6A-90C5-5217D3558EF7}" srcOrd="0" destOrd="0" presId="urn:microsoft.com/office/officeart/2008/layout/HalfCircleOrganizationChart"/>
    <dgm:cxn modelId="{AA44663F-AAA3-43B7-8C8E-BBA8D61C140B}" type="presParOf" srcId="{964229B2-588A-4B6A-90C5-5217D3558EF7}" destId="{27903B59-3E68-46A4-BBE6-600271369617}" srcOrd="0" destOrd="0" presId="urn:microsoft.com/office/officeart/2008/layout/HalfCircleOrganizationChart"/>
    <dgm:cxn modelId="{46EB2996-4775-4B59-B91D-40E393283612}" type="presParOf" srcId="{964229B2-588A-4B6A-90C5-5217D3558EF7}" destId="{7F49379C-B779-4B66-A644-CE154522FDA6}" srcOrd="1" destOrd="0" presId="urn:microsoft.com/office/officeart/2008/layout/HalfCircleOrganizationChart"/>
    <dgm:cxn modelId="{3B5222D2-5B5B-4C0D-9821-44DCBA7EA6EE}" type="presParOf" srcId="{964229B2-588A-4B6A-90C5-5217D3558EF7}" destId="{FD4CE9D6-1FD6-417A-A752-047755F59E55}" srcOrd="2" destOrd="0" presId="urn:microsoft.com/office/officeart/2008/layout/HalfCircleOrganizationChart"/>
    <dgm:cxn modelId="{0FF7070C-F1E5-468C-83E3-4F5509FD260F}" type="presParOf" srcId="{964229B2-588A-4B6A-90C5-5217D3558EF7}" destId="{C314A67B-D5F2-40CD-8DD4-9563C93F549A}" srcOrd="3" destOrd="0" presId="urn:microsoft.com/office/officeart/2008/layout/HalfCircleOrganizationChart"/>
    <dgm:cxn modelId="{57D575C8-2200-4EC7-B439-93D1109CCA56}" type="presParOf" srcId="{1F6B6A0C-509F-48F7-B6EB-97B0AAB124B1}" destId="{C8EC6569-96FE-4B45-BA89-2C2FF8811AE0}" srcOrd="1" destOrd="0" presId="urn:microsoft.com/office/officeart/2008/layout/HalfCircleOrganizationChart"/>
    <dgm:cxn modelId="{44D06F1F-079D-4918-B1EE-1E740C419528}" type="presParOf" srcId="{C8EC6569-96FE-4B45-BA89-2C2FF8811AE0}" destId="{A499DA10-7231-4037-BE11-3592AC50DA48}" srcOrd="0" destOrd="0" presId="urn:microsoft.com/office/officeart/2008/layout/HalfCircleOrganizationChart"/>
    <dgm:cxn modelId="{CA865BB2-E758-4946-8E8F-7AE04FD78F3D}" type="presParOf" srcId="{C8EC6569-96FE-4B45-BA89-2C2FF8811AE0}" destId="{C534E836-2758-416D-9BC3-A0514F71C465}" srcOrd="1" destOrd="0" presId="urn:microsoft.com/office/officeart/2008/layout/HalfCircleOrganizationChart"/>
    <dgm:cxn modelId="{0C058D01-A5C7-42B1-8B76-2CC21AF9D61B}" type="presParOf" srcId="{C534E836-2758-416D-9BC3-A0514F71C465}" destId="{4C7E07B4-1816-4E3A-89EA-521BE7F52357}" srcOrd="0" destOrd="0" presId="urn:microsoft.com/office/officeart/2008/layout/HalfCircleOrganizationChart"/>
    <dgm:cxn modelId="{B5CC45C8-9F18-4E6B-8CF5-71F1735F979F}" type="presParOf" srcId="{4C7E07B4-1816-4E3A-89EA-521BE7F52357}" destId="{9A61C69E-47DA-4665-831B-C0C13863409D}" srcOrd="0" destOrd="0" presId="urn:microsoft.com/office/officeart/2008/layout/HalfCircleOrganizationChart"/>
    <dgm:cxn modelId="{284990F2-07CD-49DB-A042-474D088A9BDD}" type="presParOf" srcId="{4C7E07B4-1816-4E3A-89EA-521BE7F52357}" destId="{9F51665E-4A8C-4304-9955-835B2D67CDF1}" srcOrd="1" destOrd="0" presId="urn:microsoft.com/office/officeart/2008/layout/HalfCircleOrganizationChart"/>
    <dgm:cxn modelId="{A4085339-F91F-417C-823E-4323771F1925}" type="presParOf" srcId="{4C7E07B4-1816-4E3A-89EA-521BE7F52357}" destId="{3B1EB036-BCE4-4AD5-9C43-9E2738A9D8B1}" srcOrd="2" destOrd="0" presId="urn:microsoft.com/office/officeart/2008/layout/HalfCircleOrganizationChart"/>
    <dgm:cxn modelId="{1D03287B-7A33-4636-8FEB-C8C56F74BC4A}" type="presParOf" srcId="{4C7E07B4-1816-4E3A-89EA-521BE7F52357}" destId="{26609EFE-ECFF-49CE-B87F-FA2BE4F53558}" srcOrd="3" destOrd="0" presId="urn:microsoft.com/office/officeart/2008/layout/HalfCircleOrganizationChart"/>
    <dgm:cxn modelId="{541630AB-9999-4F5B-B4E7-0CC399BC472B}" type="presParOf" srcId="{C534E836-2758-416D-9BC3-A0514F71C465}" destId="{2639C1F2-F270-470B-9DC3-216A3709B60A}" srcOrd="1" destOrd="0" presId="urn:microsoft.com/office/officeart/2008/layout/HalfCircleOrganizationChart"/>
    <dgm:cxn modelId="{39AAF490-A66F-4A0E-A7C3-3C83B227D013}" type="presParOf" srcId="{2639C1F2-F270-470B-9DC3-216A3709B60A}" destId="{908E1446-5608-4239-BFD4-F6AEF0404034}" srcOrd="0" destOrd="0" presId="urn:microsoft.com/office/officeart/2008/layout/HalfCircleOrganizationChart"/>
    <dgm:cxn modelId="{62DFD235-AC03-49C4-8D89-4FFA315D6714}" type="presParOf" srcId="{2639C1F2-F270-470B-9DC3-216A3709B60A}" destId="{3D5A2820-46F1-4C06-B093-AA491D4083EF}" srcOrd="1" destOrd="0" presId="urn:microsoft.com/office/officeart/2008/layout/HalfCircleOrganizationChart"/>
    <dgm:cxn modelId="{DA7275F4-C91E-41BA-A293-71B02D916A79}" type="presParOf" srcId="{3D5A2820-46F1-4C06-B093-AA491D4083EF}" destId="{5EF694E4-E36E-4EDB-963E-933DA4AB1019}" srcOrd="0" destOrd="0" presId="urn:microsoft.com/office/officeart/2008/layout/HalfCircleOrganizationChart"/>
    <dgm:cxn modelId="{9D2160EC-86D9-4A33-B1C6-D259B384DCA2}" type="presParOf" srcId="{5EF694E4-E36E-4EDB-963E-933DA4AB1019}" destId="{7FEF8E29-473A-4473-950F-CDEBD32AC436}" srcOrd="0" destOrd="0" presId="urn:microsoft.com/office/officeart/2008/layout/HalfCircleOrganizationChart"/>
    <dgm:cxn modelId="{42BBE7F9-BF6C-42B6-9D4B-E39DB3708B84}" type="presParOf" srcId="{5EF694E4-E36E-4EDB-963E-933DA4AB1019}" destId="{E99BB9E5-4179-437A-9589-3DF5A6283E41}" srcOrd="1" destOrd="0" presId="urn:microsoft.com/office/officeart/2008/layout/HalfCircleOrganizationChart"/>
    <dgm:cxn modelId="{1B765C7B-F4F2-46D8-8C62-4D2D9061E3C3}" type="presParOf" srcId="{5EF694E4-E36E-4EDB-963E-933DA4AB1019}" destId="{AA2B39E7-D736-4B8E-9710-F260FA926295}" srcOrd="2" destOrd="0" presId="urn:microsoft.com/office/officeart/2008/layout/HalfCircleOrganizationChart"/>
    <dgm:cxn modelId="{B0EC0558-A9E7-4B06-8436-76F98C413D00}" type="presParOf" srcId="{5EF694E4-E36E-4EDB-963E-933DA4AB1019}" destId="{0869C27F-B3D4-48B7-A1C7-3FC55C9621C1}" srcOrd="3" destOrd="0" presId="urn:microsoft.com/office/officeart/2008/layout/HalfCircleOrganizationChart"/>
    <dgm:cxn modelId="{EB0532B0-A15D-40AF-82C4-0C6ED8CE0B63}" type="presParOf" srcId="{3D5A2820-46F1-4C06-B093-AA491D4083EF}" destId="{A1137E78-0BA7-41A1-8C40-400F26A5A9B1}" srcOrd="1" destOrd="0" presId="urn:microsoft.com/office/officeart/2008/layout/HalfCircleOrganizationChart"/>
    <dgm:cxn modelId="{747CDBCB-5F43-4E23-9539-4A329B20D5F2}" type="presParOf" srcId="{3D5A2820-46F1-4C06-B093-AA491D4083EF}" destId="{660C4EBA-4B77-4813-AACB-257458715F31}" srcOrd="2" destOrd="0" presId="urn:microsoft.com/office/officeart/2008/layout/HalfCircleOrganizationChart"/>
    <dgm:cxn modelId="{75401881-3F4D-428A-923F-8596C4CEBFDF}" type="presParOf" srcId="{C534E836-2758-416D-9BC3-A0514F71C465}" destId="{930B6819-B442-4BC8-BB42-C8FA260F805B}" srcOrd="2" destOrd="0" presId="urn:microsoft.com/office/officeart/2008/layout/HalfCircleOrganizationChart"/>
    <dgm:cxn modelId="{B5BC8F7A-E89C-4223-A8F7-E148C698C8E9}" type="presParOf" srcId="{C8EC6569-96FE-4B45-BA89-2C2FF8811AE0}" destId="{8C6C5A0F-7F35-4D66-9AC0-8EE07DD7DD35}" srcOrd="2" destOrd="0" presId="urn:microsoft.com/office/officeart/2008/layout/HalfCircleOrganizationChart"/>
    <dgm:cxn modelId="{3C1D3B07-F5D5-4DD5-B256-9507C442E565}" type="presParOf" srcId="{C8EC6569-96FE-4B45-BA89-2C2FF8811AE0}" destId="{6B65E848-82B5-4243-9FD1-E741217B782A}" srcOrd="3" destOrd="0" presId="urn:microsoft.com/office/officeart/2008/layout/HalfCircleOrganizationChart"/>
    <dgm:cxn modelId="{D4BE2E5F-62FA-4A78-9041-A565CCC47BE3}" type="presParOf" srcId="{6B65E848-82B5-4243-9FD1-E741217B782A}" destId="{10EC01D2-5493-4410-AF8D-B4572E262126}" srcOrd="0" destOrd="0" presId="urn:microsoft.com/office/officeart/2008/layout/HalfCircleOrganizationChart"/>
    <dgm:cxn modelId="{CA802BA1-94AE-42B9-8EEB-0AE5D5C0B4BE}" type="presParOf" srcId="{10EC01D2-5493-4410-AF8D-B4572E262126}" destId="{42237857-7EC4-4BE6-A108-7CA58E2FD3DA}" srcOrd="0" destOrd="0" presId="urn:microsoft.com/office/officeart/2008/layout/HalfCircleOrganizationChart"/>
    <dgm:cxn modelId="{F600F3A7-9EBC-4847-9118-EAC6DDB304EE}" type="presParOf" srcId="{10EC01D2-5493-4410-AF8D-B4572E262126}" destId="{929877B0-549E-4533-A528-D8090EC905AA}" srcOrd="1" destOrd="0" presId="urn:microsoft.com/office/officeart/2008/layout/HalfCircleOrganizationChart"/>
    <dgm:cxn modelId="{4CC056E9-3D1F-4588-9099-2160F6A34399}" type="presParOf" srcId="{10EC01D2-5493-4410-AF8D-B4572E262126}" destId="{D5DAD207-B55C-46D7-A5BF-7ED98C665199}" srcOrd="2" destOrd="0" presId="urn:microsoft.com/office/officeart/2008/layout/HalfCircleOrganizationChart"/>
    <dgm:cxn modelId="{2ADF7F16-51BD-42BA-8A4F-9BA24FA11F1A}" type="presParOf" srcId="{10EC01D2-5493-4410-AF8D-B4572E262126}" destId="{254B9761-84BA-4045-A114-AE54EF7C7432}" srcOrd="3" destOrd="0" presId="urn:microsoft.com/office/officeart/2008/layout/HalfCircleOrganizationChart"/>
    <dgm:cxn modelId="{D5BC32D8-CF71-4B3A-BFCE-AD0227647D60}" type="presParOf" srcId="{6B65E848-82B5-4243-9FD1-E741217B782A}" destId="{104588C1-99F3-46F5-9796-D7627E6867AF}" srcOrd="1" destOrd="0" presId="urn:microsoft.com/office/officeart/2008/layout/HalfCircleOrganizationChart"/>
    <dgm:cxn modelId="{762A0618-1B46-4AAF-A106-D2A9748F92D3}" type="presParOf" srcId="{104588C1-99F3-46F5-9796-D7627E6867AF}" destId="{84F41663-1718-48FC-8E5D-3F5A4DD3B76E}" srcOrd="0" destOrd="0" presId="urn:microsoft.com/office/officeart/2008/layout/HalfCircleOrganizationChart"/>
    <dgm:cxn modelId="{795F2604-3A0F-4612-AFA4-9D51AE44DFBB}" type="presParOf" srcId="{104588C1-99F3-46F5-9796-D7627E6867AF}" destId="{B136F7CD-81B7-4662-A711-C5D511A31486}" srcOrd="1" destOrd="0" presId="urn:microsoft.com/office/officeart/2008/layout/HalfCircleOrganizationChart"/>
    <dgm:cxn modelId="{5CAE487F-7A23-4284-96B3-0918FA125B6D}" type="presParOf" srcId="{B136F7CD-81B7-4662-A711-C5D511A31486}" destId="{71B0DEE0-A78D-4175-A0A8-D1E973FB5470}" srcOrd="0" destOrd="0" presId="urn:microsoft.com/office/officeart/2008/layout/HalfCircleOrganizationChart"/>
    <dgm:cxn modelId="{68709081-CE68-4DC2-8B2F-410DBCA0B153}" type="presParOf" srcId="{71B0DEE0-A78D-4175-A0A8-D1E973FB5470}" destId="{BD9D4A5A-6606-4FC1-BD01-4FF103C634D5}" srcOrd="0" destOrd="0" presId="urn:microsoft.com/office/officeart/2008/layout/HalfCircleOrganizationChart"/>
    <dgm:cxn modelId="{45738B4C-904C-4F8B-BF07-9A741B569E28}" type="presParOf" srcId="{71B0DEE0-A78D-4175-A0A8-D1E973FB5470}" destId="{EFD862ED-0C1C-499F-AF90-E3D790730119}" srcOrd="1" destOrd="0" presId="urn:microsoft.com/office/officeart/2008/layout/HalfCircleOrganizationChart"/>
    <dgm:cxn modelId="{CF5231A8-5D60-4A79-8748-90927ED9D558}" type="presParOf" srcId="{71B0DEE0-A78D-4175-A0A8-D1E973FB5470}" destId="{D98B2BDC-E8E2-4FBE-A094-679095D36C8C}" srcOrd="2" destOrd="0" presId="urn:microsoft.com/office/officeart/2008/layout/HalfCircleOrganizationChart"/>
    <dgm:cxn modelId="{11D56CCE-F0C5-4B53-8A75-59A0731A7F94}" type="presParOf" srcId="{71B0DEE0-A78D-4175-A0A8-D1E973FB5470}" destId="{330DDBE2-29DA-4339-A031-C5DDFFFE8D27}" srcOrd="3" destOrd="0" presId="urn:microsoft.com/office/officeart/2008/layout/HalfCircleOrganizationChart"/>
    <dgm:cxn modelId="{BB3B6C55-25F8-4CB8-B376-0399C13B69E3}" type="presParOf" srcId="{B136F7CD-81B7-4662-A711-C5D511A31486}" destId="{CCE588B3-BAAB-4F76-9B2F-7B9E6D4DEBA3}" srcOrd="1" destOrd="0" presId="urn:microsoft.com/office/officeart/2008/layout/HalfCircleOrganizationChart"/>
    <dgm:cxn modelId="{BD5857B7-D03F-4BCA-BA68-9AE25F16C3A3}" type="presParOf" srcId="{B136F7CD-81B7-4662-A711-C5D511A31486}" destId="{0BC79C2B-5F21-4803-B4F9-A02B6052B6AA}" srcOrd="2" destOrd="0" presId="urn:microsoft.com/office/officeart/2008/layout/HalfCircleOrganizationChart"/>
    <dgm:cxn modelId="{9E6793A4-6EAD-470B-988A-A6AFDA3F5F79}" type="presParOf" srcId="{6B65E848-82B5-4243-9FD1-E741217B782A}" destId="{358578B7-293C-42E6-AA72-76D9BAA597B4}" srcOrd="2" destOrd="0" presId="urn:microsoft.com/office/officeart/2008/layout/HalfCircleOrganizationChart"/>
    <dgm:cxn modelId="{DD24D22F-F3D2-45AE-AFA6-B3B274BFBE61}" type="presParOf" srcId="{1F6B6A0C-509F-48F7-B6EB-97B0AAB124B1}" destId="{C719CC45-615D-4549-9CCB-613CE0E436F0}" srcOrd="2" destOrd="0" presId="urn:microsoft.com/office/officeart/2008/layout/HalfCircleOrganizationChart"/>
    <dgm:cxn modelId="{AA7C67DC-F4D1-42F7-AE26-75829CF0F2BC}" type="presParOf" srcId="{7C864888-1133-4DB7-858E-0188A5CF3E47}" destId="{436184BF-548A-4FE0-BB8A-427322E199C7}" srcOrd="2" destOrd="0" presId="urn:microsoft.com/office/officeart/2008/layout/HalfCircleOrganizationChart"/>
    <dgm:cxn modelId="{41F8A303-021B-4254-9920-D5C11BA394A6}" type="presParOf" srcId="{7C864888-1133-4DB7-858E-0188A5CF3E47}" destId="{681EB607-EF89-4C04-A1BE-7D599BF28F1D}" srcOrd="3" destOrd="0" presId="urn:microsoft.com/office/officeart/2008/layout/HalfCircleOrganizationChart"/>
    <dgm:cxn modelId="{9D88E13A-AB31-4C14-A397-E345CAA3603A}" type="presParOf" srcId="{681EB607-EF89-4C04-A1BE-7D599BF28F1D}" destId="{83E62683-E173-4B0A-A165-02B3C6888C53}" srcOrd="0" destOrd="0" presId="urn:microsoft.com/office/officeart/2008/layout/HalfCircleOrganizationChart"/>
    <dgm:cxn modelId="{1D8F35E8-F876-4589-BBDD-20AA03F639C8}" type="presParOf" srcId="{83E62683-E173-4B0A-A165-02B3C6888C53}" destId="{4726899D-A039-434F-BE53-17999215EF52}" srcOrd="0" destOrd="0" presId="urn:microsoft.com/office/officeart/2008/layout/HalfCircleOrganizationChart"/>
    <dgm:cxn modelId="{29572457-2FAE-449A-B485-A1036B526328}" type="presParOf" srcId="{83E62683-E173-4B0A-A165-02B3C6888C53}" destId="{A82775CD-0545-4EE3-A896-9F0FE8F96114}" srcOrd="1" destOrd="0" presId="urn:microsoft.com/office/officeart/2008/layout/HalfCircleOrganizationChart"/>
    <dgm:cxn modelId="{E6BD515F-D350-4491-B987-C14A44A891A5}" type="presParOf" srcId="{83E62683-E173-4B0A-A165-02B3C6888C53}" destId="{532CCE30-DFF9-4E85-9091-6D41B0F42399}" srcOrd="2" destOrd="0" presId="urn:microsoft.com/office/officeart/2008/layout/HalfCircleOrganizationChart"/>
    <dgm:cxn modelId="{62B2354D-8148-415C-AB35-29943A46F96C}" type="presParOf" srcId="{83E62683-E173-4B0A-A165-02B3C6888C53}" destId="{871E0BE5-CC0E-4E3A-9E16-FC3B9B85DD88}" srcOrd="3" destOrd="0" presId="urn:microsoft.com/office/officeart/2008/layout/HalfCircleOrganizationChart"/>
    <dgm:cxn modelId="{CE2B623B-A2AA-4DE5-BC9E-FC7272363C47}" type="presParOf" srcId="{681EB607-EF89-4C04-A1BE-7D599BF28F1D}" destId="{C064C8CB-15AE-4D6C-A022-A3BDDE73DE2B}" srcOrd="1" destOrd="0" presId="urn:microsoft.com/office/officeart/2008/layout/HalfCircleOrganizationChart"/>
    <dgm:cxn modelId="{A62B9F4D-05D3-43ED-B209-F1D7070DF563}" type="presParOf" srcId="{C064C8CB-15AE-4D6C-A022-A3BDDE73DE2B}" destId="{54E79F81-A5F7-4FF9-93CE-CED971F43011}" srcOrd="0" destOrd="0" presId="urn:microsoft.com/office/officeart/2008/layout/HalfCircleOrganizationChart"/>
    <dgm:cxn modelId="{169641CC-2C24-404F-B563-3A338D626605}" type="presParOf" srcId="{C064C8CB-15AE-4D6C-A022-A3BDDE73DE2B}" destId="{4C690866-C156-4832-AE21-79AE4ECB4258}" srcOrd="1" destOrd="0" presId="urn:microsoft.com/office/officeart/2008/layout/HalfCircleOrganizationChart"/>
    <dgm:cxn modelId="{F230DB28-103F-4556-AD84-4CA0C90AC0A1}" type="presParOf" srcId="{4C690866-C156-4832-AE21-79AE4ECB4258}" destId="{DCA5E0F3-42D7-46E1-B87A-78E74FA51322}" srcOrd="0" destOrd="0" presId="urn:microsoft.com/office/officeart/2008/layout/HalfCircleOrganizationChart"/>
    <dgm:cxn modelId="{B9E23531-0015-4429-B742-15847638BFBB}" type="presParOf" srcId="{DCA5E0F3-42D7-46E1-B87A-78E74FA51322}" destId="{41A48D38-B8B5-44AB-BC67-254DD8EF76E3}" srcOrd="0" destOrd="0" presId="urn:microsoft.com/office/officeart/2008/layout/HalfCircleOrganizationChart"/>
    <dgm:cxn modelId="{F7F66CD3-06F1-47F6-A2E7-1ACB2B482924}" type="presParOf" srcId="{DCA5E0F3-42D7-46E1-B87A-78E74FA51322}" destId="{16945BDA-CB9A-4CA9-AE1E-0D655BA59DBA}" srcOrd="1" destOrd="0" presId="urn:microsoft.com/office/officeart/2008/layout/HalfCircleOrganizationChart"/>
    <dgm:cxn modelId="{116F49B9-F592-4D21-BA69-C5F6CE23AA97}" type="presParOf" srcId="{DCA5E0F3-42D7-46E1-B87A-78E74FA51322}" destId="{8ADBBE7F-AC9A-4199-B05A-A30C072196A2}" srcOrd="2" destOrd="0" presId="urn:microsoft.com/office/officeart/2008/layout/HalfCircleOrganizationChart"/>
    <dgm:cxn modelId="{77AA28F1-0684-4B85-AB6C-4BDECBF3D816}" type="presParOf" srcId="{DCA5E0F3-42D7-46E1-B87A-78E74FA51322}" destId="{ECF24271-5B5E-4C83-A341-F4B52A269E9A}" srcOrd="3" destOrd="0" presId="urn:microsoft.com/office/officeart/2008/layout/HalfCircleOrganizationChart"/>
    <dgm:cxn modelId="{DCBA3989-EF7A-4A12-B1AF-5B6B0EB3843F}" type="presParOf" srcId="{4C690866-C156-4832-AE21-79AE4ECB4258}" destId="{2EDD1E5B-EAA6-4B6B-BDCA-B500C95AD4CD}" srcOrd="1" destOrd="0" presId="urn:microsoft.com/office/officeart/2008/layout/HalfCircleOrganizationChart"/>
    <dgm:cxn modelId="{6710D688-37A8-4973-85EA-F10AAB8A4A71}" type="presParOf" srcId="{4C690866-C156-4832-AE21-79AE4ECB4258}" destId="{E7397A69-32C8-47C0-AFA9-1546FB3B8D66}" srcOrd="2" destOrd="0" presId="urn:microsoft.com/office/officeart/2008/layout/HalfCircleOrganizationChart"/>
    <dgm:cxn modelId="{D52CAE97-73D5-461C-B362-CBAFCB9E81CF}" type="presParOf" srcId="{681EB607-EF89-4C04-A1BE-7D599BF28F1D}" destId="{99289E22-179F-489F-89EC-CEB7384F2CCB}" srcOrd="2" destOrd="0" presId="urn:microsoft.com/office/officeart/2008/layout/HalfCircleOrganizationChart"/>
    <dgm:cxn modelId="{9DFE8ABF-0A11-406F-8FCE-44188404A1F4}" type="presParOf" srcId="{6BC2EA5B-1839-41D8-959E-7762C6A86416}" destId="{1BFD65D3-3B21-4305-94CD-B9B6D050BEB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E79F81-A5F7-4FF9-93CE-CED971F43011}">
      <dsp:nvSpPr>
        <dsp:cNvPr id="0" name=""/>
        <dsp:cNvSpPr/>
      </dsp:nvSpPr>
      <dsp:spPr>
        <a:xfrm>
          <a:off x="6220491" y="2002136"/>
          <a:ext cx="760237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760237" y="495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6184BF-548A-4FE0-BB8A-427322E199C7}">
      <dsp:nvSpPr>
        <dsp:cNvPr id="0" name=""/>
        <dsp:cNvSpPr/>
      </dsp:nvSpPr>
      <dsp:spPr>
        <a:xfrm>
          <a:off x="5220614" y="82872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999877" y="173532"/>
              </a:lnTo>
              <a:lnTo>
                <a:pt x="999877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41663-1718-48FC-8E5D-3F5A4DD3B76E}">
      <dsp:nvSpPr>
        <dsp:cNvPr id="0" name=""/>
        <dsp:cNvSpPr/>
      </dsp:nvSpPr>
      <dsp:spPr>
        <a:xfrm>
          <a:off x="5220614" y="3175546"/>
          <a:ext cx="760237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760237" y="495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6C5A0F-7F35-4D66-9AC0-8EE07DD7DD35}">
      <dsp:nvSpPr>
        <dsp:cNvPr id="0" name=""/>
        <dsp:cNvSpPr/>
      </dsp:nvSpPr>
      <dsp:spPr>
        <a:xfrm>
          <a:off x="4220737" y="200213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532"/>
              </a:lnTo>
              <a:lnTo>
                <a:pt x="999877" y="173532"/>
              </a:lnTo>
              <a:lnTo>
                <a:pt x="999877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8E1446-5608-4239-BFD4-F6AEF0404034}">
      <dsp:nvSpPr>
        <dsp:cNvPr id="0" name=""/>
        <dsp:cNvSpPr/>
      </dsp:nvSpPr>
      <dsp:spPr>
        <a:xfrm>
          <a:off x="3220859" y="3175546"/>
          <a:ext cx="760237" cy="4958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5806"/>
              </a:lnTo>
              <a:lnTo>
                <a:pt x="760237" y="49580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99DA10-7231-4037-BE11-3592AC50DA48}">
      <dsp:nvSpPr>
        <dsp:cNvPr id="0" name=""/>
        <dsp:cNvSpPr/>
      </dsp:nvSpPr>
      <dsp:spPr>
        <a:xfrm>
          <a:off x="3220859" y="200213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4A76CF-CF4C-4A0C-A3C0-EDF5CCC6A6E6}">
      <dsp:nvSpPr>
        <dsp:cNvPr id="0" name=""/>
        <dsp:cNvSpPr/>
      </dsp:nvSpPr>
      <dsp:spPr>
        <a:xfrm>
          <a:off x="4220737" y="828726"/>
          <a:ext cx="999877" cy="347064"/>
        </a:xfrm>
        <a:custGeom>
          <a:avLst/>
          <a:gdLst/>
          <a:ahLst/>
          <a:cxnLst/>
          <a:rect l="0" t="0" r="0" b="0"/>
          <a:pathLst>
            <a:path>
              <a:moveTo>
                <a:pt x="999877" y="0"/>
              </a:moveTo>
              <a:lnTo>
                <a:pt x="999877" y="173532"/>
              </a:lnTo>
              <a:lnTo>
                <a:pt x="0" y="173532"/>
              </a:lnTo>
              <a:lnTo>
                <a:pt x="0" y="3470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3D6791-EEF1-4689-94EB-50A7C2056539}">
      <dsp:nvSpPr>
        <dsp:cNvPr id="0" name=""/>
        <dsp:cNvSpPr/>
      </dsp:nvSpPr>
      <dsp:spPr>
        <a:xfrm>
          <a:off x="4807442" y="238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724EE2-F38B-44A5-AC5D-0544D81D369B}">
      <dsp:nvSpPr>
        <dsp:cNvPr id="0" name=""/>
        <dsp:cNvSpPr/>
      </dsp:nvSpPr>
      <dsp:spPr>
        <a:xfrm>
          <a:off x="4807442" y="238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DE17F-2F5C-4F06-8F7C-5E4944B3732F}">
      <dsp:nvSpPr>
        <dsp:cNvPr id="0" name=""/>
        <dsp:cNvSpPr/>
      </dsp:nvSpPr>
      <dsp:spPr>
        <a:xfrm>
          <a:off x="4394269" y="15112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Being</a:t>
          </a:r>
        </a:p>
      </dsp:txBody>
      <dsp:txXfrm>
        <a:off x="4394269" y="151123"/>
        <a:ext cx="1652689" cy="528860"/>
      </dsp:txXfrm>
    </dsp:sp>
    <dsp:sp modelId="{7F49379C-B779-4B66-A644-CE154522FDA6}">
      <dsp:nvSpPr>
        <dsp:cNvPr id="0" name=""/>
        <dsp:cNvSpPr/>
      </dsp:nvSpPr>
      <dsp:spPr>
        <a:xfrm>
          <a:off x="3807564" y="117579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CE9D6-1FD6-417A-A752-047755F59E55}">
      <dsp:nvSpPr>
        <dsp:cNvPr id="0" name=""/>
        <dsp:cNvSpPr/>
      </dsp:nvSpPr>
      <dsp:spPr>
        <a:xfrm>
          <a:off x="3807564" y="117579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903B59-3E68-46A4-BBE6-600271369617}">
      <dsp:nvSpPr>
        <dsp:cNvPr id="0" name=""/>
        <dsp:cNvSpPr/>
      </dsp:nvSpPr>
      <dsp:spPr>
        <a:xfrm>
          <a:off x="3394392" y="132453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In itself</a:t>
          </a:r>
        </a:p>
      </dsp:txBody>
      <dsp:txXfrm>
        <a:off x="3394392" y="1324533"/>
        <a:ext cx="1652689" cy="528860"/>
      </dsp:txXfrm>
    </dsp:sp>
    <dsp:sp modelId="{9F51665E-4A8C-4304-9955-835B2D67CDF1}">
      <dsp:nvSpPr>
        <dsp:cNvPr id="0" name=""/>
        <dsp:cNvSpPr/>
      </dsp:nvSpPr>
      <dsp:spPr>
        <a:xfrm>
          <a:off x="2807687" y="234920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EB036-BCE4-4AD5-9C43-9E2738A9D8B1}">
      <dsp:nvSpPr>
        <dsp:cNvPr id="0" name=""/>
        <dsp:cNvSpPr/>
      </dsp:nvSpPr>
      <dsp:spPr>
        <a:xfrm>
          <a:off x="2807687" y="234920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61C69E-47DA-4665-831B-C0C13863409D}">
      <dsp:nvSpPr>
        <dsp:cNvPr id="0" name=""/>
        <dsp:cNvSpPr/>
      </dsp:nvSpPr>
      <dsp:spPr>
        <a:xfrm>
          <a:off x="2394514" y="249794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affirmatively</a:t>
          </a:r>
        </a:p>
      </dsp:txBody>
      <dsp:txXfrm>
        <a:off x="2394514" y="2497943"/>
        <a:ext cx="1652689" cy="528860"/>
      </dsp:txXfrm>
    </dsp:sp>
    <dsp:sp modelId="{E99BB9E5-4179-437A-9589-3DF5A6283E41}">
      <dsp:nvSpPr>
        <dsp:cNvPr id="0" name=""/>
        <dsp:cNvSpPr/>
      </dsp:nvSpPr>
      <dsp:spPr>
        <a:xfrm>
          <a:off x="3881935" y="352261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B39E7-D736-4B8E-9710-F260FA926295}">
      <dsp:nvSpPr>
        <dsp:cNvPr id="0" name=""/>
        <dsp:cNvSpPr/>
      </dsp:nvSpPr>
      <dsp:spPr>
        <a:xfrm>
          <a:off x="3881935" y="352261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EF8E29-473A-4473-950F-CDEBD32AC436}">
      <dsp:nvSpPr>
        <dsp:cNvPr id="0" name=""/>
        <dsp:cNvSpPr/>
      </dsp:nvSpPr>
      <dsp:spPr>
        <a:xfrm>
          <a:off x="3468763" y="367135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Thing (</a:t>
          </a:r>
          <a:r>
            <a:rPr lang="en-US" sz="2300" i="1" kern="1200" dirty="0"/>
            <a:t>res</a:t>
          </a:r>
          <a:r>
            <a:rPr lang="en-US" sz="2300" kern="1200" dirty="0"/>
            <a:t>)</a:t>
          </a:r>
        </a:p>
      </dsp:txBody>
      <dsp:txXfrm>
        <a:off x="3468763" y="3671353"/>
        <a:ext cx="1652689" cy="528860"/>
      </dsp:txXfrm>
    </dsp:sp>
    <dsp:sp modelId="{929877B0-549E-4533-A528-D8090EC905AA}">
      <dsp:nvSpPr>
        <dsp:cNvPr id="0" name=""/>
        <dsp:cNvSpPr/>
      </dsp:nvSpPr>
      <dsp:spPr>
        <a:xfrm>
          <a:off x="4807442" y="234920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AD207-B55C-46D7-A5BF-7ED98C665199}">
      <dsp:nvSpPr>
        <dsp:cNvPr id="0" name=""/>
        <dsp:cNvSpPr/>
      </dsp:nvSpPr>
      <dsp:spPr>
        <a:xfrm>
          <a:off x="4807442" y="234920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237857-7EC4-4BE6-A108-7CA58E2FD3DA}">
      <dsp:nvSpPr>
        <dsp:cNvPr id="0" name=""/>
        <dsp:cNvSpPr/>
      </dsp:nvSpPr>
      <dsp:spPr>
        <a:xfrm>
          <a:off x="4394269" y="249794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Negatively</a:t>
          </a:r>
        </a:p>
      </dsp:txBody>
      <dsp:txXfrm>
        <a:off x="4394269" y="2497943"/>
        <a:ext cx="1652689" cy="528860"/>
      </dsp:txXfrm>
    </dsp:sp>
    <dsp:sp modelId="{EFD862ED-0C1C-499F-AF90-E3D790730119}">
      <dsp:nvSpPr>
        <dsp:cNvPr id="0" name=""/>
        <dsp:cNvSpPr/>
      </dsp:nvSpPr>
      <dsp:spPr>
        <a:xfrm>
          <a:off x="5881690" y="352261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B2BDC-E8E2-4FBE-A094-679095D36C8C}">
      <dsp:nvSpPr>
        <dsp:cNvPr id="0" name=""/>
        <dsp:cNvSpPr/>
      </dsp:nvSpPr>
      <dsp:spPr>
        <a:xfrm>
          <a:off x="5881690" y="352261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D4A5A-6606-4FC1-BD01-4FF103C634D5}">
      <dsp:nvSpPr>
        <dsp:cNvPr id="0" name=""/>
        <dsp:cNvSpPr/>
      </dsp:nvSpPr>
      <dsp:spPr>
        <a:xfrm>
          <a:off x="5468517" y="367135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/>
        </a:p>
      </dsp:txBody>
      <dsp:txXfrm>
        <a:off x="5468517" y="3671353"/>
        <a:ext cx="1652689" cy="528860"/>
      </dsp:txXfrm>
    </dsp:sp>
    <dsp:sp modelId="{A82775CD-0545-4EE3-A896-9F0FE8F96114}">
      <dsp:nvSpPr>
        <dsp:cNvPr id="0" name=""/>
        <dsp:cNvSpPr/>
      </dsp:nvSpPr>
      <dsp:spPr>
        <a:xfrm>
          <a:off x="5807319" y="117579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2CCE30-DFF9-4E85-9091-6D41B0F42399}">
      <dsp:nvSpPr>
        <dsp:cNvPr id="0" name=""/>
        <dsp:cNvSpPr/>
      </dsp:nvSpPr>
      <dsp:spPr>
        <a:xfrm>
          <a:off x="5807319" y="117579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26899D-A039-434F-BE53-17999215EF52}">
      <dsp:nvSpPr>
        <dsp:cNvPr id="0" name=""/>
        <dsp:cNvSpPr/>
      </dsp:nvSpPr>
      <dsp:spPr>
        <a:xfrm>
          <a:off x="5394146" y="132453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/>
            <a:t>w.r.t. another</a:t>
          </a:r>
        </a:p>
      </dsp:txBody>
      <dsp:txXfrm>
        <a:off x="5394146" y="1324533"/>
        <a:ext cx="1652689" cy="528860"/>
      </dsp:txXfrm>
    </dsp:sp>
    <dsp:sp modelId="{16945BDA-CB9A-4CA9-AE1E-0D655BA59DBA}">
      <dsp:nvSpPr>
        <dsp:cNvPr id="0" name=""/>
        <dsp:cNvSpPr/>
      </dsp:nvSpPr>
      <dsp:spPr>
        <a:xfrm>
          <a:off x="6881567" y="2349201"/>
          <a:ext cx="826344" cy="82634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BBE7F-AC9A-4199-B05A-A30C072196A2}">
      <dsp:nvSpPr>
        <dsp:cNvPr id="0" name=""/>
        <dsp:cNvSpPr/>
      </dsp:nvSpPr>
      <dsp:spPr>
        <a:xfrm>
          <a:off x="6881567" y="2349201"/>
          <a:ext cx="826344" cy="82634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A48D38-B8B5-44AB-BC67-254DD8EF76E3}">
      <dsp:nvSpPr>
        <dsp:cNvPr id="0" name=""/>
        <dsp:cNvSpPr/>
      </dsp:nvSpPr>
      <dsp:spPr>
        <a:xfrm>
          <a:off x="6468395" y="2497943"/>
          <a:ext cx="1652689" cy="52886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>
        <a:off x="6468395" y="2497943"/>
        <a:ext cx="1652689" cy="528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0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8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8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27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9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9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93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2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09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040-729F-4447-8738-09707D076783}" type="datetimeFigureOut">
              <a:rPr lang="en-US" smtClean="0"/>
              <a:t>4/9/2016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36CB0-9945-43D0-986D-063E3402B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21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archambault@Fordham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jarchambault@Fordham.edu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Deflationism</a:t>
            </a:r>
            <a:r>
              <a:rPr lang="en-US" dirty="0"/>
              <a:t>, liars, and the ontic use of ‘true’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Jacob </a:t>
            </a:r>
            <a:r>
              <a:rPr lang="en-US" dirty="0" err="1"/>
              <a:t>Archambault</a:t>
            </a:r>
            <a:endParaRPr lang="en-US" dirty="0"/>
          </a:p>
          <a:p>
            <a:r>
              <a:rPr lang="en-US" dirty="0"/>
              <a:t>Mark and Kathryn </a:t>
            </a:r>
            <a:r>
              <a:rPr lang="en-US" dirty="0" err="1"/>
              <a:t>Tomasic</a:t>
            </a:r>
            <a:r>
              <a:rPr lang="en-US" dirty="0"/>
              <a:t> Research Fellow, Fordham University</a:t>
            </a:r>
          </a:p>
          <a:p>
            <a:r>
              <a:rPr lang="en-US" dirty="0">
                <a:hlinkClick r:id="rId2"/>
              </a:rPr>
              <a:t>jarchambault@Fordham.edu</a:t>
            </a:r>
            <a:r>
              <a:rPr lang="en-US" dirty="0"/>
              <a:t> </a:t>
            </a:r>
          </a:p>
          <a:p>
            <a:r>
              <a:rPr lang="en-US" dirty="0"/>
              <a:t>www.jacobarchambault.com</a:t>
            </a:r>
          </a:p>
        </p:txBody>
      </p:sp>
    </p:spTree>
    <p:extLst>
      <p:ext uri="{BB962C8B-B14F-4D97-AF65-F5344CB8AC3E}">
        <p14:creationId xmlns:p14="http://schemas.microsoft.com/office/powerpoint/2010/main" val="316202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such a model, we define a valuation function </a:t>
            </a:r>
            <a:r>
              <a:rPr lang="en-US" i="1" dirty="0"/>
              <a:t>v </a:t>
            </a:r>
            <a:r>
              <a:rPr lang="en-US" dirty="0"/>
              <a:t>assigning variables to objects in the domain of the model; and a relation </a:t>
            </a:r>
            <a:r>
              <a:rPr lang="en-US" i="1" dirty="0"/>
              <a:t>ρ</a:t>
            </a:r>
            <a:r>
              <a:rPr lang="en-US" dirty="0"/>
              <a:t> relating each formula ϕ at world </a:t>
            </a:r>
            <a:r>
              <a:rPr lang="en-US" i="1" dirty="0"/>
              <a:t>w </a:t>
            </a:r>
            <a:r>
              <a:rPr lang="en-US" dirty="0"/>
              <a:t>on valuation </a:t>
            </a:r>
            <a:r>
              <a:rPr lang="en-US" i="1" dirty="0"/>
              <a:t>v </a:t>
            </a:r>
            <a:r>
              <a:rPr lang="en-US" dirty="0"/>
              <a:t>to the values {0, 1} (written </a:t>
            </a:r>
            <a:r>
              <a:rPr lang="en-US" dirty="0" err="1"/>
              <a:t>ϕ</a:t>
            </a:r>
            <a:r>
              <a:rPr lang="en-US" i="1" dirty="0" err="1"/>
              <a:t>ρ</a:t>
            </a:r>
            <a:r>
              <a:rPr lang="en-US" i="1" baseline="-25000" dirty="0" err="1"/>
              <a:t>w</a:t>
            </a:r>
            <a:r>
              <a:rPr lang="en-US" i="1" baseline="30000" dirty="0" err="1"/>
              <a:t>v</a:t>
            </a:r>
            <a:r>
              <a:rPr lang="en-US" dirty="0"/>
              <a:t>). </a:t>
            </a:r>
          </a:p>
          <a:p>
            <a:r>
              <a:rPr lang="en-US" dirty="0"/>
              <a:t>	Semantics for atomic formulae are as follows:</a:t>
            </a:r>
          </a:p>
          <a:p>
            <a:pPr lvl="1"/>
            <a:r>
              <a:rPr lang="en-US" dirty="0"/>
              <a:t>(α</a:t>
            </a:r>
            <a:r>
              <a:rPr lang="en-US" i="1" baseline="-25000" dirty="0"/>
              <a:t>1</a:t>
            </a:r>
            <a:r>
              <a:rPr lang="en-US" dirty="0"/>
              <a:t>)	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⟨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x­</a:t>
            </a:r>
            <a:r>
              <a:rPr lang="en-US" i="1" baseline="-25000" dirty="0"/>
              <a:t>1</a:t>
            </a:r>
            <a:r>
              <a:rPr lang="en-US" dirty="0"/>
              <a:t>), …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)⟩ ∈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baseline="30000" dirty="0" err="1"/>
              <a:t>ℰ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(α</a:t>
            </a:r>
            <a:r>
              <a:rPr lang="en-US" i="1" baseline="-25000" dirty="0"/>
              <a:t>2</a:t>
            </a:r>
            <a:r>
              <a:rPr lang="en-US" dirty="0"/>
              <a:t>)	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dirty="0"/>
              <a:t>…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⟨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x­</a:t>
            </a:r>
            <a:r>
              <a:rPr lang="en-US" i="1" baseline="-25000" dirty="0"/>
              <a:t>1</a:t>
            </a:r>
            <a:r>
              <a:rPr lang="en-US" dirty="0"/>
              <a:t>), …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)⟩ ∈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baseline="30000" dirty="0"/>
              <a:t>𝒜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031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gap: connectives.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(&amp;</a:t>
            </a:r>
            <a:r>
              <a:rPr lang="en-US" i="1" baseline="-25000" dirty="0"/>
              <a:t>1</a:t>
            </a:r>
            <a:r>
              <a:rPr lang="en-US" dirty="0"/>
              <a:t>)	(ϕ &amp; ψ)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and ψ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</a:t>
            </a:r>
          </a:p>
          <a:p>
            <a:r>
              <a:rPr lang="en-US" dirty="0"/>
              <a:t>	(v</a:t>
            </a:r>
            <a:r>
              <a:rPr lang="en-US" i="1" baseline="-25000" dirty="0"/>
              <a:t>1</a:t>
            </a:r>
            <a:r>
              <a:rPr lang="en-US" dirty="0"/>
              <a:t>)	(ϕ v ψ)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or ψ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</a:t>
            </a:r>
          </a:p>
          <a:p>
            <a:r>
              <a:rPr lang="en-US" dirty="0"/>
              <a:t>	(~</a:t>
            </a:r>
            <a:r>
              <a:rPr lang="en-US" i="1" baseline="-25000" dirty="0"/>
              <a:t>1</a:t>
            </a:r>
            <a:r>
              <a:rPr lang="en-US" dirty="0"/>
              <a:t>)	(~ϕ)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it is not the case that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</a:t>
            </a:r>
          </a:p>
          <a:p>
            <a:r>
              <a:rPr lang="en-US" dirty="0"/>
              <a:t>	(</a:t>
            </a:r>
            <a:r>
              <a:rPr lang="zh-CN" altLang="en-US" dirty="0"/>
              <a:t>□</a:t>
            </a:r>
            <a:r>
              <a:rPr lang="en-US" i="1" baseline="-25000" dirty="0"/>
              <a:t>1</a:t>
            </a:r>
            <a:r>
              <a:rPr lang="en-US" dirty="0"/>
              <a:t>)	(</a:t>
            </a:r>
            <a:r>
              <a:rPr lang="zh-CN" altLang="en-US" dirty="0"/>
              <a:t>□</a:t>
            </a:r>
            <a:r>
              <a:rPr lang="en-US" dirty="0"/>
              <a:t>ϕ)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for all </a:t>
            </a:r>
            <a:r>
              <a:rPr lang="en-US" i="1" dirty="0"/>
              <a:t>w’</a:t>
            </a:r>
            <a:r>
              <a:rPr lang="en-US" dirty="0"/>
              <a:t> s. t. </a:t>
            </a:r>
            <a:r>
              <a:rPr lang="en-US" i="1" dirty="0" err="1"/>
              <a:t>w</a:t>
            </a:r>
            <a:r>
              <a:rPr lang="en-US" dirty="0" err="1"/>
              <a:t>ℛ</a:t>
            </a:r>
            <a:r>
              <a:rPr lang="en-US" i="1" dirty="0" err="1"/>
              <a:t>w</a:t>
            </a:r>
            <a:r>
              <a:rPr lang="en-US" i="1" dirty="0"/>
              <a:t>’</a:t>
            </a:r>
            <a:r>
              <a:rPr lang="en-US" dirty="0"/>
              <a:t>, ϕ</a:t>
            </a:r>
            <a:r>
              <a:rPr lang="en-US" i="1" dirty="0"/>
              <a:t>ρ­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1</a:t>
            </a:r>
          </a:p>
          <a:p>
            <a:r>
              <a:rPr lang="en-US" dirty="0"/>
              <a:t>	(♢</a:t>
            </a:r>
            <a:r>
              <a:rPr lang="en-US" baseline="-25000" dirty="0"/>
              <a:t>­</a:t>
            </a:r>
            <a:r>
              <a:rPr lang="en-US" i="1" baseline="-25000" dirty="0"/>
              <a:t>1</a:t>
            </a:r>
            <a:r>
              <a:rPr lang="en-US" dirty="0"/>
              <a:t>)	(♢ϕ)</a:t>
            </a:r>
            <a:r>
              <a:rPr lang="en-US" i="1" dirty="0"/>
              <a:t>ρ­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i="1" dirty="0"/>
              <a:t>w’ </a:t>
            </a:r>
            <a:r>
              <a:rPr lang="en-US" dirty="0"/>
              <a:t>s. t. </a:t>
            </a:r>
            <a:r>
              <a:rPr lang="en-US" i="1" dirty="0" err="1"/>
              <a:t>w</a:t>
            </a:r>
            <a:r>
              <a:rPr lang="en-US" dirty="0" err="1"/>
              <a:t>ℛ</a:t>
            </a:r>
            <a:r>
              <a:rPr lang="en-US" i="1" dirty="0" err="1"/>
              <a:t>w</a:t>
            </a:r>
            <a:r>
              <a:rPr lang="en-US" i="1" dirty="0"/>
              <a:t>’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1</a:t>
            </a:r>
          </a:p>
          <a:p>
            <a:r>
              <a:rPr lang="en-US" dirty="0"/>
              <a:t>	(⇒</a:t>
            </a:r>
            <a:r>
              <a:rPr lang="en-US" i="1" baseline="-25000" dirty="0"/>
              <a:t>1</a:t>
            </a:r>
            <a:r>
              <a:rPr lang="en-US" dirty="0"/>
              <a:t>)	(ϕ ⇒ ψ)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for all </a:t>
            </a:r>
            <a:r>
              <a:rPr lang="en-US" i="1" dirty="0"/>
              <a:t>w’ </a:t>
            </a:r>
            <a:r>
              <a:rPr lang="en-US" dirty="0"/>
              <a:t>s. t. </a:t>
            </a:r>
            <a:r>
              <a:rPr lang="en-US" i="1" dirty="0" err="1"/>
              <a:t>w</a:t>
            </a:r>
            <a:r>
              <a:rPr lang="en-US" dirty="0" err="1"/>
              <a:t>ℛ</a:t>
            </a:r>
            <a:r>
              <a:rPr lang="en-US" i="1" dirty="0" err="1"/>
              <a:t>w</a:t>
            </a:r>
            <a:r>
              <a:rPr lang="en-US" i="1" dirty="0"/>
              <a:t>’</a:t>
            </a:r>
            <a:r>
              <a:rPr lang="en-US" dirty="0"/>
              <a:t> and ϕ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baseline="-25000" dirty="0"/>
              <a:t>­</a:t>
            </a:r>
            <a:r>
              <a:rPr lang="en-US" dirty="0"/>
              <a:t>1, ψ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120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gap: connectives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(&amp;</a:t>
            </a:r>
            <a:r>
              <a:rPr lang="en-US" i="1" baseline="-25000" dirty="0"/>
              <a:t>2</a:t>
            </a:r>
            <a:r>
              <a:rPr lang="en-US" dirty="0"/>
              <a:t>)	(ϕ &amp; ψ)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or ψ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</a:t>
            </a:r>
          </a:p>
          <a:p>
            <a:r>
              <a:rPr lang="en-US" dirty="0"/>
              <a:t>	(v</a:t>
            </a:r>
            <a:r>
              <a:rPr lang="en-US" i="1" baseline="-25000" dirty="0"/>
              <a:t>2</a:t>
            </a:r>
            <a:r>
              <a:rPr lang="en-US" dirty="0"/>
              <a:t>)	(ϕ v ψ)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and ψ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</a:t>
            </a:r>
          </a:p>
          <a:p>
            <a:r>
              <a:rPr lang="en-US" dirty="0"/>
              <a:t>	(~</a:t>
            </a:r>
            <a:r>
              <a:rPr lang="en-US" i="1" baseline="-25000" dirty="0"/>
              <a:t>2</a:t>
            </a:r>
            <a:r>
              <a:rPr lang="en-US" dirty="0"/>
              <a:t>)	(~~ϕ)</a:t>
            </a:r>
            <a:r>
              <a:rPr lang="en-US" i="1" dirty="0"/>
              <a:t>ρ­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</a:t>
            </a:r>
          </a:p>
          <a:p>
            <a:r>
              <a:rPr lang="en-US" dirty="0"/>
              <a:t>	(</a:t>
            </a:r>
            <a:r>
              <a:rPr lang="zh-CN" altLang="en-US" dirty="0"/>
              <a:t>□</a:t>
            </a:r>
            <a:r>
              <a:rPr lang="en-US" i="1" baseline="-25000" dirty="0"/>
              <a:t>2</a:t>
            </a:r>
            <a:r>
              <a:rPr lang="en-US" dirty="0"/>
              <a:t>)	(</a:t>
            </a:r>
            <a:r>
              <a:rPr lang="zh-CN" altLang="en-US" dirty="0"/>
              <a:t>□</a:t>
            </a:r>
            <a:r>
              <a:rPr lang="en-US" dirty="0"/>
              <a:t>ϕ)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i="1" dirty="0"/>
              <a:t>w’</a:t>
            </a:r>
            <a:r>
              <a:rPr lang="en-US" dirty="0"/>
              <a:t> s. t. </a:t>
            </a:r>
            <a:r>
              <a:rPr lang="en-US" i="1" dirty="0" err="1"/>
              <a:t>w</a:t>
            </a:r>
            <a:r>
              <a:rPr lang="en-US" dirty="0" err="1"/>
              <a:t>ℛ</a:t>
            </a:r>
            <a:r>
              <a:rPr lang="en-US" i="1" dirty="0" err="1"/>
              <a:t>w</a:t>
            </a:r>
            <a:r>
              <a:rPr lang="en-US" i="1" dirty="0"/>
              <a:t>’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0</a:t>
            </a:r>
          </a:p>
          <a:p>
            <a:r>
              <a:rPr lang="en-US" dirty="0"/>
              <a:t>	(♢</a:t>
            </a:r>
            <a:r>
              <a:rPr lang="en-US" i="1" baseline="-25000" dirty="0"/>
              <a:t>2</a:t>
            </a:r>
            <a:r>
              <a:rPr lang="en-US" dirty="0"/>
              <a:t>)	(♢ϕ)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for all </a:t>
            </a:r>
            <a:r>
              <a:rPr lang="en-US" i="1" dirty="0"/>
              <a:t>w’ </a:t>
            </a:r>
            <a:r>
              <a:rPr lang="en-US" dirty="0"/>
              <a:t>s. t. </a:t>
            </a:r>
            <a:r>
              <a:rPr lang="en-US" i="1" dirty="0" err="1"/>
              <a:t>w</a:t>
            </a:r>
            <a:r>
              <a:rPr lang="en-US" dirty="0" err="1"/>
              <a:t>ℛ</a:t>
            </a:r>
            <a:r>
              <a:rPr lang="en-US" i="1" dirty="0" err="1"/>
              <a:t>w</a:t>
            </a:r>
            <a:r>
              <a:rPr lang="en-US" i="1" dirty="0"/>
              <a:t>’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0</a:t>
            </a:r>
          </a:p>
          <a:p>
            <a:r>
              <a:rPr lang="en-US" dirty="0"/>
              <a:t>	(⇒</a:t>
            </a:r>
            <a:r>
              <a:rPr lang="en-US" i="1" baseline="-25000" dirty="0"/>
              <a:t>2</a:t>
            </a:r>
            <a:r>
              <a:rPr lang="en-US" dirty="0"/>
              <a:t>)	(ϕ ⇒ ψ)</a:t>
            </a:r>
            <a:r>
              <a:rPr lang="en-US" i="1" dirty="0"/>
              <a:t>ρ­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i="1" dirty="0"/>
              <a:t>w’ </a:t>
            </a:r>
            <a:r>
              <a:rPr lang="en-US" dirty="0"/>
              <a:t>s. t. </a:t>
            </a:r>
            <a:r>
              <a:rPr lang="en-US" i="1" dirty="0" err="1"/>
              <a:t>w</a:t>
            </a:r>
            <a:r>
              <a:rPr lang="en-US" dirty="0" err="1"/>
              <a:t>ℛ</a:t>
            </a:r>
            <a:r>
              <a:rPr lang="en-US" i="1" dirty="0" err="1"/>
              <a:t>w</a:t>
            </a:r>
            <a:r>
              <a:rPr lang="en-US" i="1" dirty="0"/>
              <a:t>’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1 and ψ</a:t>
            </a:r>
            <a:r>
              <a:rPr lang="en-US" i="1" dirty="0"/>
              <a:t>ρ</a:t>
            </a:r>
            <a:r>
              <a:rPr lang="en-US" i="1" baseline="-25000" dirty="0"/>
              <a:t>w’</a:t>
            </a:r>
            <a:r>
              <a:rPr lang="en-US" i="1" baseline="30000" dirty="0"/>
              <a:t>v</a:t>
            </a:r>
            <a:r>
              <a:rPr lang="en-US" dirty="0"/>
              <a:t>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7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gap: quantifiers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-variant) – for any variable </a:t>
            </a:r>
            <a:r>
              <a:rPr lang="en-US" i="1" dirty="0"/>
              <a:t>x </a:t>
            </a:r>
            <a:r>
              <a:rPr lang="en-US" dirty="0"/>
              <a:t>in </a:t>
            </a:r>
            <a:r>
              <a:rPr lang="en-US" b="1" i="1" dirty="0" err="1"/>
              <a:t>Var</a:t>
            </a:r>
            <a:r>
              <a:rPr lang="en-US" dirty="0"/>
              <a:t>, world </a:t>
            </a:r>
            <a:r>
              <a:rPr lang="en-US" i="1" dirty="0"/>
              <a:t>w </a:t>
            </a:r>
            <a:r>
              <a:rPr lang="en-US" dirty="0"/>
              <a:t>and valuations</a:t>
            </a:r>
            <a:r>
              <a:rPr lang="en-US" i="1" dirty="0"/>
              <a:t> v</a:t>
            </a:r>
            <a:r>
              <a:rPr lang="en-US" dirty="0"/>
              <a:t>, </a:t>
            </a:r>
            <a:r>
              <a:rPr lang="en-US" i="1" dirty="0"/>
              <a:t>v’</a:t>
            </a:r>
            <a:r>
              <a:rPr lang="en-US" dirty="0"/>
              <a:t>, </a:t>
            </a:r>
            <a:r>
              <a:rPr lang="en-US" i="1" dirty="0"/>
              <a:t>v’ </a:t>
            </a:r>
            <a:r>
              <a:rPr lang="en-US" dirty="0"/>
              <a:t>is an </a:t>
            </a:r>
            <a:r>
              <a:rPr lang="en-US" i="1" dirty="0"/>
              <a:t>x</a:t>
            </a:r>
            <a:r>
              <a:rPr lang="en-US" dirty="0"/>
              <a:t>-variant of </a:t>
            </a:r>
            <a:r>
              <a:rPr lang="en-US" i="1" dirty="0"/>
              <a:t>v </a:t>
            </a:r>
            <a:r>
              <a:rPr lang="en-US" dirty="0"/>
              <a:t>at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dirty="0" err="1"/>
              <a:t>iff</a:t>
            </a:r>
            <a:r>
              <a:rPr lang="en-US" dirty="0"/>
              <a:t>: 1) </a:t>
            </a:r>
            <a:r>
              <a:rPr lang="en-US" i="1" dirty="0"/>
              <a:t>v </a:t>
            </a:r>
            <a:r>
              <a:rPr lang="en-US" dirty="0"/>
              <a:t>and </a:t>
            </a:r>
            <a:r>
              <a:rPr lang="en-US" i="1" dirty="0"/>
              <a:t>v’ </a:t>
            </a:r>
            <a:r>
              <a:rPr lang="en-US" dirty="0"/>
              <a:t>agree on all variables except perhaps </a:t>
            </a:r>
            <a:r>
              <a:rPr lang="en-US" i="1" dirty="0"/>
              <a:t>x</a:t>
            </a:r>
            <a:r>
              <a:rPr lang="en-US" dirty="0"/>
              <a:t>; and 2) </a:t>
            </a:r>
            <a:r>
              <a:rPr lang="en-US" i="1" dirty="0"/>
              <a:t>v’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∈ </a:t>
            </a:r>
            <a:r>
              <a:rPr lang="en-US" i="1" dirty="0"/>
              <a:t>w</a:t>
            </a:r>
            <a:r>
              <a:rPr lang="en-US" dirty="0"/>
              <a:t>.</a:t>
            </a:r>
          </a:p>
          <a:p>
            <a:r>
              <a:rPr lang="en-US" dirty="0"/>
              <a:t>	(∀</a:t>
            </a:r>
            <a:r>
              <a:rPr lang="en-US" i="1" baseline="-25000" dirty="0"/>
              <a:t>1</a:t>
            </a:r>
            <a:r>
              <a:rPr lang="en-US" dirty="0"/>
              <a:t>)	(∀</a:t>
            </a:r>
            <a:r>
              <a:rPr lang="en-US" i="1" dirty="0"/>
              <a:t>x</a:t>
            </a:r>
            <a:r>
              <a:rPr lang="en-US" dirty="0"/>
              <a:t>)ϕ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for every </a:t>
            </a:r>
            <a:r>
              <a:rPr lang="en-US" i="1" dirty="0"/>
              <a:t>x-</a:t>
            </a:r>
            <a:r>
              <a:rPr lang="en-US" dirty="0"/>
              <a:t>variant </a:t>
            </a:r>
            <a:r>
              <a:rPr lang="en-US" i="1" dirty="0"/>
              <a:t>v’ </a:t>
            </a:r>
            <a:r>
              <a:rPr lang="en-US" dirty="0"/>
              <a:t>of </a:t>
            </a:r>
            <a:r>
              <a:rPr lang="en-US" i="1" dirty="0"/>
              <a:t>v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1</a:t>
            </a:r>
          </a:p>
          <a:p>
            <a:r>
              <a:rPr lang="en-US" dirty="0"/>
              <a:t>	(∀</a:t>
            </a:r>
            <a:r>
              <a:rPr lang="en-US" i="1" baseline="-25000" dirty="0"/>
              <a:t>2</a:t>
            </a:r>
            <a:r>
              <a:rPr lang="en-US" dirty="0"/>
              <a:t>)	(∀</a:t>
            </a:r>
            <a:r>
              <a:rPr lang="en-US" i="1" dirty="0"/>
              <a:t>x</a:t>
            </a:r>
            <a:r>
              <a:rPr lang="en-US" dirty="0"/>
              <a:t>)ϕ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i="1" dirty="0"/>
              <a:t>x</a:t>
            </a:r>
            <a:r>
              <a:rPr lang="en-US" dirty="0"/>
              <a:t>-variant </a:t>
            </a:r>
            <a:r>
              <a:rPr lang="en-US" i="1" dirty="0"/>
              <a:t>v’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0 </a:t>
            </a:r>
          </a:p>
          <a:p>
            <a:r>
              <a:rPr lang="en-US" dirty="0"/>
              <a:t>	(∃</a:t>
            </a:r>
            <a:r>
              <a:rPr lang="en-US" i="1" baseline="-25000" dirty="0"/>
              <a:t>1</a:t>
            </a:r>
            <a:r>
              <a:rPr lang="en-US" dirty="0"/>
              <a:t>)	(∃</a:t>
            </a:r>
            <a:r>
              <a:rPr lang="en-US" i="1" dirty="0"/>
              <a:t>x</a:t>
            </a:r>
            <a:r>
              <a:rPr lang="en-US" dirty="0"/>
              <a:t>)ϕ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for some </a:t>
            </a:r>
            <a:r>
              <a:rPr lang="en-US" i="1" dirty="0"/>
              <a:t>x­</a:t>
            </a:r>
            <a:r>
              <a:rPr lang="en-US" dirty="0"/>
              <a:t>-variant </a:t>
            </a:r>
            <a:r>
              <a:rPr lang="en-US" i="1" dirty="0"/>
              <a:t>v’</a:t>
            </a:r>
            <a:r>
              <a:rPr lang="en-US" dirty="0"/>
              <a:t> of </a:t>
            </a:r>
            <a:r>
              <a:rPr lang="en-US" i="1" dirty="0"/>
              <a:t>v</a:t>
            </a:r>
            <a:r>
              <a:rPr lang="en-US" dirty="0"/>
              <a:t>,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1</a:t>
            </a:r>
          </a:p>
          <a:p>
            <a:r>
              <a:rPr lang="en-US" dirty="0"/>
              <a:t>	(∃</a:t>
            </a:r>
            <a:r>
              <a:rPr lang="en-US" i="1" baseline="-25000" dirty="0"/>
              <a:t>2</a:t>
            </a:r>
            <a:r>
              <a:rPr lang="en-US" dirty="0"/>
              <a:t>)	(∃</a:t>
            </a:r>
            <a:r>
              <a:rPr lang="en-US" i="1" dirty="0"/>
              <a:t>x</a:t>
            </a:r>
            <a:r>
              <a:rPr lang="en-US" dirty="0"/>
              <a:t>)ϕ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for every </a:t>
            </a:r>
            <a:r>
              <a:rPr lang="en-US" i="1" dirty="0"/>
              <a:t>x-</a:t>
            </a:r>
            <a:r>
              <a:rPr lang="en-US" dirty="0"/>
              <a:t>variant </a:t>
            </a:r>
            <a:r>
              <a:rPr lang="en-US" i="1" dirty="0"/>
              <a:t>v’</a:t>
            </a:r>
            <a:r>
              <a:rPr lang="en-US" dirty="0"/>
              <a:t> of </a:t>
            </a:r>
            <a:r>
              <a:rPr lang="en-US" i="1" dirty="0"/>
              <a:t>v, </a:t>
            </a:r>
            <a:r>
              <a:rPr lang="en-US" dirty="0"/>
              <a:t>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66361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gap: abstractors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b="1" dirty="0"/>
              <a:t>T</a:t>
            </a:r>
            <a:r>
              <a:rPr lang="en-US" i="1" baseline="-25000" dirty="0"/>
              <a:t>1</a:t>
            </a:r>
            <a:r>
              <a:rPr lang="en-US" dirty="0"/>
              <a:t>)	⟨</a:t>
            </a:r>
            <a:r>
              <a:rPr lang="en-US" b="1" dirty="0" err="1"/>
              <a:t>T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1, where </a:t>
            </a:r>
            <a:r>
              <a:rPr lang="en-US" i="1" dirty="0"/>
              <a:t>v’ </a:t>
            </a:r>
            <a:r>
              <a:rPr lang="en-US" dirty="0"/>
              <a:t>is the </a:t>
            </a:r>
            <a:r>
              <a:rPr lang="en-US" i="1" dirty="0"/>
              <a:t>x</a:t>
            </a:r>
            <a:r>
              <a:rPr lang="en-US" dirty="0"/>
              <a:t>-variant of </a:t>
            </a:r>
            <a:r>
              <a:rPr lang="en-US" i="1" dirty="0"/>
              <a:t>v</a:t>
            </a:r>
            <a:r>
              <a:rPr lang="en-US" dirty="0"/>
              <a:t> assigning: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 </a:t>
            </a:r>
            <a:r>
              <a:rPr lang="en-US" dirty="0"/>
              <a:t>is a constant; 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dirty="0"/>
              <a:t> is a variable. </a:t>
            </a:r>
          </a:p>
          <a:p>
            <a:r>
              <a:rPr lang="en-US" dirty="0"/>
              <a:t>(</a:t>
            </a:r>
            <a:r>
              <a:rPr lang="en-US" b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)	⟨</a:t>
            </a:r>
            <a:r>
              <a:rPr lang="en-US" b="1" dirty="0" err="1"/>
              <a:t>T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0, where </a:t>
            </a:r>
            <a:r>
              <a:rPr lang="en-US" i="1" dirty="0"/>
              <a:t>v’ </a:t>
            </a:r>
            <a:r>
              <a:rPr lang="en-US" dirty="0"/>
              <a:t>is the </a:t>
            </a:r>
            <a:r>
              <a:rPr lang="en-US" i="1" dirty="0"/>
              <a:t>x</a:t>
            </a:r>
            <a:r>
              <a:rPr lang="en-US" dirty="0"/>
              <a:t>-variant of </a:t>
            </a:r>
            <a:r>
              <a:rPr lang="en-US" i="1" dirty="0"/>
              <a:t>v</a:t>
            </a:r>
            <a:r>
              <a:rPr lang="en-US" dirty="0"/>
              <a:t> assigning: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 </a:t>
            </a:r>
            <a:r>
              <a:rPr lang="en-US" dirty="0"/>
              <a:t>is a constant; 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dirty="0"/>
              <a:t> is a variable.</a:t>
            </a:r>
          </a:p>
          <a:p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i="1" baseline="-25000" dirty="0"/>
              <a:t>1</a:t>
            </a:r>
            <a:r>
              <a:rPr lang="en-US" dirty="0"/>
              <a:t>)	⟨</a:t>
            </a:r>
            <a:r>
              <a:rPr lang="en-US" b="1" dirty="0" err="1"/>
              <a:t>F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1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0, where </a:t>
            </a:r>
            <a:r>
              <a:rPr lang="en-US" i="1" dirty="0"/>
              <a:t>v’ </a:t>
            </a:r>
            <a:r>
              <a:rPr lang="en-US" dirty="0"/>
              <a:t>is the </a:t>
            </a:r>
            <a:r>
              <a:rPr lang="en-US" i="1" dirty="0"/>
              <a:t>x</a:t>
            </a:r>
            <a:r>
              <a:rPr lang="en-US" dirty="0"/>
              <a:t>-variant of </a:t>
            </a:r>
            <a:r>
              <a:rPr lang="en-US" i="1" dirty="0"/>
              <a:t>v</a:t>
            </a:r>
            <a:r>
              <a:rPr lang="en-US" dirty="0"/>
              <a:t> assigning: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 </a:t>
            </a:r>
            <a:r>
              <a:rPr lang="en-US" dirty="0"/>
              <a:t>is a constant; 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dirty="0"/>
              <a:t> is a variable.</a:t>
            </a:r>
          </a:p>
          <a:p>
            <a:r>
              <a:rPr lang="en-US" dirty="0"/>
              <a:t>(</a:t>
            </a:r>
            <a:r>
              <a:rPr lang="en-US" b="1" dirty="0"/>
              <a:t>F</a:t>
            </a:r>
            <a:r>
              <a:rPr lang="en-US" i="1" baseline="-25000" dirty="0"/>
              <a:t>2</a:t>
            </a:r>
            <a:r>
              <a:rPr lang="en-US" dirty="0"/>
              <a:t>)	⟨</a:t>
            </a:r>
            <a:r>
              <a:rPr lang="en-US" b="1" dirty="0" err="1"/>
              <a:t>F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</a:t>
            </a:r>
            <a:r>
              <a:rPr lang="en-US" dirty="0"/>
              <a:t>0 </a:t>
            </a:r>
            <a:r>
              <a:rPr lang="en-US" dirty="0" err="1"/>
              <a:t>iff</a:t>
            </a:r>
            <a:r>
              <a:rPr lang="en-US" dirty="0"/>
              <a:t> ϕ</a:t>
            </a:r>
            <a:r>
              <a:rPr lang="en-US" i="1" dirty="0"/>
              <a:t>ρ</a:t>
            </a:r>
            <a:r>
              <a:rPr lang="en-US" i="1" baseline="-25000" dirty="0"/>
              <a:t>w</a:t>
            </a:r>
            <a:r>
              <a:rPr lang="en-US" i="1" baseline="30000" dirty="0"/>
              <a:t>v’</a:t>
            </a:r>
            <a:r>
              <a:rPr lang="en-US" dirty="0"/>
              <a:t>1, where </a:t>
            </a:r>
            <a:r>
              <a:rPr lang="en-US" i="1" dirty="0"/>
              <a:t>v’ </a:t>
            </a:r>
            <a:r>
              <a:rPr lang="en-US" dirty="0"/>
              <a:t>is the </a:t>
            </a:r>
            <a:r>
              <a:rPr lang="en-US" i="1" dirty="0"/>
              <a:t>x</a:t>
            </a:r>
            <a:r>
              <a:rPr lang="en-US" dirty="0"/>
              <a:t>-variant of </a:t>
            </a:r>
            <a:r>
              <a:rPr lang="en-US" i="1" dirty="0"/>
              <a:t>v</a:t>
            </a:r>
            <a:r>
              <a:rPr lang="en-US" dirty="0"/>
              <a:t> assigning: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 </a:t>
            </a:r>
            <a:r>
              <a:rPr lang="en-US" dirty="0"/>
              <a:t>is a constant; and </a:t>
            </a:r>
            <a:r>
              <a:rPr lang="en-US" i="1" dirty="0"/>
              <a:t>v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to </a:t>
            </a:r>
            <a:r>
              <a:rPr lang="en-US" i="1" dirty="0"/>
              <a:t>x</a:t>
            </a:r>
            <a:r>
              <a:rPr lang="en-US" dirty="0"/>
              <a:t> if </a:t>
            </a:r>
            <a:r>
              <a:rPr lang="en-US" i="1" dirty="0"/>
              <a:t>t</a:t>
            </a:r>
            <a:r>
              <a:rPr lang="en-US" dirty="0"/>
              <a:t> is a variable.</a:t>
            </a:r>
          </a:p>
        </p:txBody>
      </p:sp>
    </p:spTree>
    <p:extLst>
      <p:ext uri="{BB962C8B-B14F-4D97-AF65-F5344CB8AC3E}">
        <p14:creationId xmlns:p14="http://schemas.microsoft.com/office/powerpoint/2010/main" val="144992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gap: the neutrality constraint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	For any </a:t>
            </a:r>
            <a:r>
              <a:rPr lang="en-US" i="1" dirty="0"/>
              <a:t>w </a:t>
            </a:r>
            <a:r>
              <a:rPr lang="en-US" dirty="0"/>
              <a:t>∈ 𝒲, ⟨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…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⟩</a:t>
            </a:r>
            <a:r>
              <a:rPr lang="en-US" i="1" dirty="0"/>
              <a:t> </a:t>
            </a:r>
            <a:r>
              <a:rPr lang="en-US" dirty="0"/>
              <a:t>∈ (ℳ)</a:t>
            </a:r>
            <a:r>
              <a:rPr lang="en-US" i="1" baseline="30000" dirty="0"/>
              <a:t>n</a:t>
            </a:r>
            <a:r>
              <a:rPr lang="en-US" dirty="0"/>
              <a:t> and 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 ∈ </a:t>
            </a:r>
            <a:r>
              <a:rPr lang="en-US" i="1" dirty="0"/>
              <a:t>Real</a:t>
            </a:r>
            <a:r>
              <a:rPr lang="en-US" dirty="0"/>
              <a:t>: if ⟨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…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⟩</a:t>
            </a:r>
            <a:r>
              <a:rPr lang="en-US" i="1" dirty="0"/>
              <a:t> </a:t>
            </a:r>
            <a:r>
              <a:rPr lang="en-US" dirty="0"/>
              <a:t>∈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baseline="30000" dirty="0" err="1"/>
              <a:t>ℰ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) or ⟨</a:t>
            </a:r>
            <a:r>
              <a:rPr lang="en-US" i="1" dirty="0"/>
              <a:t>d</a:t>
            </a:r>
            <a:r>
              <a:rPr lang="en-US" i="1" baseline="-25000" dirty="0"/>
              <a:t>1</a:t>
            </a:r>
            <a:r>
              <a:rPr lang="en-US" dirty="0"/>
              <a:t>…</a:t>
            </a:r>
            <a:r>
              <a:rPr lang="en-US" i="1" dirty="0" err="1"/>
              <a:t>d</a:t>
            </a:r>
            <a:r>
              <a:rPr lang="en-US" i="1" baseline="-25000" dirty="0" err="1"/>
              <a:t>n</a:t>
            </a:r>
            <a:r>
              <a:rPr lang="en-US" dirty="0"/>
              <a:t>⟩</a:t>
            </a:r>
            <a:r>
              <a:rPr lang="en-US" i="1" dirty="0"/>
              <a:t> </a:t>
            </a:r>
            <a:r>
              <a:rPr lang="en-US" dirty="0"/>
              <a:t>∈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baseline="30000" dirty="0"/>
              <a:t>𝒜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), then </a:t>
            </a:r>
            <a:r>
              <a:rPr lang="en-US" i="1" dirty="0"/>
              <a:t>d</a:t>
            </a:r>
            <a:r>
              <a:rPr lang="en-US" i="1" baseline="-25000" dirty="0"/>
              <a:t>i </a:t>
            </a:r>
            <a:r>
              <a:rPr lang="en-US" dirty="0"/>
              <a:t>∈ 𝒟(</a:t>
            </a:r>
            <a:r>
              <a:rPr lang="en-US" i="1" dirty="0"/>
              <a:t>w</a:t>
            </a:r>
            <a:r>
              <a:rPr lang="en-US" dirty="0"/>
              <a:t>) for all 1 ≤ </a:t>
            </a:r>
            <a:r>
              <a:rPr lang="en-US" i="1" dirty="0" err="1"/>
              <a:t>i</a:t>
            </a:r>
            <a:r>
              <a:rPr lang="en-US" dirty="0"/>
              <a:t> ≤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5607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gap: Defining the truth predicate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this semantics, we can then </a:t>
            </a:r>
            <a:r>
              <a:rPr lang="en-US" i="1" dirty="0"/>
              <a:t>define </a:t>
            </a:r>
            <a:r>
              <a:rPr lang="en-US" dirty="0"/>
              <a:t>one-place truth and falsity operators as follows: </a:t>
            </a:r>
          </a:p>
          <a:p>
            <a:pPr lvl="1"/>
            <a:r>
              <a:rPr lang="en-US" dirty="0"/>
              <a:t>(</a:t>
            </a:r>
            <a:r>
              <a:rPr lang="en-US" b="1" i="1" dirty="0"/>
              <a:t>T</a:t>
            </a:r>
            <a:r>
              <a:rPr lang="en-US" dirty="0"/>
              <a:t>)	</a:t>
            </a:r>
            <a:r>
              <a:rPr lang="en-US" b="1" i="1" dirty="0"/>
              <a:t>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≝ ⟨</a:t>
            </a:r>
            <a:r>
              <a:rPr lang="en-US" b="1" dirty="0" err="1"/>
              <a:t>T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), where </a:t>
            </a:r>
            <a:r>
              <a:rPr lang="en-US" i="1" dirty="0"/>
              <a:t>y</a:t>
            </a:r>
            <a:r>
              <a:rPr lang="en-US" dirty="0"/>
              <a:t> denotes the proposition resulting from assigning the value of </a:t>
            </a:r>
            <a:r>
              <a:rPr lang="en-US" i="1" dirty="0"/>
              <a:t>t</a:t>
            </a:r>
            <a:r>
              <a:rPr lang="en-US" dirty="0"/>
              <a:t> to each free occurrence of </a:t>
            </a:r>
            <a:r>
              <a:rPr lang="en-US" i="1" dirty="0"/>
              <a:t>x</a:t>
            </a:r>
            <a:r>
              <a:rPr lang="en-US" dirty="0"/>
              <a:t> in ϕ.</a:t>
            </a:r>
          </a:p>
          <a:p>
            <a:pPr lvl="1"/>
            <a:r>
              <a:rPr lang="en-US" dirty="0"/>
              <a:t>(</a:t>
            </a:r>
            <a:r>
              <a:rPr lang="en-US" b="1" i="1" dirty="0"/>
              <a:t>F</a:t>
            </a:r>
            <a:r>
              <a:rPr lang="en-US" dirty="0"/>
              <a:t>)	</a:t>
            </a:r>
            <a:r>
              <a:rPr lang="en-US" b="1" i="1" dirty="0"/>
              <a:t>F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≝ ⟨</a:t>
            </a:r>
            <a:r>
              <a:rPr lang="en-US" b="1" dirty="0" err="1"/>
              <a:t>F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), where </a:t>
            </a:r>
            <a:r>
              <a:rPr lang="en-US" i="1" dirty="0"/>
              <a:t>y</a:t>
            </a:r>
            <a:r>
              <a:rPr lang="en-US" dirty="0"/>
              <a:t> denotes the proposition resulting from assigning the value of </a:t>
            </a:r>
            <a:r>
              <a:rPr lang="en-US" i="1" dirty="0"/>
              <a:t>t</a:t>
            </a:r>
            <a:r>
              <a:rPr lang="en-US" dirty="0"/>
              <a:t> to each free occurrence of </a:t>
            </a:r>
            <a:r>
              <a:rPr lang="en-US" i="1" dirty="0"/>
              <a:t>x</a:t>
            </a:r>
            <a:r>
              <a:rPr lang="en-US" dirty="0"/>
              <a:t> in ϕ.</a:t>
            </a:r>
          </a:p>
        </p:txBody>
      </p:sp>
    </p:spTree>
    <p:extLst>
      <p:ext uri="{BB962C8B-B14F-4D97-AF65-F5344CB8AC3E}">
        <p14:creationId xmlns:p14="http://schemas.microsoft.com/office/powerpoint/2010/main" val="1593791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Falsity, Negation, and Contrariety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537177"/>
              </p:ext>
            </p:extLst>
          </p:nvPr>
        </p:nvGraphicFramePr>
        <p:xfrm>
          <a:off x="838199" y="1825622"/>
          <a:ext cx="10515601" cy="43513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84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5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1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68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 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Posits something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Determines a subject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88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Negation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X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X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88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Privation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X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√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685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Contrariety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>
                          <a:effectLst/>
                        </a:rPr>
                        <a:t>√</a:t>
                      </a:r>
                      <a:endParaRPr lang="en-US" sz="1200" kern="15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√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299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Falsity, Negation, and Contrariety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Square of opposition for truth, falsity, and negation</a:t>
            </a:r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7048661" y="2984285"/>
            <a:ext cx="228600" cy="181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Subalterns</a:t>
            </a:r>
            <a:endParaRPr kumimoji="0" lang="hi-I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6362" y="2984286"/>
            <a:ext cx="1819275" cy="18192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4969810" y="2984285"/>
            <a:ext cx="228600" cy="1819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Subalterns</a:t>
            </a:r>
            <a:endParaRPr kumimoji="0" lang="hi-I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18"/>
          <p:cNvSpPr txBox="1">
            <a:spLocks noChangeArrowheads="1"/>
          </p:cNvSpPr>
          <p:nvPr/>
        </p:nvSpPr>
        <p:spPr bwMode="auto">
          <a:xfrm rot="-2700000">
            <a:off x="5412996" y="3572332"/>
            <a:ext cx="1481137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Contradictories</a:t>
            </a:r>
            <a:endParaRPr kumimoji="0" lang="hi-I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5183870" y="2984286"/>
            <a:ext cx="1819275" cy="181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Box 19"/>
          <p:cNvSpPr txBox="1">
            <a:spLocks noChangeArrowheads="1"/>
          </p:cNvSpPr>
          <p:nvPr/>
        </p:nvSpPr>
        <p:spPr bwMode="auto">
          <a:xfrm rot="2700000">
            <a:off x="5352937" y="3589483"/>
            <a:ext cx="1481138" cy="2921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i-I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Mangal" panose="02040503050203030202" pitchFamily="18" charset="0"/>
              </a:rPr>
              <a:t>Contradictories</a:t>
            </a:r>
            <a:endParaRPr kumimoji="0" lang="hi-I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183870" y="2984285"/>
            <a:ext cx="1819275" cy="18192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481848" y="2713894"/>
            <a:ext cx="3747752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⟨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.ϕ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⟩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	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Contraries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⟨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.ϕ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⟩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4481848" y="3877158"/>
            <a:ext cx="3348507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431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25" algn="l"/>
              </a:tabLs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25" algn="l"/>
              </a:tabLst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25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endParaRPr kumimoji="0" lang="en-US" altLang="zh-CN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43125" algn="l"/>
              </a:tabLst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~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⟨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.ϕ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⟩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             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Subcontraries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	~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⟨</a:t>
            </a:r>
            <a:r>
              <a:rPr kumimoji="0" lang="en-US" altLang="zh-CN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.ϕ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Cambria Math" panose="02040503050406030204" pitchFamily="18" charset="0"/>
              </a:rPr>
              <a:t>⟩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1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0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Falsity, Negation, and Contrariety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	(</a:t>
            </a:r>
            <a:r>
              <a:rPr lang="en-US" b="1" i="1" dirty="0"/>
              <a:t>I</a:t>
            </a:r>
            <a:r>
              <a:rPr lang="en-US" dirty="0"/>
              <a:t>)	</a:t>
            </a:r>
            <a:r>
              <a:rPr lang="en-US" b="1" i="1" dirty="0"/>
              <a:t>I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≝ ~</a:t>
            </a:r>
            <a:r>
              <a:rPr lang="en-US" b="1" i="1" dirty="0"/>
              <a:t>T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 &amp; ~</a:t>
            </a:r>
            <a:r>
              <a:rPr lang="en-US" b="1" i="1" dirty="0"/>
              <a:t>F</a:t>
            </a:r>
            <a:r>
              <a:rPr lang="en-US" dirty="0"/>
              <a:t>(</a:t>
            </a:r>
            <a:r>
              <a:rPr lang="en-US" i="1" dirty="0"/>
              <a:t>y</a:t>
            </a:r>
            <a:r>
              <a:rPr lang="en-US" dirty="0"/>
              <a:t>)</a:t>
            </a:r>
          </a:p>
          <a:p>
            <a:r>
              <a:rPr lang="en-US" dirty="0"/>
              <a:t>Denotation</a:t>
            </a:r>
            <a:r>
              <a:rPr lang="en-US" b="1" dirty="0"/>
              <a:t>: D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≝ ⟨</a:t>
            </a:r>
            <a:r>
              <a:rPr lang="en-US" b="1" dirty="0" err="1"/>
              <a:t>T</a:t>
            </a:r>
            <a:r>
              <a:rPr lang="en-US" i="1" dirty="0" err="1"/>
              <a:t>x</a:t>
            </a:r>
            <a:r>
              <a:rPr lang="en-US" dirty="0" err="1"/>
              <a:t>.</a:t>
            </a:r>
            <a:r>
              <a:rPr lang="en-US" i="1" dirty="0" err="1"/>
              <a:t>x</a:t>
            </a:r>
            <a:r>
              <a:rPr lang="en-US" i="1" dirty="0"/>
              <a:t>=x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Denotation Failure: ~</a:t>
            </a:r>
            <a:r>
              <a:rPr lang="en-US" b="1" dirty="0"/>
              <a:t>D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6652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Minimalism, Anti-Minimalism, and Liars (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definitions: </a:t>
            </a:r>
          </a:p>
          <a:p>
            <a:pPr lvl="1"/>
            <a:r>
              <a:rPr lang="en-US" i="1" dirty="0" err="1"/>
              <a:t>Deflationism</a:t>
            </a:r>
            <a:r>
              <a:rPr lang="en-US" dirty="0"/>
              <a:t>: “there is no substantial property of truth, so there is nothing – no domain of objects, or properties, or phenomena – which the theory of truth describes” (</a:t>
            </a:r>
            <a:r>
              <a:rPr lang="en-US" dirty="0" err="1"/>
              <a:t>Glanzberg</a:t>
            </a:r>
            <a:r>
              <a:rPr lang="en-US" dirty="0"/>
              <a:t> (2003), 13). </a:t>
            </a:r>
          </a:p>
          <a:p>
            <a:pPr lvl="1"/>
            <a:r>
              <a:rPr lang="en-US" i="1" dirty="0"/>
              <a:t>Inflationism</a:t>
            </a:r>
            <a:r>
              <a:rPr lang="en-US" dirty="0"/>
              <a:t>: There is something – some domain of objects, properties, or phenomena – that the theory of truth describes, and so there </a:t>
            </a:r>
            <a:r>
              <a:rPr lang="en-US" i="1" dirty="0"/>
              <a:t>is </a:t>
            </a:r>
            <a:r>
              <a:rPr lang="en-US" dirty="0"/>
              <a:t>some substantial property of truth. </a:t>
            </a:r>
          </a:p>
          <a:p>
            <a:pPr lvl="1"/>
            <a:r>
              <a:rPr lang="en-US" dirty="0"/>
              <a:t>Commonly accepted claim: the theory of truth is about something only if there is some substantial property of truth.</a:t>
            </a:r>
          </a:p>
        </p:txBody>
      </p:sp>
    </p:spTree>
    <p:extLst>
      <p:ext uri="{BB962C8B-B14F-4D97-AF65-F5344CB8AC3E}">
        <p14:creationId xmlns:p14="http://schemas.microsoft.com/office/powerpoint/2010/main" val="1800763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Deflationism</a:t>
            </a:r>
            <a:r>
              <a:rPr lang="en-US" dirty="0"/>
              <a:t>, liars, and the ontic use of ‘true’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Jacob </a:t>
            </a:r>
            <a:r>
              <a:rPr lang="en-US" dirty="0" err="1"/>
              <a:t>Archambault</a:t>
            </a:r>
            <a:endParaRPr lang="en-US" dirty="0"/>
          </a:p>
          <a:p>
            <a:r>
              <a:rPr lang="en-US" dirty="0"/>
              <a:t>Mark and Kathryn </a:t>
            </a:r>
            <a:r>
              <a:rPr lang="en-US" dirty="0" err="1"/>
              <a:t>Tomasic</a:t>
            </a:r>
            <a:r>
              <a:rPr lang="en-US" dirty="0"/>
              <a:t> Research Fellow, Fordham University</a:t>
            </a:r>
          </a:p>
          <a:p>
            <a:r>
              <a:rPr lang="en-US" dirty="0">
                <a:hlinkClick r:id="rId2"/>
              </a:rPr>
              <a:t>jarchambault@Fordham.edu</a:t>
            </a:r>
            <a:r>
              <a:rPr lang="en-US" dirty="0"/>
              <a:t> </a:t>
            </a:r>
          </a:p>
          <a:p>
            <a:r>
              <a:rPr lang="en-US" dirty="0"/>
              <a:t>www.jacobarchambault.com</a:t>
            </a:r>
          </a:p>
        </p:txBody>
      </p:sp>
    </p:spTree>
    <p:extLst>
      <p:ext uri="{BB962C8B-B14F-4D97-AF65-F5344CB8AC3E}">
        <p14:creationId xmlns:p14="http://schemas.microsoft.com/office/powerpoint/2010/main" val="333469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255571"/>
              </p:ext>
            </p:extLst>
          </p:nvPr>
        </p:nvGraphicFramePr>
        <p:xfrm>
          <a:off x="838200" y="1690688"/>
          <a:ext cx="10515600" cy="3181826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4779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18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Operation of the understanding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Understanding indivisibles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50" dirty="0">
                          <a:effectLst/>
                        </a:rPr>
                        <a:t>Composition and division</a:t>
                      </a:r>
                      <a:endParaRPr lang="en-US" sz="1200" b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50" dirty="0">
                          <a:effectLst/>
                        </a:rPr>
                        <a:t>Ratiocination</a:t>
                      </a:r>
                      <a:endParaRPr lang="en-US" sz="1200" b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679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kern="150" dirty="0">
                          <a:effectLst/>
                        </a:rPr>
                        <a:t>Those things that are conceived by simple</a:t>
                      </a:r>
                      <a:r>
                        <a:rPr lang="en-US" sz="1200" b="0" kern="150" baseline="0" dirty="0">
                          <a:effectLst/>
                        </a:rPr>
                        <a:t> understanding</a:t>
                      </a:r>
                      <a:endParaRPr lang="en-US" sz="1200" b="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[what is stated</a:t>
                      </a:r>
                      <a:r>
                        <a:rPr lang="en-US" sz="1200" kern="150" baseline="0" dirty="0">
                          <a:effectLst/>
                        </a:rPr>
                        <a:t> in] a </a:t>
                      </a:r>
                      <a:r>
                        <a:rPr lang="en-US" sz="1200" kern="150" dirty="0">
                          <a:effectLst/>
                        </a:rPr>
                        <a:t>statement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50" dirty="0">
                          <a:effectLst/>
                        </a:rPr>
                        <a:t>Deduction</a:t>
                      </a:r>
                      <a:endParaRPr lang="en-US" sz="1200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411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i="1" kern="150" dirty="0">
                          <a:effectLst/>
                        </a:rPr>
                        <a:t>Categories</a:t>
                      </a:r>
                      <a:endParaRPr lang="en-US" sz="1200" b="0" i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150" dirty="0">
                          <a:effectLst/>
                        </a:rPr>
                        <a:t>De </a:t>
                      </a:r>
                      <a:r>
                        <a:rPr lang="en-US" sz="1200" i="1" kern="150" dirty="0" err="1">
                          <a:effectLst/>
                        </a:rPr>
                        <a:t>interpretatione</a:t>
                      </a:r>
                      <a:endParaRPr lang="en-US" sz="1200" i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i="1" kern="150" dirty="0">
                          <a:effectLst/>
                        </a:rPr>
                        <a:t>Prior Analytics, etc.</a:t>
                      </a:r>
                      <a:endParaRPr lang="en-US" sz="1200" i="1" kern="15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Mangal" panose="02040503050203030202" pitchFamily="18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38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Veritate</a:t>
            </a:r>
            <a:r>
              <a:rPr lang="en-US" dirty="0"/>
              <a:t>, Q. 1, art. 1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52738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26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Real and Ontological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 predicates</a:t>
            </a:r>
          </a:p>
          <a:p>
            <a:pPr lvl="1"/>
            <a:r>
              <a:rPr lang="en-US" dirty="0"/>
              <a:t>Real: from the Latin </a:t>
            </a:r>
            <a:r>
              <a:rPr lang="en-US" i="1" dirty="0"/>
              <a:t>res</a:t>
            </a:r>
            <a:r>
              <a:rPr lang="en-US" dirty="0"/>
              <a:t>. “‘</a:t>
            </a:r>
            <a:r>
              <a:rPr lang="en-US" i="1" dirty="0"/>
              <a:t>Res’ </a:t>
            </a:r>
            <a:r>
              <a:rPr lang="en-US" dirty="0"/>
              <a:t>differs from ‘</a:t>
            </a:r>
            <a:r>
              <a:rPr lang="en-US" i="1" dirty="0" err="1"/>
              <a:t>ens</a:t>
            </a:r>
            <a:r>
              <a:rPr lang="en-US" i="1" dirty="0"/>
              <a:t>’</a:t>
            </a:r>
            <a:r>
              <a:rPr lang="en-US" dirty="0"/>
              <a:t> in this respect, that the name </a:t>
            </a:r>
            <a:r>
              <a:rPr lang="en-US" i="1" dirty="0"/>
              <a:t>‘</a:t>
            </a:r>
            <a:r>
              <a:rPr lang="en-US" i="1" dirty="0" err="1"/>
              <a:t>ens</a:t>
            </a:r>
            <a:r>
              <a:rPr lang="en-US" dirty="0"/>
              <a:t>’ is taken from the act of being, but the name </a:t>
            </a:r>
            <a:r>
              <a:rPr lang="en-US" i="1" dirty="0"/>
              <a:t>res</a:t>
            </a:r>
            <a:r>
              <a:rPr lang="en-US" dirty="0"/>
              <a:t> expresses the quiddity or essence of a thing” (Aquinas, </a:t>
            </a:r>
            <a:r>
              <a:rPr lang="en-US" i="1" dirty="0"/>
              <a:t>De </a:t>
            </a:r>
            <a:r>
              <a:rPr lang="en-US" i="1" dirty="0" err="1"/>
              <a:t>Veritate</a:t>
            </a:r>
            <a:r>
              <a:rPr lang="en-US" dirty="0"/>
              <a:t>, q. 1, art. 1)</a:t>
            </a:r>
          </a:p>
          <a:p>
            <a:pPr lvl="1"/>
            <a:r>
              <a:rPr lang="en-US" dirty="0"/>
              <a:t>Adds some content to the concept of the thing it is predicated of: it ‘in-forms’ it.</a:t>
            </a:r>
          </a:p>
          <a:p>
            <a:pPr lvl="2"/>
            <a:r>
              <a:rPr lang="en-US" dirty="0"/>
              <a:t>Determines the thing </a:t>
            </a:r>
            <a:r>
              <a:rPr lang="en-US" i="1" dirty="0"/>
              <a:t>as</a:t>
            </a:r>
            <a:r>
              <a:rPr lang="en-US" dirty="0"/>
              <a:t> one subjected to the form, aspect, </a:t>
            </a:r>
            <a:r>
              <a:rPr lang="en-US" i="1" dirty="0" err="1"/>
              <a:t>eidos</a:t>
            </a:r>
            <a:r>
              <a:rPr lang="en-US" i="1" dirty="0"/>
              <a:t> </a:t>
            </a:r>
            <a:r>
              <a:rPr lang="en-US" dirty="0"/>
              <a:t>indicated by the predicate</a:t>
            </a:r>
          </a:p>
          <a:p>
            <a:pPr lvl="2"/>
            <a:r>
              <a:rPr lang="en-US" i="1" dirty="0"/>
              <a:t>Posits</a:t>
            </a:r>
            <a:r>
              <a:rPr lang="en-US" dirty="0"/>
              <a:t> the property indicated by the predicate as inhering in the subject.</a:t>
            </a:r>
          </a:p>
          <a:p>
            <a:pPr lvl="2"/>
            <a:r>
              <a:rPr lang="en-US" dirty="0"/>
              <a:t>Thereby clarifying the being had by the subject itself</a:t>
            </a:r>
          </a:p>
          <a:p>
            <a:pPr lvl="1"/>
            <a:r>
              <a:rPr lang="en-US" dirty="0"/>
              <a:t>Univocal</a:t>
            </a:r>
          </a:p>
        </p:txBody>
      </p:sp>
    </p:spTree>
    <p:extLst>
      <p:ext uri="{BB962C8B-B14F-4D97-AF65-F5344CB8AC3E}">
        <p14:creationId xmlns:p14="http://schemas.microsoft.com/office/powerpoint/2010/main" val="5620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Real and Ontological Predicates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Ontological predicates</a:t>
            </a:r>
          </a:p>
          <a:p>
            <a:pPr lvl="1"/>
            <a:r>
              <a:rPr lang="en-US" dirty="0"/>
              <a:t>From the Greek </a:t>
            </a:r>
            <a:r>
              <a:rPr lang="en-US" dirty="0" err="1"/>
              <a:t>τὸ</a:t>
            </a:r>
            <a:r>
              <a:rPr lang="en-US" dirty="0"/>
              <a:t> </a:t>
            </a:r>
            <a:r>
              <a:rPr lang="en-US" dirty="0" err="1"/>
              <a:t>ὂν</a:t>
            </a:r>
            <a:r>
              <a:rPr lang="en-US" dirty="0"/>
              <a:t>, which, via the Latin ‘</a:t>
            </a:r>
            <a:r>
              <a:rPr lang="en-US" i="1" dirty="0" err="1"/>
              <a:t>ens</a:t>
            </a:r>
            <a:r>
              <a:rPr lang="en-US" dirty="0"/>
              <a:t>’ gives us the English ‘entity’.</a:t>
            </a:r>
          </a:p>
          <a:p>
            <a:pPr lvl="1"/>
            <a:r>
              <a:rPr lang="en-US" dirty="0"/>
              <a:t>Ascribed to a thing not on account of its essence, but the actualization of that essence</a:t>
            </a:r>
          </a:p>
          <a:p>
            <a:pPr lvl="1"/>
            <a:r>
              <a:rPr lang="en-US" dirty="0"/>
              <a:t>Examples: ‘exists’, ‘good’, ‘the same as’, ‘different from’ </a:t>
            </a:r>
          </a:p>
          <a:p>
            <a:pPr lvl="1"/>
            <a:r>
              <a:rPr lang="en-US" dirty="0"/>
              <a:t>Frequently give rise to zeugmas</a:t>
            </a:r>
          </a:p>
          <a:p>
            <a:pPr lvl="1"/>
            <a:r>
              <a:rPr lang="en-US" dirty="0"/>
              <a:t>An analogy: there are statements the truth or falsity of which is necessarily consequent not upon their meaning </a:t>
            </a:r>
          </a:p>
          <a:p>
            <a:pPr lvl="2"/>
            <a:r>
              <a:rPr lang="en-US" dirty="0"/>
              <a:t>“I am here now”. </a:t>
            </a:r>
          </a:p>
          <a:p>
            <a:pPr lvl="2"/>
            <a:r>
              <a:rPr lang="en-US" dirty="0"/>
              <a:t>“I am a brain in a vat”</a:t>
            </a:r>
          </a:p>
        </p:txBody>
      </p:sp>
    </p:spTree>
    <p:extLst>
      <p:ext uri="{BB962C8B-B14F-4D97-AF65-F5344CB8AC3E}">
        <p14:creationId xmlns:p14="http://schemas.microsoft.com/office/powerpoint/2010/main" val="259906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‘True’ in its pre-sentential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Claim 1: ‘True’, in its pre-sentential meaning, is an ontological predicate</a:t>
            </a:r>
          </a:p>
          <a:p>
            <a:r>
              <a:rPr lang="en-US" dirty="0"/>
              <a:t>Examples: true friendship, true heroes, true love, true judgments, true beliefs, true testimonies, etc. </a:t>
            </a:r>
          </a:p>
          <a:p>
            <a:r>
              <a:rPr lang="en-US" dirty="0"/>
              <a:t>A puzzle: how do ontological predicates differ from each other? (ask me about this later)</a:t>
            </a:r>
          </a:p>
          <a:p>
            <a:r>
              <a:rPr lang="en-US" dirty="0"/>
              <a:t>Claim 2: the sentential use of ‘true’ presupposes its pre-sentential use</a:t>
            </a:r>
          </a:p>
          <a:p>
            <a:r>
              <a:rPr lang="en-US" dirty="0"/>
              <a:t>Corollary of claim 2: the T-Schema is not fundamental</a:t>
            </a:r>
          </a:p>
          <a:p>
            <a:r>
              <a:rPr lang="en-US" dirty="0"/>
              <a:t>Historical evidence: Plato, </a:t>
            </a:r>
            <a:r>
              <a:rPr lang="en-US" i="1" dirty="0"/>
              <a:t>Rep. </a:t>
            </a:r>
            <a:r>
              <a:rPr lang="en-US" dirty="0"/>
              <a:t>IV 436b 8-9; Aristotle, </a:t>
            </a:r>
            <a:r>
              <a:rPr lang="en-US" i="1" dirty="0"/>
              <a:t>Metaph</a:t>
            </a:r>
            <a:r>
              <a:rPr lang="en-US" dirty="0"/>
              <a:t>. IV. 7 1011b 26-28.</a:t>
            </a:r>
          </a:p>
          <a:p>
            <a:r>
              <a:rPr lang="en-US" dirty="0"/>
              <a:t>(T) 	</a:t>
            </a:r>
            <a:r>
              <a:rPr lang="en-US" b="1" dirty="0"/>
              <a:t>True</a:t>
            </a:r>
            <a:r>
              <a:rPr lang="en-US" dirty="0"/>
              <a:t>(α)↔</a:t>
            </a:r>
            <a:r>
              <a:rPr lang="en-US" i="1" dirty="0"/>
              <a:t>p</a:t>
            </a:r>
            <a:r>
              <a:rPr lang="en-US" dirty="0"/>
              <a:t>, where what replaces ‘α’ is a name of a sentence replacing ‘</a:t>
            </a:r>
            <a:r>
              <a:rPr lang="en-US" i="1" dirty="0"/>
              <a:t>p</a:t>
            </a:r>
            <a:r>
              <a:rPr lang="en-US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3180830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Syntax and semantics for bridging the truth gap: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ℒ = (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Q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Λ,</a:t>
            </a:r>
            <a:r>
              <a:rPr lang="en-US" b="1" i="1" dirty="0"/>
              <a:t> Real</a:t>
            </a:r>
            <a:r>
              <a:rPr lang="en-US" dirty="0"/>
              <a:t>, </a:t>
            </a:r>
            <a:r>
              <a:rPr lang="en-US" b="1" i="1" dirty="0" err="1"/>
              <a:t>Trm</a:t>
            </a:r>
            <a:r>
              <a:rPr lang="en-US" dirty="0"/>
              <a:t>, </a:t>
            </a:r>
            <a:r>
              <a:rPr lang="en-US" b="1" i="1" dirty="0" err="1"/>
              <a:t>Frm</a:t>
            </a:r>
            <a:r>
              <a:rPr lang="en-US" dirty="0"/>
              <a:t>)</a:t>
            </a:r>
          </a:p>
          <a:p>
            <a:r>
              <a:rPr lang="en-US" i="1" dirty="0"/>
              <a:t>C</a:t>
            </a:r>
            <a:r>
              <a:rPr lang="en-US" dirty="0"/>
              <a:t> = {~, &amp;, v, =, ⇒, </a:t>
            </a:r>
            <a:r>
              <a:rPr lang="zh-CN" altLang="en-US" dirty="0"/>
              <a:t>□</a:t>
            </a:r>
            <a:r>
              <a:rPr lang="en-US" dirty="0"/>
              <a:t>, ♢} </a:t>
            </a:r>
          </a:p>
          <a:p>
            <a:r>
              <a:rPr lang="en-US" i="1" dirty="0"/>
              <a:t>Q</a:t>
            </a:r>
            <a:r>
              <a:rPr lang="en-US" dirty="0"/>
              <a:t> = {∀, ∃}</a:t>
            </a:r>
          </a:p>
          <a:p>
            <a:r>
              <a:rPr lang="en-US" b="1" i="1" dirty="0"/>
              <a:t>Real</a:t>
            </a:r>
            <a:r>
              <a:rPr lang="en-US" dirty="0"/>
              <a:t> is a set of real predicates (i.e. our set of unproblematic, 1</a:t>
            </a:r>
            <a:r>
              <a:rPr lang="en-US" baseline="30000" dirty="0"/>
              <a:t>st</a:t>
            </a:r>
            <a:r>
              <a:rPr lang="en-US" dirty="0"/>
              <a:t> order predicates – not including a truth predicate)</a:t>
            </a:r>
          </a:p>
          <a:p>
            <a:r>
              <a:rPr lang="en-US" b="1" i="1" dirty="0" err="1"/>
              <a:t>Trm</a:t>
            </a:r>
            <a:r>
              <a:rPr lang="en-US" dirty="0"/>
              <a:t> = </a:t>
            </a:r>
            <a:r>
              <a:rPr lang="en-US" b="1" i="1" dirty="0"/>
              <a:t>Con</a:t>
            </a:r>
            <a:r>
              <a:rPr lang="en-US" i="1" dirty="0"/>
              <a:t> </a:t>
            </a:r>
            <a:r>
              <a:rPr lang="en-US" dirty="0"/>
              <a:t>⋃</a:t>
            </a:r>
            <a:r>
              <a:rPr lang="en-US" i="1" dirty="0"/>
              <a:t> </a:t>
            </a:r>
            <a:r>
              <a:rPr lang="en-US" b="1" i="1" dirty="0" err="1"/>
              <a:t>Var</a:t>
            </a:r>
            <a:r>
              <a:rPr lang="en-US" dirty="0"/>
              <a:t> is a set of terms, where </a:t>
            </a:r>
            <a:r>
              <a:rPr lang="en-US" b="1" i="1" dirty="0"/>
              <a:t>Con</a:t>
            </a:r>
            <a:r>
              <a:rPr lang="en-US" dirty="0"/>
              <a:t> = {</a:t>
            </a:r>
            <a:r>
              <a:rPr lang="en-US" i="1" dirty="0"/>
              <a:t>a, b, c, d…</a:t>
            </a:r>
            <a:r>
              <a:rPr lang="en-US" dirty="0"/>
              <a:t>} is our collection of constants and </a:t>
            </a:r>
            <a:r>
              <a:rPr lang="en-US" b="1" i="1" dirty="0" err="1"/>
              <a:t>Var</a:t>
            </a:r>
            <a:r>
              <a:rPr lang="en-US" dirty="0"/>
              <a:t> = {</a:t>
            </a:r>
            <a:r>
              <a:rPr lang="en-US" i="1" dirty="0"/>
              <a:t>x, y, z, w, x'</a:t>
            </a:r>
            <a:r>
              <a:rPr lang="en-US" dirty="0"/>
              <a:t>…} is a set of variables. </a:t>
            </a:r>
          </a:p>
          <a:p>
            <a:r>
              <a:rPr lang="en-US" dirty="0"/>
              <a:t>The set Λ = T ⋃ F is a set of functions, intended as variants of lambda abstraction. </a:t>
            </a:r>
          </a:p>
        </p:txBody>
      </p:sp>
    </p:spTree>
    <p:extLst>
      <p:ext uri="{BB962C8B-B14F-4D97-AF65-F5344CB8AC3E}">
        <p14:creationId xmlns:p14="http://schemas.microsoft.com/office/powerpoint/2010/main" val="11388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Syntax (</a:t>
            </a:r>
            <a:r>
              <a:rPr lang="en-US" dirty="0" err="1"/>
              <a:t>cont</a:t>
            </a:r>
            <a:r>
              <a:rPr lang="en-US" dirty="0"/>
              <a:t>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err="1"/>
              <a:t>Frm</a:t>
            </a:r>
            <a:r>
              <a:rPr lang="en-US" dirty="0"/>
              <a:t> is the set of formulas of the language, membership in which is recursively defined as follows:</a:t>
            </a:r>
          </a:p>
          <a:p>
            <a:pPr lvl="0"/>
            <a:r>
              <a:rPr lang="en-US" dirty="0"/>
              <a:t>If </a:t>
            </a:r>
            <a:r>
              <a:rPr lang="en-US" i="1" dirty="0" err="1"/>
              <a:t>F</a:t>
            </a:r>
            <a:r>
              <a:rPr lang="en-US" i="1" baseline="30000" dirty="0" err="1"/>
              <a:t>n</a:t>
            </a:r>
            <a:r>
              <a:rPr lang="en-US" dirty="0"/>
              <a:t> ∈ </a:t>
            </a:r>
            <a:r>
              <a:rPr lang="en-US" b="1" i="1" dirty="0"/>
              <a:t>Real</a:t>
            </a:r>
            <a:r>
              <a:rPr lang="en-US" b="1" dirty="0"/>
              <a:t> </a:t>
            </a:r>
            <a:r>
              <a:rPr lang="en-US" dirty="0"/>
              <a:t>and 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 ∈ </a:t>
            </a:r>
            <a:r>
              <a:rPr lang="en-US" b="1" i="1" dirty="0" err="1"/>
              <a:t>Var</a:t>
            </a:r>
            <a:r>
              <a:rPr lang="en-US" i="1" baseline="30000" dirty="0" err="1"/>
              <a:t>n</a:t>
            </a:r>
            <a:r>
              <a:rPr lang="en-US" dirty="0"/>
              <a:t>, then</a:t>
            </a:r>
            <a:r>
              <a:rPr lang="en-US" b="1" dirty="0"/>
              <a:t> </a:t>
            </a:r>
            <a:r>
              <a:rPr lang="en-US" i="1" dirty="0" err="1"/>
              <a:t>F</a:t>
            </a:r>
            <a:r>
              <a:rPr lang="en-US" i="1" baseline="30000" dirty="0" err="1"/>
              <a:t>n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dirty="0"/>
              <a:t>) ∈ </a:t>
            </a:r>
            <a:r>
              <a:rPr lang="en-US" b="1" i="1" dirty="0" err="1"/>
              <a:t>Frm</a:t>
            </a:r>
            <a:r>
              <a:rPr lang="en-US" dirty="0"/>
              <a:t>, with </a:t>
            </a:r>
            <a:r>
              <a:rPr lang="en-US" i="1" dirty="0"/>
              <a:t>x</a:t>
            </a:r>
            <a:r>
              <a:rPr lang="en-US" i="1" baseline="-25000" dirty="0"/>
              <a:t>1</a:t>
            </a:r>
            <a:r>
              <a:rPr lang="en-US" i="1" dirty="0"/>
              <a:t>…</a:t>
            </a:r>
            <a:r>
              <a:rPr lang="en-US" i="1" dirty="0" err="1"/>
              <a:t>x</a:t>
            </a:r>
            <a:r>
              <a:rPr lang="en-US" i="1" baseline="-25000" dirty="0" err="1"/>
              <a:t>n</a:t>
            </a:r>
            <a:r>
              <a:rPr lang="en-US" i="1" dirty="0"/>
              <a:t> </a:t>
            </a:r>
            <a:r>
              <a:rPr lang="en-US" dirty="0"/>
              <a:t>as</a:t>
            </a:r>
            <a:r>
              <a:rPr lang="en-US" i="1" dirty="0"/>
              <a:t> </a:t>
            </a:r>
            <a:r>
              <a:rPr lang="en-US" dirty="0"/>
              <a:t>free variable occurrences.</a:t>
            </a:r>
          </a:p>
          <a:p>
            <a:pPr lvl="0"/>
            <a:r>
              <a:rPr lang="en-US" dirty="0"/>
              <a:t>If ϕ ∈ </a:t>
            </a:r>
            <a:r>
              <a:rPr lang="en-US" b="1" i="1" dirty="0" err="1"/>
              <a:t>Frm</a:t>
            </a:r>
            <a:r>
              <a:rPr lang="en-US" dirty="0"/>
              <a:t>, then each of ~ϕ, </a:t>
            </a:r>
            <a:r>
              <a:rPr lang="zh-CN" altLang="en-US" dirty="0"/>
              <a:t>□</a:t>
            </a:r>
            <a:r>
              <a:rPr lang="en-US" dirty="0"/>
              <a:t>ϕ, and ♢ϕ ∈ </a:t>
            </a:r>
            <a:r>
              <a:rPr lang="en-US" b="1" i="1" dirty="0" err="1"/>
              <a:t>Frm</a:t>
            </a:r>
            <a:r>
              <a:rPr lang="en-US" dirty="0"/>
              <a:t>, the free variable occurrences of the resulting formula being those of ϕ. </a:t>
            </a:r>
          </a:p>
          <a:p>
            <a:pPr lvl="0"/>
            <a:r>
              <a:rPr lang="en-US" dirty="0"/>
              <a:t>If ϕ, ψ ∈ </a:t>
            </a:r>
            <a:r>
              <a:rPr lang="en-US" b="1" i="1" dirty="0" err="1"/>
              <a:t>Frm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then so are (ϕ &amp; ψ), (ϕ v ψ), and (ϕ ⇒ ψ), the free variable occurrences of which being those of ϕ together with those of ψ. </a:t>
            </a:r>
          </a:p>
          <a:p>
            <a:pPr lvl="0"/>
            <a:r>
              <a:rPr lang="en-US" dirty="0"/>
              <a:t>If ϕ ∈ </a:t>
            </a:r>
            <a:r>
              <a:rPr lang="en-US" b="1" i="1" dirty="0" err="1"/>
              <a:t>Frm</a:t>
            </a:r>
            <a:r>
              <a:rPr lang="en-US" dirty="0"/>
              <a:t> and </a:t>
            </a:r>
            <a:r>
              <a:rPr lang="en-US" i="1" dirty="0"/>
              <a:t>x</a:t>
            </a:r>
            <a:r>
              <a:rPr lang="en-US" dirty="0"/>
              <a:t> ∈ </a:t>
            </a:r>
            <a:r>
              <a:rPr lang="en-US" b="1" i="1" dirty="0" err="1"/>
              <a:t>Var</a:t>
            </a:r>
            <a:r>
              <a:rPr lang="en-US" dirty="0"/>
              <a:t>, then (∀</a:t>
            </a:r>
            <a:r>
              <a:rPr lang="en-US" i="1" dirty="0"/>
              <a:t>x</a:t>
            </a:r>
            <a:r>
              <a:rPr lang="en-US" dirty="0"/>
              <a:t>)ϕ, (∃</a:t>
            </a:r>
            <a:r>
              <a:rPr lang="en-US" i="1" dirty="0"/>
              <a:t>x</a:t>
            </a:r>
            <a:r>
              <a:rPr lang="en-US" dirty="0"/>
              <a:t>)ϕ ∈ </a:t>
            </a:r>
            <a:r>
              <a:rPr lang="en-US" b="1" i="1" dirty="0" err="1"/>
              <a:t>Frm</a:t>
            </a:r>
            <a:r>
              <a:rPr lang="en-US" dirty="0"/>
              <a:t>, with free variable occurrences being those of ϕ less its free occurrences of </a:t>
            </a:r>
            <a:r>
              <a:rPr lang="en-US" i="1" dirty="0"/>
              <a:t>x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6917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Syntax (</a:t>
            </a:r>
            <a:r>
              <a:rPr lang="en-US" dirty="0" err="1"/>
              <a:t>cont</a:t>
            </a:r>
            <a:r>
              <a:rPr lang="en-US" dirty="0"/>
              <a:t>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Membership in T is defined as follows:</a:t>
            </a:r>
          </a:p>
          <a:p>
            <a:pPr lvl="1"/>
            <a:r>
              <a:rPr lang="en-US" dirty="0"/>
              <a:t>(T)	If ϕ ∈ </a:t>
            </a:r>
            <a:r>
              <a:rPr lang="en-US" b="1" i="1" dirty="0" err="1"/>
              <a:t>Frm</a:t>
            </a:r>
            <a:r>
              <a:rPr lang="en-US" b="1" i="1" dirty="0"/>
              <a:t> </a:t>
            </a:r>
            <a:r>
              <a:rPr lang="en-US" dirty="0"/>
              <a:t>and </a:t>
            </a:r>
            <a:r>
              <a:rPr lang="en-US" i="1" dirty="0"/>
              <a:t>x </a:t>
            </a:r>
            <a:r>
              <a:rPr lang="en-US" dirty="0"/>
              <a:t>∈ </a:t>
            </a:r>
            <a:r>
              <a:rPr lang="en-US" b="1" i="1" dirty="0" err="1"/>
              <a:t>Var</a:t>
            </a:r>
            <a:r>
              <a:rPr lang="en-US" dirty="0"/>
              <a:t>, then ⟨</a:t>
            </a:r>
            <a:r>
              <a:rPr lang="en-US" b="1" dirty="0" err="1"/>
              <a:t>T</a:t>
            </a:r>
            <a:r>
              <a:rPr lang="en-US" i="1" dirty="0" err="1"/>
              <a:t>x</a:t>
            </a:r>
            <a:r>
              <a:rPr lang="en-US" dirty="0" err="1"/>
              <a:t>.ϕ</a:t>
            </a:r>
            <a:r>
              <a:rPr lang="en-US" dirty="0"/>
              <a:t>⟩ is a </a:t>
            </a:r>
            <a:r>
              <a:rPr lang="en-US" i="1" dirty="0"/>
              <a:t>truth abstractor,</a:t>
            </a:r>
            <a:r>
              <a:rPr lang="en-US" dirty="0"/>
              <a:t> the free variable occurrences of which are those of φ less its free occurrences of </a:t>
            </a:r>
            <a:r>
              <a:rPr lang="en-US" i="1" dirty="0"/>
              <a:t>v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syntax for functions in F is exactly parallel, and we accordingly call a function of the form ⟨</a:t>
            </a:r>
            <a:r>
              <a:rPr lang="en-US" b="1" dirty="0" err="1"/>
              <a:t>F</a:t>
            </a:r>
            <a:r>
              <a:rPr lang="en-US" i="1" dirty="0" err="1"/>
              <a:t>x</a:t>
            </a:r>
            <a:r>
              <a:rPr lang="en-US" dirty="0" err="1"/>
              <a:t>.φ</a:t>
            </a:r>
            <a:r>
              <a:rPr lang="en-US" dirty="0"/>
              <a:t>⟩ a </a:t>
            </a:r>
            <a:r>
              <a:rPr lang="en-US" i="1" dirty="0"/>
              <a:t>falsity abstractor</a:t>
            </a:r>
            <a:r>
              <a:rPr lang="en-US" dirty="0"/>
              <a:t>. </a:t>
            </a:r>
          </a:p>
          <a:p>
            <a:r>
              <a:rPr lang="en-US" dirty="0"/>
              <a:t>syntax for formulae involving members of Λ. </a:t>
            </a:r>
          </a:p>
          <a:p>
            <a:pPr lvl="1"/>
            <a:r>
              <a:rPr lang="en-US" dirty="0"/>
              <a:t>If ⟨</a:t>
            </a:r>
            <a:r>
              <a:rPr lang="en-US" dirty="0" err="1"/>
              <a:t>λ</a:t>
            </a:r>
            <a:r>
              <a:rPr lang="en-US" i="1" dirty="0" err="1"/>
              <a:t>x</a:t>
            </a:r>
            <a:r>
              <a:rPr lang="en-US" dirty="0" err="1"/>
              <a:t>.φ</a:t>
            </a:r>
            <a:r>
              <a:rPr lang="en-US" dirty="0"/>
              <a:t>⟩ ∈ Λ and </a:t>
            </a:r>
            <a:r>
              <a:rPr lang="en-US" i="1" dirty="0"/>
              <a:t>t</a:t>
            </a:r>
            <a:r>
              <a:rPr lang="en-US" dirty="0"/>
              <a:t> ∈ </a:t>
            </a:r>
            <a:r>
              <a:rPr lang="en-US" b="1" i="1" dirty="0" err="1"/>
              <a:t>Trm</a:t>
            </a:r>
            <a:r>
              <a:rPr lang="en-US" dirty="0"/>
              <a:t>, then ⟨</a:t>
            </a:r>
            <a:r>
              <a:rPr lang="en-US" dirty="0" err="1"/>
              <a:t>λ</a:t>
            </a:r>
            <a:r>
              <a:rPr lang="en-US" i="1" dirty="0" err="1"/>
              <a:t>x</a:t>
            </a:r>
            <a:r>
              <a:rPr lang="en-US" dirty="0" err="1"/>
              <a:t>.φ</a:t>
            </a:r>
            <a:r>
              <a:rPr lang="en-US" dirty="0"/>
              <a:t>⟩(</a:t>
            </a:r>
            <a:r>
              <a:rPr lang="en-US" i="1" dirty="0"/>
              <a:t>t</a:t>
            </a:r>
            <a:r>
              <a:rPr lang="en-US" dirty="0"/>
              <a:t>) ∈ </a:t>
            </a:r>
            <a:r>
              <a:rPr lang="en-US" b="1" i="1" dirty="0" err="1"/>
              <a:t>Frm</a:t>
            </a:r>
            <a:r>
              <a:rPr lang="en-US" dirty="0"/>
              <a:t> , with free variable occurrences being those of ⟨</a:t>
            </a:r>
            <a:r>
              <a:rPr lang="en-US" dirty="0" err="1"/>
              <a:t>λ</a:t>
            </a:r>
            <a:r>
              <a:rPr lang="en-US" i="1" dirty="0" err="1"/>
              <a:t>x</a:t>
            </a:r>
            <a:r>
              <a:rPr lang="en-US" dirty="0" err="1"/>
              <a:t>.φ</a:t>
            </a:r>
            <a:r>
              <a:rPr lang="en-US" dirty="0"/>
              <a:t>⟩ as well as those of </a:t>
            </a:r>
            <a:r>
              <a:rPr lang="en-US" i="1" dirty="0"/>
              <a:t>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45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Semantics for bridging the truth gap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ℳ </a:t>
            </a:r>
            <a:r>
              <a:rPr lang="en-US" dirty="0"/>
              <a:t>= (𝒲, ℛ, 𝒟, ℐ) </a:t>
            </a:r>
          </a:p>
          <a:p>
            <a:r>
              <a:rPr lang="en-US" dirty="0"/>
              <a:t>𝒲 is our set of worlds</a:t>
            </a:r>
          </a:p>
          <a:p>
            <a:r>
              <a:rPr lang="en-US" dirty="0"/>
              <a:t>ℛ is a reflexive, transitive, symmetric binary relation on 𝒲</a:t>
            </a:r>
          </a:p>
          <a:p>
            <a:r>
              <a:rPr lang="en-US" dirty="0"/>
              <a:t>𝒟 is a domain function, taking us from each world </a:t>
            </a:r>
            <a:r>
              <a:rPr lang="en-US" i="1" dirty="0"/>
              <a:t>w </a:t>
            </a:r>
            <a:r>
              <a:rPr lang="en-US" dirty="0"/>
              <a:t>in 𝒲 to the domain of that world (such that ⋃{𝒟(</a:t>
            </a:r>
            <a:r>
              <a:rPr lang="en-US" i="1" dirty="0"/>
              <a:t>w</a:t>
            </a:r>
            <a:r>
              <a:rPr lang="en-US" dirty="0"/>
              <a:t>): </a:t>
            </a:r>
            <a:r>
              <a:rPr lang="en-US" i="1" dirty="0"/>
              <a:t>w</a:t>
            </a:r>
            <a:r>
              <a:rPr lang="en-US" dirty="0"/>
              <a:t> ∈ 𝒲} gives us the domain of the model, written 𝒟(ℳ))</a:t>
            </a:r>
          </a:p>
          <a:p>
            <a:r>
              <a:rPr lang="en-US" dirty="0"/>
              <a:t>ℐ is an interpretation function, mapping constants at each world to objects in 𝒟(ℳ), and </a:t>
            </a:r>
            <a:r>
              <a:rPr lang="en-US" i="1" dirty="0"/>
              <a:t>n-</a:t>
            </a:r>
            <a:r>
              <a:rPr lang="en-US" i="1" dirty="0" err="1"/>
              <a:t>ary</a:t>
            </a:r>
            <a:r>
              <a:rPr lang="en-US" i="1" dirty="0"/>
              <a:t> </a:t>
            </a:r>
            <a:r>
              <a:rPr lang="en-US" dirty="0"/>
              <a:t>predicates 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i="1" dirty="0"/>
              <a:t> </a:t>
            </a:r>
            <a:r>
              <a:rPr lang="en-US" dirty="0"/>
              <a:t>at each world </a:t>
            </a:r>
            <a:r>
              <a:rPr lang="en-US" i="1" dirty="0"/>
              <a:t>w</a:t>
            </a:r>
            <a:r>
              <a:rPr lang="en-US" dirty="0"/>
              <a:t> in 𝒲  to a </a:t>
            </a:r>
            <a:r>
              <a:rPr lang="en-US" i="1" dirty="0"/>
              <a:t>pair</a:t>
            </a:r>
            <a:r>
              <a:rPr lang="en-US" dirty="0"/>
              <a:t>, (ℰ, 𝒜) of subsets of 𝒟(ℳ)</a:t>
            </a:r>
            <a:r>
              <a:rPr lang="en-US" i="1" baseline="30000" dirty="0"/>
              <a:t>n</a:t>
            </a:r>
            <a:r>
              <a:rPr lang="en-US" dirty="0"/>
              <a:t>, where, intuitively, ℰ is the </a:t>
            </a:r>
            <a:r>
              <a:rPr lang="en-US" i="1" dirty="0"/>
              <a:t>extension</a:t>
            </a:r>
            <a:r>
              <a:rPr lang="en-US" dirty="0"/>
              <a:t> of the predicate 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 (i.e. the set of </a:t>
            </a:r>
            <a:r>
              <a:rPr lang="en-US" i="1" dirty="0"/>
              <a:t>n-</a:t>
            </a:r>
            <a:r>
              <a:rPr lang="en-US" dirty="0"/>
              <a:t>tuples of which 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 is true at </a:t>
            </a:r>
            <a:r>
              <a:rPr lang="en-US" i="1" dirty="0"/>
              <a:t>w </a:t>
            </a:r>
            <a:r>
              <a:rPr lang="en-US" dirty="0"/>
              <a:t>– written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baseline="30000" dirty="0" err="1"/>
              <a:t>ℰ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)), and 𝒜 is its </a:t>
            </a:r>
            <a:r>
              <a:rPr lang="en-US" i="1" dirty="0"/>
              <a:t>anti-extension</a:t>
            </a:r>
            <a:r>
              <a:rPr lang="en-US" dirty="0"/>
              <a:t> there (i.e. the set of </a:t>
            </a:r>
            <a:r>
              <a:rPr lang="en-US" i="1" dirty="0"/>
              <a:t>n</a:t>
            </a:r>
            <a:r>
              <a:rPr lang="en-US" dirty="0"/>
              <a:t>-tuples for which it is false – written </a:t>
            </a:r>
            <a:r>
              <a:rPr lang="en-US" dirty="0" err="1"/>
              <a:t>ℐ</a:t>
            </a:r>
            <a:r>
              <a:rPr lang="en-US" i="1" baseline="-25000" dirty="0" err="1"/>
              <a:t>w</a:t>
            </a:r>
            <a:r>
              <a:rPr lang="en-US" baseline="30000" dirty="0"/>
              <a:t>𝒜</a:t>
            </a:r>
            <a:r>
              <a:rPr lang="en-US" dirty="0"/>
              <a:t>(</a:t>
            </a:r>
            <a:r>
              <a:rPr lang="en-US" i="1" dirty="0" err="1"/>
              <a:t>P</a:t>
            </a:r>
            <a:r>
              <a:rPr lang="en-US" i="1" baseline="30000" dirty="0" err="1"/>
              <a:t>n</a:t>
            </a:r>
            <a:r>
              <a:rPr lang="en-US" dirty="0"/>
              <a:t>))</a:t>
            </a:r>
          </a:p>
          <a:p>
            <a:r>
              <a:rPr lang="en-US" dirty="0"/>
              <a:t>We stipulate that the extension and anti-extension of a predicate must be disjoint, but need not be exhaustive. </a:t>
            </a:r>
          </a:p>
        </p:txBody>
      </p:sp>
    </p:spTree>
    <p:extLst>
      <p:ext uri="{BB962C8B-B14F-4D97-AF65-F5344CB8AC3E}">
        <p14:creationId xmlns:p14="http://schemas.microsoft.com/office/powerpoint/2010/main" val="130853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1331</Words>
  <Application>Microsoft Office PowerPoint</Application>
  <PresentationFormat>Widescreen</PresentationFormat>
  <Paragraphs>148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SimSun</vt:lpstr>
      <vt:lpstr>SimSun</vt:lpstr>
      <vt:lpstr>Arial</vt:lpstr>
      <vt:lpstr>Calibri</vt:lpstr>
      <vt:lpstr>Calibri Light</vt:lpstr>
      <vt:lpstr>Cambria Math</vt:lpstr>
      <vt:lpstr>Mangal</vt:lpstr>
      <vt:lpstr>Times New Roman</vt:lpstr>
      <vt:lpstr>Office Theme</vt:lpstr>
      <vt:lpstr>Deflationism, liars, and the ontic use of ‘true’</vt:lpstr>
      <vt:lpstr>1 Minimalism, Anti-Minimalism, and Liars (cont).</vt:lpstr>
      <vt:lpstr>2 Real and Ontological Predicates</vt:lpstr>
      <vt:lpstr>2 Real and Ontological Predicates (cont.)</vt:lpstr>
      <vt:lpstr>3 ‘True’ in its pre-sentential meaning</vt:lpstr>
      <vt:lpstr>4.1 Syntax and semantics for bridging the truth gap: syntax</vt:lpstr>
      <vt:lpstr>4.1 Syntax (cont).</vt:lpstr>
      <vt:lpstr>4.1 Syntax (cont). </vt:lpstr>
      <vt:lpstr>4.2 Semantics for bridging the truth gap</vt:lpstr>
      <vt:lpstr>4.2 Semantics for bridging the truth gap</vt:lpstr>
      <vt:lpstr>4.2 Semantics for bridging the truth gap: connectives.</vt:lpstr>
      <vt:lpstr>4.2 Semantics for bridging the truth gap: connectives (cont)</vt:lpstr>
      <vt:lpstr>4.2 Semantics for bridging the truth gap: quantifiers </vt:lpstr>
      <vt:lpstr>4.2 Semantics for bridging the truth gap: abstractors</vt:lpstr>
      <vt:lpstr>4.2 Semantics for bridging the truth gap: the neutrality constraint</vt:lpstr>
      <vt:lpstr>4.2 Semantics for bridging the truth gap: Defining the truth predicate</vt:lpstr>
      <vt:lpstr>5 Falsity, Negation, and Contrariety</vt:lpstr>
      <vt:lpstr>5 Falsity, Negation, and Contrariety (cont.)</vt:lpstr>
      <vt:lpstr>Falsity, Negation, and Contrariety (cont.)</vt:lpstr>
      <vt:lpstr>Deflationism, liars, and the ontic use of ‘true’</vt:lpstr>
      <vt:lpstr>The Big Picture</vt:lpstr>
      <vt:lpstr>De Veritate, Q. 1, art.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Minimalism, Liars, and Pre-Sentential Truth</dc:title>
  <dc:creator>Jacob Archambault</dc:creator>
  <cp:lastModifiedBy>Jacob</cp:lastModifiedBy>
  <cp:revision>20</cp:revision>
  <dcterms:created xsi:type="dcterms:W3CDTF">2014-11-06T11:49:51Z</dcterms:created>
  <dcterms:modified xsi:type="dcterms:W3CDTF">2016-04-09T18:37:24Z</dcterms:modified>
</cp:coreProperties>
</file>