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61" r:id="rId4"/>
    <p:sldId id="264" r:id="rId5"/>
    <p:sldId id="259" r:id="rId6"/>
    <p:sldId id="260"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65C4BF-6CE6-4DBA-8AA4-5D29D568B915}" v="1" dt="2024-08-30T16:58:47.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neth Salomonson" userId="1d6e06fbf566ee35" providerId="LiveId" clId="{3165C4BF-6CE6-4DBA-8AA4-5D29D568B915}"/>
    <pc:docChg chg="undo custSel addSld delSld modSld sldOrd">
      <pc:chgData name="Kenneth Salomonson" userId="1d6e06fbf566ee35" providerId="LiveId" clId="{3165C4BF-6CE6-4DBA-8AA4-5D29D568B915}" dt="2024-08-30T16:58:53.122" v="993" actId="1076"/>
      <pc:docMkLst>
        <pc:docMk/>
      </pc:docMkLst>
      <pc:sldChg chg="del ord">
        <pc:chgData name="Kenneth Salomonson" userId="1d6e06fbf566ee35" providerId="LiveId" clId="{3165C4BF-6CE6-4DBA-8AA4-5D29D568B915}" dt="2024-08-30T16:55:44.273" v="883" actId="47"/>
        <pc:sldMkLst>
          <pc:docMk/>
          <pc:sldMk cId="257515175" sldId="258"/>
        </pc:sldMkLst>
      </pc:sldChg>
      <pc:sldChg chg="modSp mod">
        <pc:chgData name="Kenneth Salomonson" userId="1d6e06fbf566ee35" providerId="LiveId" clId="{3165C4BF-6CE6-4DBA-8AA4-5D29D568B915}" dt="2024-08-22T18:13:36.828" v="27" actId="20577"/>
        <pc:sldMkLst>
          <pc:docMk/>
          <pc:sldMk cId="2429693559" sldId="259"/>
        </pc:sldMkLst>
        <pc:spChg chg="mod">
          <ac:chgData name="Kenneth Salomonson" userId="1d6e06fbf566ee35" providerId="LiveId" clId="{3165C4BF-6CE6-4DBA-8AA4-5D29D568B915}" dt="2024-08-22T18:13:36.828" v="27" actId="20577"/>
          <ac:spMkLst>
            <pc:docMk/>
            <pc:sldMk cId="2429693559" sldId="259"/>
            <ac:spMk id="2" creationId="{DFE14EC0-3131-6330-7271-709FBDC16902}"/>
          </ac:spMkLst>
        </pc:spChg>
        <pc:spChg chg="mod">
          <ac:chgData name="Kenneth Salomonson" userId="1d6e06fbf566ee35" providerId="LiveId" clId="{3165C4BF-6CE6-4DBA-8AA4-5D29D568B915}" dt="2024-08-22T18:12:24.548" v="16" actId="20577"/>
          <ac:spMkLst>
            <pc:docMk/>
            <pc:sldMk cId="2429693559" sldId="259"/>
            <ac:spMk id="3" creationId="{ED9F38D4-5CEF-F4A1-2640-059D59E50527}"/>
          </ac:spMkLst>
        </pc:spChg>
      </pc:sldChg>
      <pc:sldChg chg="modSp new mod">
        <pc:chgData name="Kenneth Salomonson" userId="1d6e06fbf566ee35" providerId="LiveId" clId="{3165C4BF-6CE6-4DBA-8AA4-5D29D568B915}" dt="2024-08-30T16:55:29.144" v="882" actId="20577"/>
        <pc:sldMkLst>
          <pc:docMk/>
          <pc:sldMk cId="2887454242" sldId="260"/>
        </pc:sldMkLst>
        <pc:spChg chg="mod">
          <ac:chgData name="Kenneth Salomonson" userId="1d6e06fbf566ee35" providerId="LiveId" clId="{3165C4BF-6CE6-4DBA-8AA4-5D29D568B915}" dt="2024-08-22T18:13:46.093" v="54" actId="20577"/>
          <ac:spMkLst>
            <pc:docMk/>
            <pc:sldMk cId="2887454242" sldId="260"/>
            <ac:spMk id="2" creationId="{8CDDB9B1-7150-E5A5-F604-495AD02F4EDF}"/>
          </ac:spMkLst>
        </pc:spChg>
        <pc:spChg chg="mod">
          <ac:chgData name="Kenneth Salomonson" userId="1d6e06fbf566ee35" providerId="LiveId" clId="{3165C4BF-6CE6-4DBA-8AA4-5D29D568B915}" dt="2024-08-30T16:55:29.144" v="882" actId="20577"/>
          <ac:spMkLst>
            <pc:docMk/>
            <pc:sldMk cId="2887454242" sldId="260"/>
            <ac:spMk id="3" creationId="{CEEDCF79-16D8-AE87-35F7-9A08762E0283}"/>
          </ac:spMkLst>
        </pc:spChg>
      </pc:sldChg>
      <pc:sldChg chg="modSp new mod">
        <pc:chgData name="Kenneth Salomonson" userId="1d6e06fbf566ee35" providerId="LiveId" clId="{3165C4BF-6CE6-4DBA-8AA4-5D29D568B915}" dt="2024-08-22T18:25:22.765" v="823" actId="20577"/>
        <pc:sldMkLst>
          <pc:docMk/>
          <pc:sldMk cId="2165531804" sldId="261"/>
        </pc:sldMkLst>
        <pc:spChg chg="mod">
          <ac:chgData name="Kenneth Salomonson" userId="1d6e06fbf566ee35" providerId="LiveId" clId="{3165C4BF-6CE6-4DBA-8AA4-5D29D568B915}" dt="2024-08-22T18:14:43.145" v="223" actId="20577"/>
          <ac:spMkLst>
            <pc:docMk/>
            <pc:sldMk cId="2165531804" sldId="261"/>
            <ac:spMk id="2" creationId="{ACB41774-0F14-8350-C2C0-EC52B71137AE}"/>
          </ac:spMkLst>
        </pc:spChg>
        <pc:spChg chg="mod">
          <ac:chgData name="Kenneth Salomonson" userId="1d6e06fbf566ee35" providerId="LiveId" clId="{3165C4BF-6CE6-4DBA-8AA4-5D29D568B915}" dt="2024-08-22T18:25:22.765" v="823" actId="20577"/>
          <ac:spMkLst>
            <pc:docMk/>
            <pc:sldMk cId="2165531804" sldId="261"/>
            <ac:spMk id="3" creationId="{D0C2446F-BF71-5C39-793E-233C45BCB656}"/>
          </ac:spMkLst>
        </pc:spChg>
      </pc:sldChg>
      <pc:sldChg chg="addSp modSp new mod">
        <pc:chgData name="Kenneth Salomonson" userId="1d6e06fbf566ee35" providerId="LiveId" clId="{3165C4BF-6CE6-4DBA-8AA4-5D29D568B915}" dt="2024-08-30T16:55:49.069" v="895" actId="20577"/>
        <pc:sldMkLst>
          <pc:docMk/>
          <pc:sldMk cId="2565143165" sldId="262"/>
        </pc:sldMkLst>
        <pc:spChg chg="mod">
          <ac:chgData name="Kenneth Salomonson" userId="1d6e06fbf566ee35" providerId="LiveId" clId="{3165C4BF-6CE6-4DBA-8AA4-5D29D568B915}" dt="2024-08-22T18:18:30.258" v="434" actId="20577"/>
          <ac:spMkLst>
            <pc:docMk/>
            <pc:sldMk cId="2565143165" sldId="262"/>
            <ac:spMk id="2" creationId="{FED6F080-85F2-3E48-0C46-CBC19C57EF59}"/>
          </ac:spMkLst>
        </pc:spChg>
        <pc:spChg chg="mod">
          <ac:chgData name="Kenneth Salomonson" userId="1d6e06fbf566ee35" providerId="LiveId" clId="{3165C4BF-6CE6-4DBA-8AA4-5D29D568B915}" dt="2024-08-30T16:55:49.069" v="895" actId="20577"/>
          <ac:spMkLst>
            <pc:docMk/>
            <pc:sldMk cId="2565143165" sldId="262"/>
            <ac:spMk id="3" creationId="{E976B58C-7E27-A14C-C68D-914138E3186E}"/>
          </ac:spMkLst>
        </pc:spChg>
        <pc:picChg chg="add mod">
          <ac:chgData name="Kenneth Salomonson" userId="1d6e06fbf566ee35" providerId="LiveId" clId="{3165C4BF-6CE6-4DBA-8AA4-5D29D568B915}" dt="2024-08-22T18:21:41.137" v="632" actId="14100"/>
          <ac:picMkLst>
            <pc:docMk/>
            <pc:sldMk cId="2565143165" sldId="262"/>
            <ac:picMk id="5" creationId="{65291151-26A5-F4CB-17C8-527918B3DBC9}"/>
          </ac:picMkLst>
        </pc:picChg>
      </pc:sldChg>
      <pc:sldChg chg="modSp new mod">
        <pc:chgData name="Kenneth Salomonson" userId="1d6e06fbf566ee35" providerId="LiveId" clId="{3165C4BF-6CE6-4DBA-8AA4-5D29D568B915}" dt="2024-08-30T16:56:24.957" v="986" actId="20577"/>
        <pc:sldMkLst>
          <pc:docMk/>
          <pc:sldMk cId="4210552158" sldId="263"/>
        </pc:sldMkLst>
        <pc:spChg chg="mod">
          <ac:chgData name="Kenneth Salomonson" userId="1d6e06fbf566ee35" providerId="LiveId" clId="{3165C4BF-6CE6-4DBA-8AA4-5D29D568B915}" dt="2024-08-22T18:22:40.711" v="754" actId="20577"/>
          <ac:spMkLst>
            <pc:docMk/>
            <pc:sldMk cId="4210552158" sldId="263"/>
            <ac:spMk id="2" creationId="{7BE9C527-F86D-8908-C1C5-DA3AFDE86E5E}"/>
          </ac:spMkLst>
        </pc:spChg>
        <pc:spChg chg="mod">
          <ac:chgData name="Kenneth Salomonson" userId="1d6e06fbf566ee35" providerId="LiveId" clId="{3165C4BF-6CE6-4DBA-8AA4-5D29D568B915}" dt="2024-08-30T16:56:24.957" v="986" actId="20577"/>
          <ac:spMkLst>
            <pc:docMk/>
            <pc:sldMk cId="4210552158" sldId="263"/>
            <ac:spMk id="3" creationId="{CAFE8B10-49C1-5773-5D0E-53D73CD3A627}"/>
          </ac:spMkLst>
        </pc:spChg>
      </pc:sldChg>
      <pc:sldChg chg="addSp delSp modSp new mod setBg addAnim delAnim">
        <pc:chgData name="Kenneth Salomonson" userId="1d6e06fbf566ee35" providerId="LiveId" clId="{3165C4BF-6CE6-4DBA-8AA4-5D29D568B915}" dt="2024-08-22T18:25:12.966" v="822" actId="27614"/>
        <pc:sldMkLst>
          <pc:docMk/>
          <pc:sldMk cId="2154103902" sldId="264"/>
        </pc:sldMkLst>
        <pc:spChg chg="mod">
          <ac:chgData name="Kenneth Salomonson" userId="1d6e06fbf566ee35" providerId="LiveId" clId="{3165C4BF-6CE6-4DBA-8AA4-5D29D568B915}" dt="2024-08-22T18:25:06.018" v="821" actId="26606"/>
          <ac:spMkLst>
            <pc:docMk/>
            <pc:sldMk cId="2154103902" sldId="264"/>
            <ac:spMk id="2" creationId="{BA5A0C0D-4A8D-EB93-0DB6-F8CEC203BA51}"/>
          </ac:spMkLst>
        </pc:spChg>
        <pc:spChg chg="mod">
          <ac:chgData name="Kenneth Salomonson" userId="1d6e06fbf566ee35" providerId="LiveId" clId="{3165C4BF-6CE6-4DBA-8AA4-5D29D568B915}" dt="2024-08-22T18:25:06.018" v="821" actId="26606"/>
          <ac:spMkLst>
            <pc:docMk/>
            <pc:sldMk cId="2154103902" sldId="264"/>
            <ac:spMk id="3" creationId="{30362354-7BB8-A274-B812-F6C554C038C7}"/>
          </ac:spMkLst>
        </pc:spChg>
        <pc:spChg chg="add del">
          <ac:chgData name="Kenneth Salomonson" userId="1d6e06fbf566ee35" providerId="LiveId" clId="{3165C4BF-6CE6-4DBA-8AA4-5D29D568B915}" dt="2024-08-22T18:25:05.973" v="820" actId="26606"/>
          <ac:spMkLst>
            <pc:docMk/>
            <pc:sldMk cId="2154103902" sldId="264"/>
            <ac:spMk id="24" creationId="{82950D9A-4705-4314-961A-4F88B2CE412D}"/>
          </ac:spMkLst>
        </pc:spChg>
        <pc:spChg chg="add">
          <ac:chgData name="Kenneth Salomonson" userId="1d6e06fbf566ee35" providerId="LiveId" clId="{3165C4BF-6CE6-4DBA-8AA4-5D29D568B915}" dt="2024-08-22T18:25:06.018" v="821" actId="26606"/>
          <ac:spMkLst>
            <pc:docMk/>
            <pc:sldMk cId="2154103902" sldId="264"/>
            <ac:spMk id="40" creationId="{10A34275-CD0A-499C-9600-C96742FACE6C}"/>
          </ac:spMkLst>
        </pc:spChg>
        <pc:picChg chg="add mod">
          <ac:chgData name="Kenneth Salomonson" userId="1d6e06fbf566ee35" providerId="LiveId" clId="{3165C4BF-6CE6-4DBA-8AA4-5D29D568B915}" dt="2024-08-22T18:25:12.966" v="822" actId="27614"/>
          <ac:picMkLst>
            <pc:docMk/>
            <pc:sldMk cId="2154103902" sldId="264"/>
            <ac:picMk id="5" creationId="{E3859457-7460-A591-4448-236D08677519}"/>
          </ac:picMkLst>
        </pc:picChg>
        <pc:cxnChg chg="add del">
          <ac:chgData name="Kenneth Salomonson" userId="1d6e06fbf566ee35" providerId="LiveId" clId="{3165C4BF-6CE6-4DBA-8AA4-5D29D568B915}" dt="2024-08-22T18:25:05.973" v="820" actId="26606"/>
          <ac:cxnSpMkLst>
            <pc:docMk/>
            <pc:sldMk cId="2154103902" sldId="264"/>
            <ac:cxnSpMk id="10" creationId="{4436E0F2-A64B-471E-93C0-8DFE08CC57C8}"/>
          </ac:cxnSpMkLst>
        </pc:cxnChg>
        <pc:cxnChg chg="add del">
          <ac:chgData name="Kenneth Salomonson" userId="1d6e06fbf566ee35" providerId="LiveId" clId="{3165C4BF-6CE6-4DBA-8AA4-5D29D568B915}" dt="2024-08-22T18:25:05.973" v="820" actId="26606"/>
          <ac:cxnSpMkLst>
            <pc:docMk/>
            <pc:sldMk cId="2154103902" sldId="264"/>
            <ac:cxnSpMk id="12" creationId="{DC1E3AB1-2A8C-4607-9FAE-D8BDB280FE1A}"/>
          </ac:cxnSpMkLst>
        </pc:cxnChg>
        <pc:cxnChg chg="add del">
          <ac:chgData name="Kenneth Salomonson" userId="1d6e06fbf566ee35" providerId="LiveId" clId="{3165C4BF-6CE6-4DBA-8AA4-5D29D568B915}" dt="2024-08-22T18:25:05.973" v="820" actId="26606"/>
          <ac:cxnSpMkLst>
            <pc:docMk/>
            <pc:sldMk cId="2154103902" sldId="264"/>
            <ac:cxnSpMk id="14" creationId="{26D66059-832F-40B6-A35F-F56C8F38A1E7}"/>
          </ac:cxnSpMkLst>
        </pc:cxnChg>
        <pc:cxnChg chg="add del">
          <ac:chgData name="Kenneth Salomonson" userId="1d6e06fbf566ee35" providerId="LiveId" clId="{3165C4BF-6CE6-4DBA-8AA4-5D29D568B915}" dt="2024-08-22T18:25:05.973" v="820" actId="26606"/>
          <ac:cxnSpMkLst>
            <pc:docMk/>
            <pc:sldMk cId="2154103902" sldId="264"/>
            <ac:cxnSpMk id="16" creationId="{A515E2ED-7EA9-448D-83FA-54C3DF9723BD}"/>
          </ac:cxnSpMkLst>
        </pc:cxnChg>
        <pc:cxnChg chg="add del">
          <ac:chgData name="Kenneth Salomonson" userId="1d6e06fbf566ee35" providerId="LiveId" clId="{3165C4BF-6CE6-4DBA-8AA4-5D29D568B915}" dt="2024-08-22T18:25:05.973" v="820" actId="26606"/>
          <ac:cxnSpMkLst>
            <pc:docMk/>
            <pc:sldMk cId="2154103902" sldId="264"/>
            <ac:cxnSpMk id="18" creationId="{20595356-EABD-4767-AC9D-EA21FF115EC0}"/>
          </ac:cxnSpMkLst>
        </pc:cxnChg>
        <pc:cxnChg chg="add del">
          <ac:chgData name="Kenneth Salomonson" userId="1d6e06fbf566ee35" providerId="LiveId" clId="{3165C4BF-6CE6-4DBA-8AA4-5D29D568B915}" dt="2024-08-22T18:25:05.973" v="820" actId="26606"/>
          <ac:cxnSpMkLst>
            <pc:docMk/>
            <pc:sldMk cId="2154103902" sldId="264"/>
            <ac:cxnSpMk id="20" creationId="{28CD9F06-9628-469C-B788-A894E3E08281}"/>
          </ac:cxnSpMkLst>
        </pc:cxnChg>
        <pc:cxnChg chg="add del">
          <ac:chgData name="Kenneth Salomonson" userId="1d6e06fbf566ee35" providerId="LiveId" clId="{3165C4BF-6CE6-4DBA-8AA4-5D29D568B915}" dt="2024-08-22T18:25:05.973" v="820" actId="26606"/>
          <ac:cxnSpMkLst>
            <pc:docMk/>
            <pc:sldMk cId="2154103902" sldId="264"/>
            <ac:cxnSpMk id="22" creationId="{8550A431-0B61-421B-B4B7-24C0CFF0F938}"/>
          </ac:cxnSpMkLst>
        </pc:cxnChg>
        <pc:cxnChg chg="add del">
          <ac:chgData name="Kenneth Salomonson" userId="1d6e06fbf566ee35" providerId="LiveId" clId="{3165C4BF-6CE6-4DBA-8AA4-5D29D568B915}" dt="2024-08-22T18:25:05.973" v="820" actId="26606"/>
          <ac:cxnSpMkLst>
            <pc:docMk/>
            <pc:sldMk cId="2154103902" sldId="264"/>
            <ac:cxnSpMk id="26" creationId="{13AC671C-E66F-43C5-A66A-C477339DD232}"/>
          </ac:cxnSpMkLst>
        </pc:cxnChg>
        <pc:cxnChg chg="add del">
          <ac:chgData name="Kenneth Salomonson" userId="1d6e06fbf566ee35" providerId="LiveId" clId="{3165C4BF-6CE6-4DBA-8AA4-5D29D568B915}" dt="2024-08-22T18:25:05.973" v="820" actId="26606"/>
          <ac:cxnSpMkLst>
            <pc:docMk/>
            <pc:sldMk cId="2154103902" sldId="264"/>
            <ac:cxnSpMk id="28" creationId="{EEE10AC2-20ED-4628-9A8E-14F8437B55CB}"/>
          </ac:cxnSpMkLst>
        </pc:cxnChg>
        <pc:cxnChg chg="add">
          <ac:chgData name="Kenneth Salomonson" userId="1d6e06fbf566ee35" providerId="LiveId" clId="{3165C4BF-6CE6-4DBA-8AA4-5D29D568B915}" dt="2024-08-22T18:25:06.018" v="821" actId="26606"/>
          <ac:cxnSpMkLst>
            <pc:docMk/>
            <pc:sldMk cId="2154103902" sldId="264"/>
            <ac:cxnSpMk id="30" creationId="{AD245F29-ABE7-4BB1-8164-5F4C4604B29D}"/>
          </ac:cxnSpMkLst>
        </pc:cxnChg>
        <pc:cxnChg chg="add">
          <ac:chgData name="Kenneth Salomonson" userId="1d6e06fbf566ee35" providerId="LiveId" clId="{3165C4BF-6CE6-4DBA-8AA4-5D29D568B915}" dt="2024-08-22T18:25:06.018" v="821" actId="26606"/>
          <ac:cxnSpMkLst>
            <pc:docMk/>
            <pc:sldMk cId="2154103902" sldId="264"/>
            <ac:cxnSpMk id="31" creationId="{4436E0F2-A64B-471E-93C0-8DFE08CC57C8}"/>
          </ac:cxnSpMkLst>
        </pc:cxnChg>
        <pc:cxnChg chg="add">
          <ac:chgData name="Kenneth Salomonson" userId="1d6e06fbf566ee35" providerId="LiveId" clId="{3165C4BF-6CE6-4DBA-8AA4-5D29D568B915}" dt="2024-08-22T18:25:06.018" v="821" actId="26606"/>
          <ac:cxnSpMkLst>
            <pc:docMk/>
            <pc:sldMk cId="2154103902" sldId="264"/>
            <ac:cxnSpMk id="32" creationId="{CF00EEAF-0634-4EEB-81E5-9FBC2170F3F4}"/>
          </ac:cxnSpMkLst>
        </pc:cxnChg>
        <pc:cxnChg chg="add">
          <ac:chgData name="Kenneth Salomonson" userId="1d6e06fbf566ee35" providerId="LiveId" clId="{3165C4BF-6CE6-4DBA-8AA4-5D29D568B915}" dt="2024-08-22T18:25:06.018" v="821" actId="26606"/>
          <ac:cxnSpMkLst>
            <pc:docMk/>
            <pc:sldMk cId="2154103902" sldId="264"/>
            <ac:cxnSpMk id="33" creationId="{DC1E3AB1-2A8C-4607-9FAE-D8BDB280FE1A}"/>
          </ac:cxnSpMkLst>
        </pc:cxnChg>
        <pc:cxnChg chg="add">
          <ac:chgData name="Kenneth Salomonson" userId="1d6e06fbf566ee35" providerId="LiveId" clId="{3165C4BF-6CE6-4DBA-8AA4-5D29D568B915}" dt="2024-08-22T18:25:06.018" v="821" actId="26606"/>
          <ac:cxnSpMkLst>
            <pc:docMk/>
            <pc:sldMk cId="2154103902" sldId="264"/>
            <ac:cxnSpMk id="34" creationId="{53E11676-332F-449D-9A03-6CE4ED25CC3C}"/>
          </ac:cxnSpMkLst>
        </pc:cxnChg>
        <pc:cxnChg chg="add">
          <ac:chgData name="Kenneth Salomonson" userId="1d6e06fbf566ee35" providerId="LiveId" clId="{3165C4BF-6CE6-4DBA-8AA4-5D29D568B915}" dt="2024-08-22T18:25:06.018" v="821" actId="26606"/>
          <ac:cxnSpMkLst>
            <pc:docMk/>
            <pc:sldMk cId="2154103902" sldId="264"/>
            <ac:cxnSpMk id="35" creationId="{26D66059-832F-40B6-A35F-F56C8F38A1E7}"/>
          </ac:cxnSpMkLst>
        </pc:cxnChg>
        <pc:cxnChg chg="add">
          <ac:chgData name="Kenneth Salomonson" userId="1d6e06fbf566ee35" providerId="LiveId" clId="{3165C4BF-6CE6-4DBA-8AA4-5D29D568B915}" dt="2024-08-22T18:25:06.018" v="821" actId="26606"/>
          <ac:cxnSpMkLst>
            <pc:docMk/>
            <pc:sldMk cId="2154103902" sldId="264"/>
            <ac:cxnSpMk id="36" creationId="{A515E2ED-7EA9-448D-83FA-54C3DF9723BD}"/>
          </ac:cxnSpMkLst>
        </pc:cxnChg>
        <pc:cxnChg chg="add">
          <ac:chgData name="Kenneth Salomonson" userId="1d6e06fbf566ee35" providerId="LiveId" clId="{3165C4BF-6CE6-4DBA-8AA4-5D29D568B915}" dt="2024-08-22T18:25:06.018" v="821" actId="26606"/>
          <ac:cxnSpMkLst>
            <pc:docMk/>
            <pc:sldMk cId="2154103902" sldId="264"/>
            <ac:cxnSpMk id="37" creationId="{20595356-EABD-4767-AC9D-EA21FF115EC0}"/>
          </ac:cxnSpMkLst>
        </pc:cxnChg>
        <pc:cxnChg chg="add">
          <ac:chgData name="Kenneth Salomonson" userId="1d6e06fbf566ee35" providerId="LiveId" clId="{3165C4BF-6CE6-4DBA-8AA4-5D29D568B915}" dt="2024-08-22T18:25:06.018" v="821" actId="26606"/>
          <ac:cxnSpMkLst>
            <pc:docMk/>
            <pc:sldMk cId="2154103902" sldId="264"/>
            <ac:cxnSpMk id="38" creationId="{28CD9F06-9628-469C-B788-A894E3E08281}"/>
          </ac:cxnSpMkLst>
        </pc:cxnChg>
        <pc:cxnChg chg="add">
          <ac:chgData name="Kenneth Salomonson" userId="1d6e06fbf566ee35" providerId="LiveId" clId="{3165C4BF-6CE6-4DBA-8AA4-5D29D568B915}" dt="2024-08-22T18:25:06.018" v="821" actId="26606"/>
          <ac:cxnSpMkLst>
            <pc:docMk/>
            <pc:sldMk cId="2154103902" sldId="264"/>
            <ac:cxnSpMk id="39" creationId="{8550A431-0B61-421B-B4B7-24C0CFF0F938}"/>
          </ac:cxnSpMkLst>
        </pc:cxnChg>
        <pc:cxnChg chg="add">
          <ac:chgData name="Kenneth Salomonson" userId="1d6e06fbf566ee35" providerId="LiveId" clId="{3165C4BF-6CE6-4DBA-8AA4-5D29D568B915}" dt="2024-08-22T18:25:06.018" v="821" actId="26606"/>
          <ac:cxnSpMkLst>
            <pc:docMk/>
            <pc:sldMk cId="2154103902" sldId="264"/>
            <ac:cxnSpMk id="41" creationId="{1852546B-EF97-46E8-A930-3A0334106683}"/>
          </ac:cxnSpMkLst>
        </pc:cxnChg>
        <pc:cxnChg chg="add">
          <ac:chgData name="Kenneth Salomonson" userId="1d6e06fbf566ee35" providerId="LiveId" clId="{3165C4BF-6CE6-4DBA-8AA4-5D29D568B915}" dt="2024-08-22T18:25:06.018" v="821" actId="26606"/>
          <ac:cxnSpMkLst>
            <pc:docMk/>
            <pc:sldMk cId="2154103902" sldId="264"/>
            <ac:cxnSpMk id="42" creationId="{12801F4A-0A74-45E0-8E5A-65A65252A346}"/>
          </ac:cxnSpMkLst>
        </pc:cxnChg>
      </pc:sldChg>
      <pc:sldChg chg="addSp delSp modSp new mod">
        <pc:chgData name="Kenneth Salomonson" userId="1d6e06fbf566ee35" providerId="LiveId" clId="{3165C4BF-6CE6-4DBA-8AA4-5D29D568B915}" dt="2024-08-30T16:58:53.122" v="993" actId="1076"/>
        <pc:sldMkLst>
          <pc:docMk/>
          <pc:sldMk cId="47437391" sldId="265"/>
        </pc:sldMkLst>
        <pc:spChg chg="del">
          <ac:chgData name="Kenneth Salomonson" userId="1d6e06fbf566ee35" providerId="LiveId" clId="{3165C4BF-6CE6-4DBA-8AA4-5D29D568B915}" dt="2024-08-30T16:58:47.157" v="988"/>
          <ac:spMkLst>
            <pc:docMk/>
            <pc:sldMk cId="47437391" sldId="265"/>
            <ac:spMk id="3" creationId="{8185DE86-F803-00E6-AE8D-72C828D3BDCD}"/>
          </ac:spMkLst>
        </pc:spChg>
        <pc:picChg chg="add mod">
          <ac:chgData name="Kenneth Salomonson" userId="1d6e06fbf566ee35" providerId="LiveId" clId="{3165C4BF-6CE6-4DBA-8AA4-5D29D568B915}" dt="2024-08-30T16:58:53.122" v="993" actId="1076"/>
          <ac:picMkLst>
            <pc:docMk/>
            <pc:sldMk cId="47437391" sldId="265"/>
            <ac:picMk id="5" creationId="{3BE9AF97-F647-26AA-2C68-DFB1FD65420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8/30/2024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6129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8/30/2024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8143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8/30/2024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40512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8/30/2024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1873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8/30/2024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822525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8/30/2024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5418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8/30/2024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963730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8/30/2024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1538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8/30/2024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3564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8/30/2024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74123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8/30/2024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72446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8/30/2024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34629560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02" r:id="rId4"/>
    <p:sldLayoutId id="2147483703" r:id="rId5"/>
    <p:sldLayoutId id="2147483708" r:id="rId6"/>
    <p:sldLayoutId id="2147483704" r:id="rId7"/>
    <p:sldLayoutId id="2147483705" r:id="rId8"/>
    <p:sldLayoutId id="2147483706" r:id="rId9"/>
    <p:sldLayoutId id="2147483707" r:id="rId10"/>
    <p:sldLayoutId id="2147483709"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368735-D951-AA4F-9C73-72C0FDC898C8}"/>
              </a:ext>
            </a:extLst>
          </p:cNvPr>
          <p:cNvSpPr>
            <a:spLocks noGrp="1"/>
          </p:cNvSpPr>
          <p:nvPr>
            <p:ph type="ctrTitle"/>
          </p:nvPr>
        </p:nvSpPr>
        <p:spPr>
          <a:xfrm>
            <a:off x="1104899" y="2355112"/>
            <a:ext cx="6933112" cy="3237615"/>
          </a:xfrm>
        </p:spPr>
        <p:txBody>
          <a:bodyPr>
            <a:normAutofit/>
          </a:bodyPr>
          <a:lstStyle/>
          <a:p>
            <a:pPr algn="l"/>
            <a:r>
              <a:rPr lang="en-US" dirty="0"/>
              <a:t>BERDBOT</a:t>
            </a:r>
          </a:p>
        </p:txBody>
      </p:sp>
      <p:sp>
        <p:nvSpPr>
          <p:cNvPr id="3" name="Subtitle 2">
            <a:extLst>
              <a:ext uri="{FF2B5EF4-FFF2-40B4-BE49-F238E27FC236}">
                <a16:creationId xmlns:a16="http://schemas.microsoft.com/office/drawing/2014/main" id="{E85E91C1-4409-5A36-9DD6-E2A60EB2D5B3}"/>
              </a:ext>
            </a:extLst>
          </p:cNvPr>
          <p:cNvSpPr>
            <a:spLocks noGrp="1"/>
          </p:cNvSpPr>
          <p:nvPr>
            <p:ph type="subTitle" idx="1"/>
          </p:nvPr>
        </p:nvSpPr>
        <p:spPr>
          <a:xfrm>
            <a:off x="1104899" y="1265273"/>
            <a:ext cx="5916873" cy="1066522"/>
          </a:xfrm>
        </p:spPr>
        <p:txBody>
          <a:bodyPr>
            <a:normAutofit/>
          </a:bodyPr>
          <a:lstStyle/>
          <a:p>
            <a:pPr algn="l"/>
            <a:r>
              <a:rPr lang="en-US" dirty="0"/>
              <a:t>The world’s most useful useless discord bot</a:t>
            </a:r>
          </a:p>
        </p:txBody>
      </p:sp>
      <p:pic>
        <p:nvPicPr>
          <p:cNvPr id="22" name="Picture 21" descr="A mosaic of colorful geometric shapes">
            <a:extLst>
              <a:ext uri="{FF2B5EF4-FFF2-40B4-BE49-F238E27FC236}">
                <a16:creationId xmlns:a16="http://schemas.microsoft.com/office/drawing/2014/main" id="{6C3908C6-ED5D-BDDE-6929-1806E180CD58}"/>
              </a:ext>
            </a:extLst>
          </p:cNvPr>
          <p:cNvPicPr>
            <a:picLocks noChangeAspect="1"/>
          </p:cNvPicPr>
          <p:nvPr/>
        </p:nvPicPr>
        <p:blipFill>
          <a:blip r:embed="rId2"/>
          <a:srcRect l="15081" r="48143" b="-1"/>
          <a:stretch/>
        </p:blipFill>
        <p:spPr>
          <a:xfrm>
            <a:off x="8658226" y="-4762"/>
            <a:ext cx="3541857" cy="6886079"/>
          </a:xfrm>
          <a:custGeom>
            <a:avLst/>
            <a:gdLst/>
            <a:ahLst/>
            <a:cxnLst/>
            <a:rect l="l" t="t" r="r" b="b"/>
            <a:pathLst>
              <a:path w="3541857" h="6886079">
                <a:moveTo>
                  <a:pt x="1248072" y="0"/>
                </a:moveTo>
                <a:lnTo>
                  <a:pt x="3541857" y="0"/>
                </a:lnTo>
                <a:lnTo>
                  <a:pt x="3541857" y="6886079"/>
                </a:lnTo>
                <a:lnTo>
                  <a:pt x="0" y="6864521"/>
                </a:lnTo>
                <a:close/>
              </a:path>
            </a:pathLst>
          </a:custGeom>
        </p:spPr>
      </p:pic>
      <p:cxnSp>
        <p:nvCxnSpPr>
          <p:cNvPr id="23" name="Straight Connector 22">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878186" y="1"/>
            <a:ext cx="345294" cy="688131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EE10AC2-20ED-4628-9A8E-14F8437B5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794205" y="-4764"/>
            <a:ext cx="5397796" cy="104143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880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20B-42AD-BDCD-2509-9CB718949511}"/>
              </a:ext>
            </a:extLst>
          </p:cNvPr>
          <p:cNvSpPr>
            <a:spLocks noGrp="1"/>
          </p:cNvSpPr>
          <p:nvPr>
            <p:ph type="title"/>
          </p:nvPr>
        </p:nvSpPr>
        <p:spPr/>
        <p:txBody>
          <a:bodyPr/>
          <a:lstStyle/>
          <a:p>
            <a:r>
              <a:rPr lang="en-US" dirty="0"/>
              <a:t>What is This thing exactly?</a:t>
            </a:r>
          </a:p>
        </p:txBody>
      </p:sp>
      <p:sp>
        <p:nvSpPr>
          <p:cNvPr id="3" name="Content Placeholder 2">
            <a:extLst>
              <a:ext uri="{FF2B5EF4-FFF2-40B4-BE49-F238E27FC236}">
                <a16:creationId xmlns:a16="http://schemas.microsoft.com/office/drawing/2014/main" id="{BA14D039-D6B9-344F-BBA6-DE7938EDFC07}"/>
              </a:ext>
            </a:extLst>
          </p:cNvPr>
          <p:cNvSpPr>
            <a:spLocks noGrp="1"/>
          </p:cNvSpPr>
          <p:nvPr>
            <p:ph idx="1"/>
          </p:nvPr>
        </p:nvSpPr>
        <p:spPr/>
        <p:txBody>
          <a:bodyPr/>
          <a:lstStyle/>
          <a:p>
            <a:r>
              <a:rPr lang="en-US" dirty="0" err="1"/>
              <a:t>Berdbot</a:t>
            </a:r>
            <a:r>
              <a:rPr lang="en-US" dirty="0"/>
              <a:t> is a discord bot</a:t>
            </a:r>
          </a:p>
          <a:p>
            <a:endParaRPr lang="en-US" dirty="0"/>
          </a:p>
          <a:p>
            <a:r>
              <a:rPr lang="en-US" dirty="0"/>
              <a:t>Its main job is to remind us when our friends’ birthdays are</a:t>
            </a:r>
          </a:p>
          <a:p>
            <a:endParaRPr lang="en-US" dirty="0"/>
          </a:p>
          <a:p>
            <a:r>
              <a:rPr lang="en-US" dirty="0"/>
              <a:t>It also has a bird themed mini game</a:t>
            </a:r>
          </a:p>
        </p:txBody>
      </p:sp>
    </p:spTree>
    <p:extLst>
      <p:ext uri="{BB962C8B-B14F-4D97-AF65-F5344CB8AC3E}">
        <p14:creationId xmlns:p14="http://schemas.microsoft.com/office/powerpoint/2010/main" val="350981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41774-0F14-8350-C2C0-EC52B71137AE}"/>
              </a:ext>
            </a:extLst>
          </p:cNvPr>
          <p:cNvSpPr>
            <a:spLocks noGrp="1"/>
          </p:cNvSpPr>
          <p:nvPr>
            <p:ph type="title"/>
          </p:nvPr>
        </p:nvSpPr>
        <p:spPr/>
        <p:txBody>
          <a:bodyPr/>
          <a:lstStyle/>
          <a:p>
            <a:r>
              <a:rPr lang="en-US" dirty="0"/>
              <a:t>Bird themed game?</a:t>
            </a:r>
          </a:p>
        </p:txBody>
      </p:sp>
      <p:sp>
        <p:nvSpPr>
          <p:cNvPr id="3" name="Content Placeholder 2">
            <a:extLst>
              <a:ext uri="{FF2B5EF4-FFF2-40B4-BE49-F238E27FC236}">
                <a16:creationId xmlns:a16="http://schemas.microsoft.com/office/drawing/2014/main" id="{D0C2446F-BF71-5C39-793E-233C45BCB656}"/>
              </a:ext>
            </a:extLst>
          </p:cNvPr>
          <p:cNvSpPr>
            <a:spLocks noGrp="1"/>
          </p:cNvSpPr>
          <p:nvPr>
            <p:ph idx="1"/>
          </p:nvPr>
        </p:nvSpPr>
        <p:spPr/>
        <p:txBody>
          <a:bodyPr/>
          <a:lstStyle/>
          <a:p>
            <a:r>
              <a:rPr lang="en-US" dirty="0"/>
              <a:t>It displays a picture of a bird</a:t>
            </a:r>
          </a:p>
          <a:p>
            <a:endParaRPr lang="en-US" dirty="0"/>
          </a:p>
          <a:p>
            <a:r>
              <a:rPr lang="en-US" dirty="0"/>
              <a:t>The first person to type !</a:t>
            </a:r>
            <a:r>
              <a:rPr lang="en-US"/>
              <a:t>catch catches </a:t>
            </a:r>
            <a:r>
              <a:rPr lang="en-US" dirty="0"/>
              <a:t>the bird</a:t>
            </a:r>
          </a:p>
          <a:p>
            <a:endParaRPr lang="en-US" dirty="0"/>
          </a:p>
          <a:p>
            <a:r>
              <a:rPr lang="en-US" dirty="0"/>
              <a:t>A running total of each person’s bird total is kept in a database.</a:t>
            </a:r>
          </a:p>
        </p:txBody>
      </p:sp>
    </p:spTree>
    <p:extLst>
      <p:ext uri="{BB962C8B-B14F-4D97-AF65-F5344CB8AC3E}">
        <p14:creationId xmlns:p14="http://schemas.microsoft.com/office/powerpoint/2010/main" val="216553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0" name="Rectangle 39">
            <a:extLst>
              <a:ext uri="{FF2B5EF4-FFF2-40B4-BE49-F238E27FC236}">
                <a16:creationId xmlns:a16="http://schemas.microsoft.com/office/drawing/2014/main" id="{10A34275-CD0A-499C-9600-C96742FAC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1852546B-EF97-46E8-A930-3A033410668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7587" y="2720800"/>
            <a:ext cx="3470809" cy="41326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2801F4A-0A74-45E0-8E5A-65A65252A3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40"/>
            <a:ext cx="1274412" cy="49672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D245F29-ABE7-4BB1-8164-5F4C4604B2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257800" y="0"/>
            <a:ext cx="6926614" cy="1122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A5A0C0D-4A8D-EB93-0DB6-F8CEC203BA51}"/>
              </a:ext>
            </a:extLst>
          </p:cNvPr>
          <p:cNvSpPr>
            <a:spLocks noGrp="1"/>
          </p:cNvSpPr>
          <p:nvPr>
            <p:ph type="title"/>
          </p:nvPr>
        </p:nvSpPr>
        <p:spPr>
          <a:xfrm>
            <a:off x="8286014" y="1122363"/>
            <a:ext cx="3316463" cy="3025308"/>
          </a:xfrm>
        </p:spPr>
        <p:txBody>
          <a:bodyPr vert="horz" lIns="91440" tIns="45720" rIns="91440" bIns="45720" rtlCol="0" anchor="b">
            <a:normAutofit/>
          </a:bodyPr>
          <a:lstStyle/>
          <a:p>
            <a:pPr algn="r"/>
            <a:r>
              <a:rPr lang="en-US"/>
              <a:t>Example of bird catching</a:t>
            </a:r>
          </a:p>
        </p:txBody>
      </p:sp>
      <p:sp>
        <p:nvSpPr>
          <p:cNvPr id="3" name="Content Placeholder 2">
            <a:extLst>
              <a:ext uri="{FF2B5EF4-FFF2-40B4-BE49-F238E27FC236}">
                <a16:creationId xmlns:a16="http://schemas.microsoft.com/office/drawing/2014/main" id="{30362354-7BB8-A274-B812-F6C554C038C7}"/>
              </a:ext>
            </a:extLst>
          </p:cNvPr>
          <p:cNvSpPr>
            <a:spLocks noGrp="1"/>
          </p:cNvSpPr>
          <p:nvPr>
            <p:ph idx="1"/>
          </p:nvPr>
        </p:nvSpPr>
        <p:spPr>
          <a:xfrm>
            <a:off x="8350368" y="4386729"/>
            <a:ext cx="3252110" cy="1135529"/>
          </a:xfrm>
        </p:spPr>
        <p:txBody>
          <a:bodyPr vert="horz" lIns="91440" tIns="45720" rIns="91440" bIns="45720" rtlCol="0">
            <a:normAutofit/>
          </a:bodyPr>
          <a:lstStyle/>
          <a:p>
            <a:pPr marL="0" indent="0" algn="r">
              <a:lnSpc>
                <a:spcPct val="120000"/>
              </a:lnSpc>
              <a:buNone/>
            </a:pPr>
            <a:r>
              <a:rPr lang="en-US" sz="1600" b="1" cap="all" spc="300"/>
              <a:t>All typos are intentional</a:t>
            </a:r>
          </a:p>
        </p:txBody>
      </p:sp>
      <p:cxnSp>
        <p:nvCxnSpPr>
          <p:cNvPr id="32" name="Straight Connector 31">
            <a:extLst>
              <a:ext uri="{FF2B5EF4-FFF2-40B4-BE49-F238E27FC236}">
                <a16:creationId xmlns:a16="http://schemas.microsoft.com/office/drawing/2014/main" id="{CF00EEAF-0634-4EEB-81E5-9FBC2170F3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7102" y="6051582"/>
            <a:ext cx="4847312" cy="80641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3E11676-332F-449D-9A03-6CE4ED25CC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225160" y="0"/>
            <a:ext cx="3541141"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artoon of a cat on a pink background&#10;&#10;Description automatically generated">
            <a:extLst>
              <a:ext uri="{FF2B5EF4-FFF2-40B4-BE49-F238E27FC236}">
                <a16:creationId xmlns:a16="http://schemas.microsoft.com/office/drawing/2014/main" id="{E3859457-7460-A591-4448-236D08677519}"/>
              </a:ext>
            </a:extLst>
          </p:cNvPr>
          <p:cNvPicPr>
            <a:picLocks noChangeAspect="1"/>
          </p:cNvPicPr>
          <p:nvPr/>
        </p:nvPicPr>
        <p:blipFill>
          <a:blip r:embed="rId2"/>
          <a:stretch>
            <a:fillRect/>
          </a:stretch>
        </p:blipFill>
        <p:spPr>
          <a:xfrm>
            <a:off x="532755" y="1393830"/>
            <a:ext cx="7228091" cy="4065799"/>
          </a:xfrm>
          <a:prstGeom prst="rect">
            <a:avLst/>
          </a:prstGeom>
        </p:spPr>
      </p:pic>
    </p:spTree>
    <p:extLst>
      <p:ext uri="{BB962C8B-B14F-4D97-AF65-F5344CB8AC3E}">
        <p14:creationId xmlns:p14="http://schemas.microsoft.com/office/powerpoint/2010/main" val="215410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14EC0-3131-6330-7271-709FBDC16902}"/>
              </a:ext>
            </a:extLst>
          </p:cNvPr>
          <p:cNvSpPr>
            <a:spLocks noGrp="1"/>
          </p:cNvSpPr>
          <p:nvPr>
            <p:ph type="title"/>
          </p:nvPr>
        </p:nvSpPr>
        <p:spPr/>
        <p:txBody>
          <a:bodyPr/>
          <a:lstStyle/>
          <a:p>
            <a:r>
              <a:rPr lang="en-US" dirty="0"/>
              <a:t>Finding Bottlenecks</a:t>
            </a:r>
          </a:p>
        </p:txBody>
      </p:sp>
      <p:sp>
        <p:nvSpPr>
          <p:cNvPr id="3" name="Content Placeholder 2">
            <a:extLst>
              <a:ext uri="{FF2B5EF4-FFF2-40B4-BE49-F238E27FC236}">
                <a16:creationId xmlns:a16="http://schemas.microsoft.com/office/drawing/2014/main" id="{ED9F38D4-5CEF-F4A1-2640-059D59E50527}"/>
              </a:ext>
            </a:extLst>
          </p:cNvPr>
          <p:cNvSpPr>
            <a:spLocks noGrp="1"/>
          </p:cNvSpPr>
          <p:nvPr>
            <p:ph idx="1"/>
          </p:nvPr>
        </p:nvSpPr>
        <p:spPr/>
        <p:txBody>
          <a:bodyPr/>
          <a:lstStyle/>
          <a:p>
            <a:r>
              <a:rPr lang="en-US" dirty="0"/>
              <a:t>We created a command that just spams posts.</a:t>
            </a:r>
          </a:p>
          <a:p>
            <a:endParaRPr lang="en-US" dirty="0"/>
          </a:p>
          <a:p>
            <a:r>
              <a:rPr lang="en-US" dirty="0"/>
              <a:t>Discord’s API rate limits after 3 messages/second</a:t>
            </a:r>
          </a:p>
          <a:p>
            <a:endParaRPr lang="en-US" dirty="0"/>
          </a:p>
          <a:p>
            <a:r>
              <a:rPr lang="en-US" dirty="0"/>
              <a:t>SQLite </a:t>
            </a:r>
          </a:p>
        </p:txBody>
      </p:sp>
    </p:spTree>
    <p:extLst>
      <p:ext uri="{BB962C8B-B14F-4D97-AF65-F5344CB8AC3E}">
        <p14:creationId xmlns:p14="http://schemas.microsoft.com/office/powerpoint/2010/main" val="2429693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DB9B1-7150-E5A5-F604-495AD02F4EDF}"/>
              </a:ext>
            </a:extLst>
          </p:cNvPr>
          <p:cNvSpPr>
            <a:spLocks noGrp="1"/>
          </p:cNvSpPr>
          <p:nvPr>
            <p:ph type="title"/>
          </p:nvPr>
        </p:nvSpPr>
        <p:spPr/>
        <p:txBody>
          <a:bodyPr/>
          <a:lstStyle/>
          <a:p>
            <a:r>
              <a:rPr lang="en-US" dirty="0"/>
              <a:t>Getting around bottlenecks</a:t>
            </a:r>
          </a:p>
        </p:txBody>
      </p:sp>
      <p:sp>
        <p:nvSpPr>
          <p:cNvPr id="3" name="Content Placeholder 2">
            <a:extLst>
              <a:ext uri="{FF2B5EF4-FFF2-40B4-BE49-F238E27FC236}">
                <a16:creationId xmlns:a16="http://schemas.microsoft.com/office/drawing/2014/main" id="{CEEDCF79-16D8-AE87-35F7-9A08762E0283}"/>
              </a:ext>
            </a:extLst>
          </p:cNvPr>
          <p:cNvSpPr>
            <a:spLocks noGrp="1"/>
          </p:cNvSpPr>
          <p:nvPr>
            <p:ph idx="1"/>
          </p:nvPr>
        </p:nvSpPr>
        <p:spPr/>
        <p:txBody>
          <a:bodyPr/>
          <a:lstStyle/>
          <a:p>
            <a:r>
              <a:rPr lang="en-US" dirty="0"/>
              <a:t>We delayed the number of messages </a:t>
            </a:r>
            <a:r>
              <a:rPr lang="en-US" dirty="0" err="1"/>
              <a:t>Berdbot</a:t>
            </a:r>
            <a:r>
              <a:rPr lang="en-US" dirty="0"/>
              <a:t> can send per second to ensure that we don’t get rate limited by Discord.</a:t>
            </a:r>
          </a:p>
          <a:p>
            <a:endParaRPr lang="en-US" dirty="0"/>
          </a:p>
          <a:p>
            <a:r>
              <a:rPr lang="en-US" dirty="0"/>
              <a:t>Redis Cache to ensure that the messages are all sent.</a:t>
            </a:r>
          </a:p>
        </p:txBody>
      </p:sp>
    </p:spTree>
    <p:extLst>
      <p:ext uri="{BB962C8B-B14F-4D97-AF65-F5344CB8AC3E}">
        <p14:creationId xmlns:p14="http://schemas.microsoft.com/office/powerpoint/2010/main" val="288745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F080-85F2-3E48-0C46-CBC19C57EF59}"/>
              </a:ext>
            </a:extLst>
          </p:cNvPr>
          <p:cNvSpPr>
            <a:spLocks noGrp="1"/>
          </p:cNvSpPr>
          <p:nvPr>
            <p:ph type="title"/>
          </p:nvPr>
        </p:nvSpPr>
        <p:spPr/>
        <p:txBody>
          <a:bodyPr/>
          <a:lstStyle/>
          <a:p>
            <a:r>
              <a:rPr lang="en-US" dirty="0"/>
              <a:t>Solving the issue of crashing</a:t>
            </a:r>
          </a:p>
        </p:txBody>
      </p:sp>
      <p:sp>
        <p:nvSpPr>
          <p:cNvPr id="3" name="Content Placeholder 2">
            <a:extLst>
              <a:ext uri="{FF2B5EF4-FFF2-40B4-BE49-F238E27FC236}">
                <a16:creationId xmlns:a16="http://schemas.microsoft.com/office/drawing/2014/main" id="{E976B58C-7E27-A14C-C68D-914138E3186E}"/>
              </a:ext>
            </a:extLst>
          </p:cNvPr>
          <p:cNvSpPr>
            <a:spLocks noGrp="1"/>
          </p:cNvSpPr>
          <p:nvPr>
            <p:ph idx="1"/>
          </p:nvPr>
        </p:nvSpPr>
        <p:spPr/>
        <p:txBody>
          <a:bodyPr/>
          <a:lstStyle/>
          <a:p>
            <a:r>
              <a:rPr lang="en-US" dirty="0" err="1"/>
              <a:t>Berdbot</a:t>
            </a:r>
            <a:r>
              <a:rPr lang="en-US" dirty="0"/>
              <a:t> crashes sometimes</a:t>
            </a:r>
          </a:p>
          <a:p>
            <a:endParaRPr lang="en-US" dirty="0"/>
          </a:p>
          <a:p>
            <a:r>
              <a:rPr lang="en-US" dirty="0"/>
              <a:t>We added a message whenever </a:t>
            </a:r>
            <a:r>
              <a:rPr lang="en-US" dirty="0" err="1"/>
              <a:t>Berdbot</a:t>
            </a:r>
            <a:r>
              <a:rPr lang="en-US" dirty="0"/>
              <a:t> Shuts down</a:t>
            </a:r>
          </a:p>
          <a:p>
            <a:endParaRPr lang="en-US" dirty="0"/>
          </a:p>
          <a:p>
            <a:endParaRPr lang="en-US" dirty="0"/>
          </a:p>
          <a:p>
            <a:endParaRPr lang="en-US" dirty="0"/>
          </a:p>
          <a:p>
            <a:endParaRPr lang="en-US" dirty="0"/>
          </a:p>
          <a:p>
            <a:r>
              <a:rPr lang="en-US" dirty="0"/>
              <a:t>This tells us that someone needs to deploy </a:t>
            </a:r>
            <a:r>
              <a:rPr lang="en-US" dirty="0" err="1"/>
              <a:t>Berdbot</a:t>
            </a:r>
            <a:r>
              <a:rPr lang="en-US" dirty="0"/>
              <a:t> again.</a:t>
            </a:r>
          </a:p>
        </p:txBody>
      </p:sp>
      <p:pic>
        <p:nvPicPr>
          <p:cNvPr id="5" name="Picture 4">
            <a:extLst>
              <a:ext uri="{FF2B5EF4-FFF2-40B4-BE49-F238E27FC236}">
                <a16:creationId xmlns:a16="http://schemas.microsoft.com/office/drawing/2014/main" id="{65291151-26A5-F4CB-17C8-527918B3DBC9}"/>
              </a:ext>
            </a:extLst>
          </p:cNvPr>
          <p:cNvPicPr>
            <a:picLocks noChangeAspect="1"/>
          </p:cNvPicPr>
          <p:nvPr/>
        </p:nvPicPr>
        <p:blipFill>
          <a:blip r:embed="rId2"/>
          <a:stretch>
            <a:fillRect/>
          </a:stretch>
        </p:blipFill>
        <p:spPr>
          <a:xfrm>
            <a:off x="1142999" y="3770927"/>
            <a:ext cx="9340813" cy="1149415"/>
          </a:xfrm>
          <a:prstGeom prst="rect">
            <a:avLst/>
          </a:prstGeom>
        </p:spPr>
      </p:pic>
    </p:spTree>
    <p:extLst>
      <p:ext uri="{BB962C8B-B14F-4D97-AF65-F5344CB8AC3E}">
        <p14:creationId xmlns:p14="http://schemas.microsoft.com/office/powerpoint/2010/main" val="2565143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9C527-F86D-8908-C1C5-DA3AFDE86E5E}"/>
              </a:ext>
            </a:extLst>
          </p:cNvPr>
          <p:cNvSpPr>
            <a:spLocks noGrp="1"/>
          </p:cNvSpPr>
          <p:nvPr>
            <p:ph type="title"/>
          </p:nvPr>
        </p:nvSpPr>
        <p:spPr/>
        <p:txBody>
          <a:bodyPr/>
          <a:lstStyle/>
          <a:p>
            <a:r>
              <a:rPr lang="en-US" dirty="0"/>
              <a:t>Ensuring data remains consistent across crashes</a:t>
            </a:r>
          </a:p>
        </p:txBody>
      </p:sp>
      <p:sp>
        <p:nvSpPr>
          <p:cNvPr id="3" name="Content Placeholder 2">
            <a:extLst>
              <a:ext uri="{FF2B5EF4-FFF2-40B4-BE49-F238E27FC236}">
                <a16:creationId xmlns:a16="http://schemas.microsoft.com/office/drawing/2014/main" id="{CAFE8B10-49C1-5773-5D0E-53D73CD3A627}"/>
              </a:ext>
            </a:extLst>
          </p:cNvPr>
          <p:cNvSpPr>
            <a:spLocks noGrp="1"/>
          </p:cNvSpPr>
          <p:nvPr>
            <p:ph idx="1"/>
          </p:nvPr>
        </p:nvSpPr>
        <p:spPr/>
        <p:txBody>
          <a:bodyPr/>
          <a:lstStyle/>
          <a:p>
            <a:r>
              <a:rPr lang="en-US" dirty="0"/>
              <a:t>Suggestions from the class?</a:t>
            </a:r>
          </a:p>
          <a:p>
            <a:endParaRPr lang="en-US" dirty="0"/>
          </a:p>
          <a:p>
            <a:r>
              <a:rPr lang="en-US" dirty="0"/>
              <a:t>(It’s okay to ask for ideas from your classmates during your presentation. The finished project is the one you submit. This is just meant to be an overview of the technologies involved)</a:t>
            </a:r>
          </a:p>
        </p:txBody>
      </p:sp>
    </p:spTree>
    <p:extLst>
      <p:ext uri="{BB962C8B-B14F-4D97-AF65-F5344CB8AC3E}">
        <p14:creationId xmlns:p14="http://schemas.microsoft.com/office/powerpoint/2010/main" val="421055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9986-2770-00E0-0036-01A1E0745E97}"/>
              </a:ext>
            </a:extLst>
          </p:cNvPr>
          <p:cNvSpPr>
            <a:spLocks noGrp="1"/>
          </p:cNvSpPr>
          <p:nvPr>
            <p:ph type="title"/>
          </p:nvPr>
        </p:nvSpPr>
        <p:spPr/>
        <p:txBody>
          <a:bodyPr/>
          <a:lstStyle/>
          <a:p>
            <a:endParaRPr lang="en-US"/>
          </a:p>
        </p:txBody>
      </p:sp>
      <p:pic>
        <p:nvPicPr>
          <p:cNvPr id="5" name="Content Placeholder 4" descr="A diagram of a computer program&#10;&#10;Description automatically generated">
            <a:extLst>
              <a:ext uri="{FF2B5EF4-FFF2-40B4-BE49-F238E27FC236}">
                <a16:creationId xmlns:a16="http://schemas.microsoft.com/office/drawing/2014/main" id="{3BE9AF97-F647-26AA-2C68-DFB1FD6542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3170" y="420518"/>
            <a:ext cx="6925659" cy="6393939"/>
          </a:xfrm>
        </p:spPr>
      </p:pic>
    </p:spTree>
    <p:extLst>
      <p:ext uri="{BB962C8B-B14F-4D97-AF65-F5344CB8AC3E}">
        <p14:creationId xmlns:p14="http://schemas.microsoft.com/office/powerpoint/2010/main" val="47437391"/>
      </p:ext>
    </p:extLst>
  </p:cSld>
  <p:clrMapOvr>
    <a:masterClrMapping/>
  </p:clrMapOvr>
</p:sld>
</file>

<file path=ppt/theme/theme1.xml><?xml version="1.0" encoding="utf-8"?>
<a:theme xmlns:a="http://schemas.openxmlformats.org/drawingml/2006/main" name="AngleLinesVTI">
  <a:themeElements>
    <a:clrScheme name="AnalogousFromLightSeedRightStep">
      <a:dk1>
        <a:srgbClr val="000000"/>
      </a:dk1>
      <a:lt1>
        <a:srgbClr val="FFFFFF"/>
      </a:lt1>
      <a:dk2>
        <a:srgbClr val="3A3621"/>
      </a:dk2>
      <a:lt2>
        <a:srgbClr val="E2E8E5"/>
      </a:lt2>
      <a:accent1>
        <a:srgbClr val="EA73A4"/>
      </a:accent1>
      <a:accent2>
        <a:srgbClr val="E55454"/>
      </a:accent2>
      <a:accent3>
        <a:srgbClr val="E59053"/>
      </a:accent3>
      <a:accent4>
        <a:srgbClr val="B6A343"/>
      </a:accent4>
      <a:accent5>
        <a:srgbClr val="95AB54"/>
      </a:accent5>
      <a:accent6>
        <a:srgbClr val="69B643"/>
      </a:accent6>
      <a:hlink>
        <a:srgbClr val="578F78"/>
      </a:hlink>
      <a:folHlink>
        <a:srgbClr val="7F7F7F"/>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TotalTime>118</TotalTime>
  <Words>214</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Univers Condensed Light</vt:lpstr>
      <vt:lpstr>Walbaum Display Light</vt:lpstr>
      <vt:lpstr>AngleLinesVTI</vt:lpstr>
      <vt:lpstr>BERDBOT</vt:lpstr>
      <vt:lpstr>What is This thing exactly?</vt:lpstr>
      <vt:lpstr>Bird themed game?</vt:lpstr>
      <vt:lpstr>Example of bird catching</vt:lpstr>
      <vt:lpstr>Finding Bottlenecks</vt:lpstr>
      <vt:lpstr>Getting around bottlenecks</vt:lpstr>
      <vt:lpstr>Solving the issue of crashing</vt:lpstr>
      <vt:lpstr>Ensuring data remains consistent across crashes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Kenneth Salomonson</dc:creator>
  <cp:lastModifiedBy>Kenneth Salomonson</cp:lastModifiedBy>
  <cp:revision>2</cp:revision>
  <dcterms:created xsi:type="dcterms:W3CDTF">2024-08-22T16:31:20Z</dcterms:created>
  <dcterms:modified xsi:type="dcterms:W3CDTF">2024-08-30T17:01:25Z</dcterms:modified>
</cp:coreProperties>
</file>