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071A9-4478-4891-8CAC-C04C35788428}" v="1" dt="2020-04-11T18:50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Wilson" userId="91a5fbe96fcb4713" providerId="LiveId" clId="{C42071A9-4478-4891-8CAC-C04C35788428}"/>
    <pc:docChg chg="addSld modSld">
      <pc:chgData name="Brice Wilson" userId="91a5fbe96fcb4713" providerId="LiveId" clId="{C42071A9-4478-4891-8CAC-C04C35788428}" dt="2020-04-11T18:50:59.829" v="48" actId="20577"/>
      <pc:docMkLst>
        <pc:docMk/>
      </pc:docMkLst>
      <pc:sldChg chg="modSp add">
        <pc:chgData name="Brice Wilson" userId="91a5fbe96fcb4713" providerId="LiveId" clId="{C42071A9-4478-4891-8CAC-C04C35788428}" dt="2020-04-11T18:50:59.829" v="48" actId="20577"/>
        <pc:sldMkLst>
          <pc:docMk/>
          <pc:sldMk cId="4197522233" sldId="268"/>
        </pc:sldMkLst>
        <pc:spChg chg="mod">
          <ac:chgData name="Brice Wilson" userId="91a5fbe96fcb4713" providerId="LiveId" clId="{C42071A9-4478-4891-8CAC-C04C35788428}" dt="2020-04-11T18:50:48.280" v="3" actId="20577"/>
          <ac:spMkLst>
            <pc:docMk/>
            <pc:sldMk cId="4197522233" sldId="268"/>
            <ac:spMk id="2" creationId="{A8376F0F-A2A0-4636-BF83-C3B67AC088A9}"/>
          </ac:spMkLst>
        </pc:spChg>
        <pc:spChg chg="mod">
          <ac:chgData name="Brice Wilson" userId="91a5fbe96fcb4713" providerId="LiveId" clId="{C42071A9-4478-4891-8CAC-C04C35788428}" dt="2020-04-11T18:50:59.829" v="48" actId="20577"/>
          <ac:spMkLst>
            <pc:docMk/>
            <pc:sldMk cId="4197522233" sldId="268"/>
            <ac:spMk id="3" creationId="{412DC090-776A-459C-900D-713B3FF32FB5}"/>
          </ac:spMkLst>
        </pc:spChg>
      </pc:sldChg>
    </pc:docChg>
  </pc:docChgLst>
  <pc:docChgLst>
    <pc:chgData name="Brice Wilson" userId="91a5fbe96fcb4713" providerId="LiveId" clId="{49C6AF6D-DC8F-48BF-A954-8FB09E6E60E3}"/>
    <pc:docChg chg="custSel addSld modSld">
      <pc:chgData name="Brice Wilson" userId="91a5fbe96fcb4713" providerId="LiveId" clId="{49C6AF6D-DC8F-48BF-A954-8FB09E6E60E3}" dt="2020-04-06T16:03:03.796" v="7" actId="20577"/>
      <pc:docMkLst>
        <pc:docMk/>
      </pc:docMkLst>
      <pc:sldChg chg="modSp mod">
        <pc:chgData name="Brice Wilson" userId="91a5fbe96fcb4713" providerId="LiveId" clId="{49C6AF6D-DC8F-48BF-A954-8FB09E6E60E3}" dt="2020-04-06T14:54:26.432" v="2"/>
        <pc:sldMkLst>
          <pc:docMk/>
          <pc:sldMk cId="994105988" sldId="256"/>
        </pc:sldMkLst>
        <pc:spChg chg="mod">
          <ac:chgData name="Brice Wilson" userId="91a5fbe96fcb4713" providerId="LiveId" clId="{49C6AF6D-DC8F-48BF-A954-8FB09E6E60E3}" dt="2020-04-06T14:54:17.789" v="1" actId="27636"/>
          <ac:spMkLst>
            <pc:docMk/>
            <pc:sldMk cId="994105988" sldId="256"/>
            <ac:spMk id="2" creationId="{21B597DD-BADF-4BD5-A298-37C927BDBD42}"/>
          </ac:spMkLst>
        </pc:spChg>
        <pc:spChg chg="mod">
          <ac:chgData name="Brice Wilson" userId="91a5fbe96fcb4713" providerId="LiveId" clId="{49C6AF6D-DC8F-48BF-A954-8FB09E6E60E3}" dt="2020-04-06T14:54:26.432" v="2"/>
          <ac:spMkLst>
            <pc:docMk/>
            <pc:sldMk cId="994105988" sldId="256"/>
            <ac:spMk id="3" creationId="{C447B767-9455-4E71-9269-5BEAD67F0B08}"/>
          </ac:spMkLst>
        </pc:spChg>
      </pc:sldChg>
      <pc:sldChg chg="add">
        <pc:chgData name="Brice Wilson" userId="91a5fbe96fcb4713" providerId="LiveId" clId="{49C6AF6D-DC8F-48BF-A954-8FB09E6E60E3}" dt="2020-04-06T14:54:36.177" v="3"/>
        <pc:sldMkLst>
          <pc:docMk/>
          <pc:sldMk cId="2757386236" sldId="262"/>
        </pc:sldMkLst>
      </pc:sldChg>
      <pc:sldChg chg="add">
        <pc:chgData name="Brice Wilson" userId="91a5fbe96fcb4713" providerId="LiveId" clId="{49C6AF6D-DC8F-48BF-A954-8FB09E6E60E3}" dt="2020-04-06T14:54:51.368" v="4"/>
        <pc:sldMkLst>
          <pc:docMk/>
          <pc:sldMk cId="2919308627" sldId="266"/>
        </pc:sldMkLst>
      </pc:sldChg>
      <pc:sldChg chg="modSp add mod">
        <pc:chgData name="Brice Wilson" userId="91a5fbe96fcb4713" providerId="LiveId" clId="{49C6AF6D-DC8F-48BF-A954-8FB09E6E60E3}" dt="2020-04-06T16:03:03.796" v="7" actId="20577"/>
        <pc:sldMkLst>
          <pc:docMk/>
          <pc:sldMk cId="3782386050" sldId="267"/>
        </pc:sldMkLst>
        <pc:spChg chg="mod">
          <ac:chgData name="Brice Wilson" userId="91a5fbe96fcb4713" providerId="LiveId" clId="{49C6AF6D-DC8F-48BF-A954-8FB09E6E60E3}" dt="2020-04-06T16:03:03.796" v="7" actId="20577"/>
          <ac:spMkLst>
            <pc:docMk/>
            <pc:sldMk cId="3782386050" sldId="267"/>
            <ac:spMk id="3" creationId="{412DC090-776A-459C-900D-713B3FF32F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160-2DD7-4058-9241-FC32A1696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82F0-597C-4EEE-B8F5-159EA8AB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6B8C-A9CA-407F-98C7-F9C0750E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6DBD-D91B-4CC8-ADF6-49E8736C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70FC-045E-4872-BC96-FD2BB74C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60D3-F606-49FC-B0D7-2F472E43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F4C3-F44C-4909-B57A-15D601C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93F4-13F9-404E-B77B-A1A2072A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9481-E86B-4A33-8009-717F9E20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C7EE-D3DE-41E5-8F4D-43EE08A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0957A-4F93-448E-991F-94447325C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A215-EA72-48CE-A786-56CF982C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B9FC-7A4B-4D74-BC84-32ACE1FE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CF73-3E10-45A7-96C4-B50DDE80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B44A-1168-4663-96B7-6AA68CD2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7A38-27F3-426D-B1C8-BF06030E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DC36-41DB-49CF-BEB2-60F8643E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D635-77C0-4F20-8C21-8306FB2B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120C-5B4C-49E0-A5E8-587F7B6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FEC1-22E3-4AAE-B020-23F1EF9A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86E4-C834-4722-94BC-C1DD7DB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3261-BA35-4DC1-8D0F-5D0C48DF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D3A3-14BC-4B68-846E-EDB8B83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7DE9-660F-4869-99E3-D41B26C5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013A-679A-439E-ABFC-2E139B2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612C-2544-4A05-933B-2A8B46A3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8027-8DDB-4DC9-B3C5-DDD29A53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B2B6-3D0E-4EBA-A8F0-C6B10D30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EB12-1D0B-4968-A475-095986F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39F6-3BEB-4EFD-A3A0-2EFCDF9D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E398-1546-4209-94C7-088FFE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6D6-2355-4515-BD6D-78FE4000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D738-FB8D-445E-9FAD-63C1DAA7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1C7BB-9BAB-4887-8CD8-7D60BEF0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743B2-2A1A-4CE8-AD4E-1D3E54F0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89B0A-7F60-40F3-8326-A1656A609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339B1-7AE5-45F3-A05F-773AB309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5615E-8E50-46A3-8A59-1B215B1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2AA34-3668-4A82-92F7-5AFE828F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4549-11DF-4281-878D-05510B3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2FC14-5508-4B69-98C1-7BD86B0E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CFFD0-9125-4173-ABCA-1911FB29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D3920-061D-48C5-849F-5AF5F7CF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9F922-76EF-4693-B933-49493E5C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D407C-C046-4E7F-91FC-2CDD33D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4650C-AA71-437A-AA7B-F2296D3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3E48-2E25-4C37-8BBF-2FE6E912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7DD1-0333-478D-891B-6B60BEBD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B2347-B28A-443A-8BCB-E0D11F25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2FB8-C13F-435A-80A6-69D3131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93F7-F536-4845-921D-944B69C0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49BD-582E-434D-8B8C-6B4ACEE0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4586-0C89-40B6-B83F-A11D935A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A49B0-30FA-4BE5-AD49-81F3522E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D07FC-7D40-4230-894B-E9062D649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4B82-0CB2-412A-AB9C-007F521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496F-57FE-4DE4-99C1-29AC8B5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58620-4FB3-402F-A03E-215DF90A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7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3C31-B90D-4A72-9AD4-84A36568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AEA8-3FAB-4AF3-B558-911B4040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F431-F957-4BF7-8A57-385980972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D2EF-2988-431D-8699-E2668AF14DA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01E6-66E2-45B0-BE9D-9C8062386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C4A4-1AD9-4B8C-BA3F-29A432B67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C4B1-2EAE-4B19-B1F3-C18677ED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cewilson/advanced-angul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97DD-BADF-4BD5-A298-37C927BDB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Hands-on Workshop: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B767-9455-4E71-9269-5BEAD67F0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9941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60F404-8DCF-47AB-A0EC-FD4D213EDF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Advanced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6606-D3DF-4D93-9BFE-5C95557712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Advanced Services and HTTP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F2193-48CF-4A2D-B8FD-A49E902C1AE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7086E-64C4-4737-BDE1-D113560EE8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E6B42-654E-4C7B-9A35-1CCD153FDC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RxJS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E00F39-A599-4FFB-BEA8-B4A296523B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Organizing Modules, Components, and Services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C61879-BE0E-4EA0-A30B-DD2D37DE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75738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https://github.com/bricewilson/advanced-angular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Tracker 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branch for your lab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Angular Hands-on Workshop: Beyond the Basics</vt:lpstr>
      <vt:lpstr>Workshop Overview</vt:lpstr>
      <vt:lpstr>Github Repository</vt:lpstr>
      <vt:lpstr>Demo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Wilson</dc:creator>
  <cp:lastModifiedBy>Brice Wilson</cp:lastModifiedBy>
  <cp:revision>1</cp:revision>
  <dcterms:created xsi:type="dcterms:W3CDTF">2020-04-06T14:52:34Z</dcterms:created>
  <dcterms:modified xsi:type="dcterms:W3CDTF">2020-04-11T18:51:02Z</dcterms:modified>
</cp:coreProperties>
</file>