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3" r:id="rId3"/>
    <p:sldId id="281" r:id="rId4"/>
    <p:sldId id="282" r:id="rId5"/>
    <p:sldId id="269" r:id="rId6"/>
    <p:sldId id="271" r:id="rId7"/>
    <p:sldId id="283" r:id="rId8"/>
    <p:sldId id="273" r:id="rId9"/>
    <p:sldId id="274" r:id="rId10"/>
    <p:sldId id="275" r:id="rId11"/>
    <p:sldId id="276" r:id="rId12"/>
    <p:sldId id="267" r:id="rId13"/>
    <p:sldId id="286" r:id="rId14"/>
    <p:sldId id="284" r:id="rId15"/>
    <p:sldId id="278" r:id="rId16"/>
    <p:sldId id="285" r:id="rId17"/>
    <p:sldId id="287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BA64A9-0EA5-42EA-945A-DCA99F0763D6}" v="2" dt="2020-04-11T21:38:27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ce Wilson" userId="91a5fbe96fcb4713" providerId="LiveId" clId="{A1BA64A9-0EA5-42EA-945A-DCA99F0763D6}"/>
    <pc:docChg chg="addSld modSld">
      <pc:chgData name="Brice Wilson" userId="91a5fbe96fcb4713" providerId="LiveId" clId="{A1BA64A9-0EA5-42EA-945A-DCA99F0763D6}" dt="2020-04-22T12:49:38.477" v="8" actId="20577"/>
      <pc:docMkLst>
        <pc:docMk/>
      </pc:docMkLst>
      <pc:sldChg chg="modSp">
        <pc:chgData name="Brice Wilson" userId="91a5fbe96fcb4713" providerId="LiveId" clId="{A1BA64A9-0EA5-42EA-945A-DCA99F0763D6}" dt="2020-04-22T12:49:38.477" v="8" actId="20577"/>
        <pc:sldMkLst>
          <pc:docMk/>
          <pc:sldMk cId="2695977323" sldId="269"/>
        </pc:sldMkLst>
        <pc:spChg chg="mod">
          <ac:chgData name="Brice Wilson" userId="91a5fbe96fcb4713" providerId="LiveId" clId="{A1BA64A9-0EA5-42EA-945A-DCA99F0763D6}" dt="2020-04-22T12:49:38.477" v="8" actId="20577"/>
          <ac:spMkLst>
            <pc:docMk/>
            <pc:sldMk cId="2695977323" sldId="269"/>
            <ac:spMk id="2" creationId="{4F750E50-1432-44FB-8A6F-587D7395D7F5}"/>
          </ac:spMkLst>
        </pc:spChg>
      </pc:sldChg>
      <pc:sldChg chg="modSp add">
        <pc:chgData name="Brice Wilson" userId="91a5fbe96fcb4713" providerId="LiveId" clId="{A1BA64A9-0EA5-42EA-945A-DCA99F0763D6}" dt="2020-04-11T18:37:42.164" v="3" actId="20577"/>
        <pc:sldMkLst>
          <pc:docMk/>
          <pc:sldMk cId="4161139658" sldId="286"/>
        </pc:sldMkLst>
        <pc:spChg chg="mod">
          <ac:chgData name="Brice Wilson" userId="91a5fbe96fcb4713" providerId="LiveId" clId="{A1BA64A9-0EA5-42EA-945A-DCA99F0763D6}" dt="2020-04-11T18:37:42.164" v="3" actId="20577"/>
          <ac:spMkLst>
            <pc:docMk/>
            <pc:sldMk cId="4161139658" sldId="286"/>
            <ac:spMk id="2" creationId="{A8376F0F-A2A0-4636-BF83-C3B67AC088A9}"/>
          </ac:spMkLst>
        </pc:spChg>
      </pc:sldChg>
      <pc:sldChg chg="modSp add">
        <pc:chgData name="Brice Wilson" userId="91a5fbe96fcb4713" providerId="LiveId" clId="{A1BA64A9-0EA5-42EA-945A-DCA99F0763D6}" dt="2020-04-11T21:38:30.975" v="7" actId="20577"/>
        <pc:sldMkLst>
          <pc:docMk/>
          <pc:sldMk cId="83535399" sldId="287"/>
        </pc:sldMkLst>
        <pc:spChg chg="mod">
          <ac:chgData name="Brice Wilson" userId="91a5fbe96fcb4713" providerId="LiveId" clId="{A1BA64A9-0EA5-42EA-945A-DCA99F0763D6}" dt="2020-04-11T21:38:30.975" v="7" actId="20577"/>
          <ac:spMkLst>
            <pc:docMk/>
            <pc:sldMk cId="83535399" sldId="287"/>
            <ac:spMk id="2" creationId="{A8376F0F-A2A0-4636-BF83-C3B67AC088A9}"/>
          </ac:spMkLst>
        </pc:spChg>
      </pc:sldChg>
    </pc:docChg>
  </pc:docChgLst>
  <pc:docChgLst>
    <pc:chgData name="Brice Wilson" userId="91a5fbe96fcb4713" providerId="LiveId" clId="{572D9A51-C82A-47DE-94D4-2580243ABB41}"/>
    <pc:docChg chg="addSld delSld modSld sldOrd">
      <pc:chgData name="Brice Wilson" userId="91a5fbe96fcb4713" providerId="LiveId" clId="{572D9A51-C82A-47DE-94D4-2580243ABB41}" dt="2020-04-06T15:04:29.391" v="106" actId="122"/>
      <pc:docMkLst>
        <pc:docMk/>
      </pc:docMkLst>
      <pc:sldChg chg="del">
        <pc:chgData name="Brice Wilson" userId="91a5fbe96fcb4713" providerId="LiveId" clId="{572D9A51-C82A-47DE-94D4-2580243ABB41}" dt="2020-04-06T14:57:00.420" v="1" actId="47"/>
        <pc:sldMkLst>
          <pc:docMk/>
          <pc:sldMk cId="1123911195" sldId="256"/>
        </pc:sldMkLst>
      </pc:sldChg>
      <pc:sldChg chg="modSp add mod">
        <pc:chgData name="Brice Wilson" userId="91a5fbe96fcb4713" providerId="LiveId" clId="{572D9A51-C82A-47DE-94D4-2580243ABB41}" dt="2020-04-06T14:58:36.754" v="6" actId="2711"/>
        <pc:sldMkLst>
          <pc:docMk/>
          <pc:sldMk cId="963030866" sldId="263"/>
        </pc:sldMkLst>
        <pc:spChg chg="mod">
          <ac:chgData name="Brice Wilson" userId="91a5fbe96fcb4713" providerId="LiveId" clId="{572D9A51-C82A-47DE-94D4-2580243ABB41}" dt="2020-04-06T14:58:36.754" v="6" actId="2711"/>
          <ac:spMkLst>
            <pc:docMk/>
            <pc:sldMk cId="963030866" sldId="263"/>
            <ac:spMk id="2" creationId="{E49696E7-CA32-42A5-8979-3B07E8B99983}"/>
          </ac:spMkLst>
        </pc:spChg>
      </pc:sldChg>
      <pc:sldChg chg="modSp add mod">
        <pc:chgData name="Brice Wilson" userId="91a5fbe96fcb4713" providerId="LiveId" clId="{572D9A51-C82A-47DE-94D4-2580243ABB41}" dt="2020-04-06T15:04:29.391" v="106" actId="122"/>
        <pc:sldMkLst>
          <pc:docMk/>
          <pc:sldMk cId="3943246522" sldId="265"/>
        </pc:sldMkLst>
        <pc:spChg chg="mod">
          <ac:chgData name="Brice Wilson" userId="91a5fbe96fcb4713" providerId="LiveId" clId="{572D9A51-C82A-47DE-94D4-2580243ABB41}" dt="2020-04-06T15:04:29.391" v="106" actId="122"/>
          <ac:spMkLst>
            <pc:docMk/>
            <pc:sldMk cId="3943246522" sldId="265"/>
            <ac:spMk id="2" creationId="{53C175FA-0FF2-4603-8C8A-521C726012C4}"/>
          </ac:spMkLst>
        </pc:spChg>
        <pc:spChg chg="mod">
          <ac:chgData name="Brice Wilson" userId="91a5fbe96fcb4713" providerId="LiveId" clId="{572D9A51-C82A-47DE-94D4-2580243ABB41}" dt="2020-04-06T15:04:20.597" v="105" actId="12"/>
          <ac:spMkLst>
            <pc:docMk/>
            <pc:sldMk cId="3943246522" sldId="265"/>
            <ac:spMk id="4" creationId="{CE2A51C7-F0CB-4849-AB76-49FB0705E5E2}"/>
          </ac:spMkLst>
        </pc:spChg>
      </pc:sldChg>
      <pc:sldChg chg="modSp add mod">
        <pc:chgData name="Brice Wilson" userId="91a5fbe96fcb4713" providerId="LiveId" clId="{572D9A51-C82A-47DE-94D4-2580243ABB41}" dt="2020-04-06T15:02:38.126" v="62" actId="20577"/>
        <pc:sldMkLst>
          <pc:docMk/>
          <pc:sldMk cId="2659727806" sldId="267"/>
        </pc:sldMkLst>
        <pc:spChg chg="mod">
          <ac:chgData name="Brice Wilson" userId="91a5fbe96fcb4713" providerId="LiveId" clId="{572D9A51-C82A-47DE-94D4-2580243ABB41}" dt="2020-04-06T15:02:38.126" v="62" actId="20577"/>
          <ac:spMkLst>
            <pc:docMk/>
            <pc:sldMk cId="2659727806" sldId="267"/>
            <ac:spMk id="3" creationId="{412DC090-776A-459C-900D-713B3FF32FB5}"/>
          </ac:spMkLst>
        </pc:spChg>
      </pc:sldChg>
      <pc:sldChg chg="add del">
        <pc:chgData name="Brice Wilson" userId="91a5fbe96fcb4713" providerId="LiveId" clId="{572D9A51-C82A-47DE-94D4-2580243ABB41}" dt="2020-04-06T15:01:01.623" v="32" actId="47"/>
        <pc:sldMkLst>
          <pc:docMk/>
          <pc:sldMk cId="4132218818" sldId="268"/>
        </pc:sldMkLst>
      </pc:sldChg>
      <pc:sldChg chg="modSp add mod">
        <pc:chgData name="Brice Wilson" userId="91a5fbe96fcb4713" providerId="LiveId" clId="{572D9A51-C82A-47DE-94D4-2580243ABB41}" dt="2020-04-06T14:58:18.894" v="5" actId="2711"/>
        <pc:sldMkLst>
          <pc:docMk/>
          <pc:sldMk cId="2695977323" sldId="269"/>
        </pc:sldMkLst>
        <pc:spChg chg="mod">
          <ac:chgData name="Brice Wilson" userId="91a5fbe96fcb4713" providerId="LiveId" clId="{572D9A51-C82A-47DE-94D4-2580243ABB41}" dt="2020-04-06T14:58:18.894" v="5" actId="2711"/>
          <ac:spMkLst>
            <pc:docMk/>
            <pc:sldMk cId="2695977323" sldId="269"/>
            <ac:spMk id="2" creationId="{4F750E50-1432-44FB-8A6F-587D7395D7F5}"/>
          </ac:spMkLst>
        </pc:spChg>
      </pc:sldChg>
      <pc:sldChg chg="add del">
        <pc:chgData name="Brice Wilson" userId="91a5fbe96fcb4713" providerId="LiveId" clId="{572D9A51-C82A-47DE-94D4-2580243ABB41}" dt="2020-04-06T15:02:41.781" v="63" actId="47"/>
        <pc:sldMkLst>
          <pc:docMk/>
          <pc:sldMk cId="3321753816" sldId="270"/>
        </pc:sldMkLst>
      </pc:sldChg>
      <pc:sldChg chg="modSp add">
        <pc:chgData name="Brice Wilson" userId="91a5fbe96fcb4713" providerId="LiveId" clId="{572D9A51-C82A-47DE-94D4-2580243ABB41}" dt="2020-04-06T15:00:40.078" v="7" actId="12"/>
        <pc:sldMkLst>
          <pc:docMk/>
          <pc:sldMk cId="3439699520" sldId="271"/>
        </pc:sldMkLst>
        <pc:spChg chg="mod">
          <ac:chgData name="Brice Wilson" userId="91a5fbe96fcb4713" providerId="LiveId" clId="{572D9A51-C82A-47DE-94D4-2580243ABB41}" dt="2020-04-06T15:00:40.078" v="7" actId="12"/>
          <ac:spMkLst>
            <pc:docMk/>
            <pc:sldMk cId="3439699520" sldId="271"/>
            <ac:spMk id="4" creationId="{8D0BD6D8-8718-44CD-86A6-5F12536AFD51}"/>
          </ac:spMkLst>
        </pc:spChg>
      </pc:sldChg>
      <pc:sldChg chg="modSp add mod">
        <pc:chgData name="Brice Wilson" userId="91a5fbe96fcb4713" providerId="LiveId" clId="{572D9A51-C82A-47DE-94D4-2580243ABB41}" dt="2020-04-06T15:01:17.133" v="33" actId="12"/>
        <pc:sldMkLst>
          <pc:docMk/>
          <pc:sldMk cId="2621976148" sldId="273"/>
        </pc:sldMkLst>
        <pc:spChg chg="mod">
          <ac:chgData name="Brice Wilson" userId="91a5fbe96fcb4713" providerId="LiveId" clId="{572D9A51-C82A-47DE-94D4-2580243ABB41}" dt="2020-04-06T15:01:17.133" v="33" actId="12"/>
          <ac:spMkLst>
            <pc:docMk/>
            <pc:sldMk cId="2621976148" sldId="273"/>
            <ac:spMk id="3" creationId="{E13A4FA5-6798-41C9-9F36-2CA006B1DBB3}"/>
          </ac:spMkLst>
        </pc:spChg>
      </pc:sldChg>
      <pc:sldChg chg="modSp add mod">
        <pc:chgData name="Brice Wilson" userId="91a5fbe96fcb4713" providerId="LiveId" clId="{572D9A51-C82A-47DE-94D4-2580243ABB41}" dt="2020-04-06T15:01:27.791" v="34" actId="12"/>
        <pc:sldMkLst>
          <pc:docMk/>
          <pc:sldMk cId="2823273242" sldId="274"/>
        </pc:sldMkLst>
        <pc:spChg chg="mod">
          <ac:chgData name="Brice Wilson" userId="91a5fbe96fcb4713" providerId="LiveId" clId="{572D9A51-C82A-47DE-94D4-2580243ABB41}" dt="2020-04-06T15:01:27.791" v="34" actId="12"/>
          <ac:spMkLst>
            <pc:docMk/>
            <pc:sldMk cId="2823273242" sldId="274"/>
            <ac:spMk id="3" creationId="{E13A4FA5-6798-41C9-9F36-2CA006B1DBB3}"/>
          </ac:spMkLst>
        </pc:spChg>
      </pc:sldChg>
      <pc:sldChg chg="add">
        <pc:chgData name="Brice Wilson" userId="91a5fbe96fcb4713" providerId="LiveId" clId="{572D9A51-C82A-47DE-94D4-2580243ABB41}" dt="2020-04-06T14:57:31.852" v="4"/>
        <pc:sldMkLst>
          <pc:docMk/>
          <pc:sldMk cId="555286100" sldId="275"/>
        </pc:sldMkLst>
      </pc:sldChg>
      <pc:sldChg chg="modSp add mod">
        <pc:chgData name="Brice Wilson" userId="91a5fbe96fcb4713" providerId="LiveId" clId="{572D9A51-C82A-47DE-94D4-2580243ABB41}" dt="2020-04-06T15:02:01.837" v="46" actId="1036"/>
        <pc:sldMkLst>
          <pc:docMk/>
          <pc:sldMk cId="2051581605" sldId="276"/>
        </pc:sldMkLst>
        <pc:spChg chg="mod">
          <ac:chgData name="Brice Wilson" userId="91a5fbe96fcb4713" providerId="LiveId" clId="{572D9A51-C82A-47DE-94D4-2580243ABB41}" dt="2020-04-06T15:02:01.837" v="46" actId="1036"/>
          <ac:spMkLst>
            <pc:docMk/>
            <pc:sldMk cId="2051581605" sldId="276"/>
            <ac:spMk id="4" creationId="{76C864DB-E521-4412-877E-277316C7C5D9}"/>
          </ac:spMkLst>
        </pc:spChg>
      </pc:sldChg>
      <pc:sldChg chg="add del">
        <pc:chgData name="Brice Wilson" userId="91a5fbe96fcb4713" providerId="LiveId" clId="{572D9A51-C82A-47DE-94D4-2580243ABB41}" dt="2020-04-06T15:03:05.076" v="81" actId="47"/>
        <pc:sldMkLst>
          <pc:docMk/>
          <pc:sldMk cId="2786787088" sldId="277"/>
        </pc:sldMkLst>
      </pc:sldChg>
      <pc:sldChg chg="modSp add mod">
        <pc:chgData name="Brice Wilson" userId="91a5fbe96fcb4713" providerId="LiveId" clId="{572D9A51-C82A-47DE-94D4-2580243ABB41}" dt="2020-04-06T15:03:18.393" v="82" actId="12"/>
        <pc:sldMkLst>
          <pc:docMk/>
          <pc:sldMk cId="1492759733" sldId="278"/>
        </pc:sldMkLst>
        <pc:spChg chg="mod">
          <ac:chgData name="Brice Wilson" userId="91a5fbe96fcb4713" providerId="LiveId" clId="{572D9A51-C82A-47DE-94D4-2580243ABB41}" dt="2020-04-06T15:03:18.393" v="82" actId="12"/>
          <ac:spMkLst>
            <pc:docMk/>
            <pc:sldMk cId="1492759733" sldId="278"/>
            <ac:spMk id="3" creationId="{E13A4FA5-6798-41C9-9F36-2CA006B1DBB3}"/>
          </ac:spMkLst>
        </pc:spChg>
      </pc:sldChg>
      <pc:sldChg chg="add del">
        <pc:chgData name="Brice Wilson" userId="91a5fbe96fcb4713" providerId="LiveId" clId="{572D9A51-C82A-47DE-94D4-2580243ABB41}" dt="2020-04-06T15:04:08.449" v="104" actId="47"/>
        <pc:sldMkLst>
          <pc:docMk/>
          <pc:sldMk cId="630020999" sldId="279"/>
        </pc:sldMkLst>
      </pc:sldChg>
      <pc:sldChg chg="add">
        <pc:chgData name="Brice Wilson" userId="91a5fbe96fcb4713" providerId="LiveId" clId="{572D9A51-C82A-47DE-94D4-2580243ABB41}" dt="2020-04-06T14:56:54.272" v="0"/>
        <pc:sldMkLst>
          <pc:docMk/>
          <pc:sldMk cId="2572379551" sldId="280"/>
        </pc:sldMkLst>
      </pc:sldChg>
      <pc:sldChg chg="add">
        <pc:chgData name="Brice Wilson" userId="91a5fbe96fcb4713" providerId="LiveId" clId="{572D9A51-C82A-47DE-94D4-2580243ABB41}" dt="2020-04-06T14:57:17.291" v="3"/>
        <pc:sldMkLst>
          <pc:docMk/>
          <pc:sldMk cId="3782386050" sldId="281"/>
        </pc:sldMkLst>
      </pc:sldChg>
      <pc:sldChg chg="add">
        <pc:chgData name="Brice Wilson" userId="91a5fbe96fcb4713" providerId="LiveId" clId="{572D9A51-C82A-47DE-94D4-2580243ABB41}" dt="2020-04-06T14:57:31.852" v="4"/>
        <pc:sldMkLst>
          <pc:docMk/>
          <pc:sldMk cId="2934588051" sldId="282"/>
        </pc:sldMkLst>
      </pc:sldChg>
      <pc:sldChg chg="modSp add mod">
        <pc:chgData name="Brice Wilson" userId="91a5fbe96fcb4713" providerId="LiveId" clId="{572D9A51-C82A-47DE-94D4-2580243ABB41}" dt="2020-04-06T15:00:57.705" v="31" actId="20577"/>
        <pc:sldMkLst>
          <pc:docMk/>
          <pc:sldMk cId="2504452146" sldId="283"/>
        </pc:sldMkLst>
        <pc:spChg chg="mod">
          <ac:chgData name="Brice Wilson" userId="91a5fbe96fcb4713" providerId="LiveId" clId="{572D9A51-C82A-47DE-94D4-2580243ABB41}" dt="2020-04-06T15:00:57.705" v="31" actId="20577"/>
          <ac:spMkLst>
            <pc:docMk/>
            <pc:sldMk cId="2504452146" sldId="283"/>
            <ac:spMk id="2" creationId="{0F21E64B-E855-4C0E-980A-A47B74D666D6}"/>
          </ac:spMkLst>
        </pc:spChg>
      </pc:sldChg>
      <pc:sldChg chg="modSp add mod">
        <pc:chgData name="Brice Wilson" userId="91a5fbe96fcb4713" providerId="LiveId" clId="{572D9A51-C82A-47DE-94D4-2580243ABB41}" dt="2020-04-06T15:03:01.117" v="80" actId="20577"/>
        <pc:sldMkLst>
          <pc:docMk/>
          <pc:sldMk cId="793247773" sldId="284"/>
        </pc:sldMkLst>
        <pc:spChg chg="mod">
          <ac:chgData name="Brice Wilson" userId="91a5fbe96fcb4713" providerId="LiveId" clId="{572D9A51-C82A-47DE-94D4-2580243ABB41}" dt="2020-04-06T15:03:01.117" v="80" actId="20577"/>
          <ac:spMkLst>
            <pc:docMk/>
            <pc:sldMk cId="793247773" sldId="284"/>
            <ac:spMk id="2" creationId="{66D786BB-83F8-460D-9521-50CA1769B523}"/>
          </ac:spMkLst>
        </pc:spChg>
      </pc:sldChg>
      <pc:sldChg chg="modSp add mod ord">
        <pc:chgData name="Brice Wilson" userId="91a5fbe96fcb4713" providerId="LiveId" clId="{572D9A51-C82A-47DE-94D4-2580243ABB41}" dt="2020-04-06T15:04:06.279" v="103"/>
        <pc:sldMkLst>
          <pc:docMk/>
          <pc:sldMk cId="3950703927" sldId="285"/>
        </pc:sldMkLst>
        <pc:spChg chg="mod">
          <ac:chgData name="Brice Wilson" userId="91a5fbe96fcb4713" providerId="LiveId" clId="{572D9A51-C82A-47DE-94D4-2580243ABB41}" dt="2020-04-06T15:04:01.681" v="101" actId="20577"/>
          <ac:spMkLst>
            <pc:docMk/>
            <pc:sldMk cId="3950703927" sldId="285"/>
            <ac:spMk id="3" creationId="{412DC090-776A-459C-900D-713B3FF32FB5}"/>
          </ac:spMkLst>
        </pc:spChg>
      </pc:sldChg>
      <pc:sldMasterChg chg="delSldLayout">
        <pc:chgData name="Brice Wilson" userId="91a5fbe96fcb4713" providerId="LiveId" clId="{572D9A51-C82A-47DE-94D4-2580243ABB41}" dt="2020-04-06T15:04:08.449" v="104" actId="47"/>
        <pc:sldMasterMkLst>
          <pc:docMk/>
          <pc:sldMasterMk cId="3934530530" sldId="2147483648"/>
        </pc:sldMasterMkLst>
        <pc:sldLayoutChg chg="del">
          <pc:chgData name="Brice Wilson" userId="91a5fbe96fcb4713" providerId="LiveId" clId="{572D9A51-C82A-47DE-94D4-2580243ABB41}" dt="2020-04-06T15:03:05.076" v="81" actId="47"/>
          <pc:sldLayoutMkLst>
            <pc:docMk/>
            <pc:sldMasterMk cId="3934530530" sldId="2147483648"/>
            <pc:sldLayoutMk cId="1837898090" sldId="2147483662"/>
          </pc:sldLayoutMkLst>
        </pc:sldLayoutChg>
        <pc:sldLayoutChg chg="del">
          <pc:chgData name="Brice Wilson" userId="91a5fbe96fcb4713" providerId="LiveId" clId="{572D9A51-C82A-47DE-94D4-2580243ABB41}" dt="2020-04-06T15:04:08.449" v="104" actId="47"/>
          <pc:sldLayoutMkLst>
            <pc:docMk/>
            <pc:sldMasterMk cId="3934530530" sldId="2147483648"/>
            <pc:sldLayoutMk cId="3473524630" sldId="214748366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862E-2322-41A7-8BE0-9D00350D2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E5291-B42E-43DE-A9A4-7A2D2C670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7B686-7AD6-486A-8455-C9FE9D10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1698-A2BE-4BA5-997A-A470B9FD8D2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D8211-FD74-431C-8A1D-6FC76518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24EA-ECC3-4A4D-8816-64795AC6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CA-23EE-4DBD-A0D8-8E8192CB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9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48D2-83C1-4100-8D1F-1C27CCA9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1C3FF-DA3E-4E5F-B567-46A8399B7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95961-88D8-44B2-AD94-83A0EB58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1698-A2BE-4BA5-997A-A470B9FD8D2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3FCE5-E9FB-4516-BEED-3368718B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A0D3-4B71-468D-81D5-AD9C00C6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CA-23EE-4DBD-A0D8-8E8192CB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0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B2A5F-92E5-43B1-9067-793E66719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51561-B397-4C4C-81D2-5230E04C8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8FF7E-D5A8-4133-A123-B0F726D1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1698-A2BE-4BA5-997A-A470B9FD8D2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72D74-FBFB-4C81-9D75-4E10DA3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4F4FA-2860-4FC5-8B62-B43099C0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CA-23EE-4DBD-A0D8-8E8192CB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06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longer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>
                <a:latin typeface="Gotham Medium" panose="02000604030000020004" pitchFamily="50" charset="0"/>
              </a:rPr>
              <a:t>This slide is </a:t>
            </a:r>
            <a:r>
              <a:rPr lang="en-US" sz="1400" b="1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>
                <a:latin typeface="Gotham Medium" panose="02000604030000020004" pitchFamily="50" charset="0"/>
              </a:rPr>
              <a:t>with </a:t>
            </a:r>
            <a:r>
              <a:rPr lang="en-US" sz="1400" b="1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3284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Top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36164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8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/>
              <a:t>Click to Add Slide Title in </a:t>
            </a:r>
            <a:r>
              <a:rPr lang="en-US" err="1"/>
              <a:t>Titlecase</a:t>
            </a:r>
            <a:endParaRPr lang="en-US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longer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813071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/>
              <a:t>Click to Add Title </a:t>
            </a:r>
            <a:br>
              <a:rPr lang="en-US"/>
            </a:br>
            <a:r>
              <a:rPr lang="en-US"/>
              <a:t>or Click Icon </a:t>
            </a:r>
            <a:br>
              <a:rPr lang="en-US"/>
            </a:br>
            <a:r>
              <a:rPr lang="en-US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213450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A0EC-BEDF-400F-9B54-4B0DD14D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E142-45E5-4A46-AE73-1709401A4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95E9B-FAB2-4893-9113-8DA6EB1F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1698-A2BE-4BA5-997A-A470B9FD8D2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D170-8A1D-4640-A916-153C38BC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E90F0-07A3-4A21-A8E1-74265AA6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CA-23EE-4DBD-A0D8-8E8192CB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3C10-1EEB-4D25-A4F2-79B7DEE2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08B48-4687-43AE-8BC4-7D7AC996B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3ECCA-2CAD-4E9D-B725-9452EDE8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1698-A2BE-4BA5-997A-A470B9FD8D2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C57C-EF13-4C1F-8FEC-E404F920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32CB-7292-4D4A-8A73-CA95459E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CA-23EE-4DBD-A0D8-8E8192CB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1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5105-3ED1-465C-9BEC-EC31E19F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967B4-0938-4FA0-8B41-3AA86A5CC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A09E1-E953-49FF-94AA-B53F67A1B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08D4B-1185-4451-9622-BA246A64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1698-A2BE-4BA5-997A-A470B9FD8D2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88332-A2D4-41BA-B67B-EF3F256C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D8221-687B-4117-A25F-590C2AEF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CA-23EE-4DBD-A0D8-8E8192CB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8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9678-4CB6-4D25-A2A0-FD5872C2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01E03-A10D-4C84-9454-6AA2DC02E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A7DD7-F800-4D7E-B0F9-63024F659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7F873-1AEB-4274-8B2F-28963EE1B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A8B77-16C4-4854-9FA3-A4929AECF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BDCB5-CFF8-4198-B38D-D29BB60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1698-A2BE-4BA5-997A-A470B9FD8D2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F038C-C43D-4430-A93F-57CE5151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62272-19F5-442F-9D14-BBDCF678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CA-23EE-4DBD-A0D8-8E8192CB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E673-95C4-4871-ADF4-DD6A5007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C66C0-65F6-4016-A99A-C822EF22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1698-A2BE-4BA5-997A-A470B9FD8D2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EBB8F-7235-4218-80EE-4A4F839D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815D3-72EF-43E0-8D77-9BF302B2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CA-23EE-4DBD-A0D8-8E8192CB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3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96558-35A7-4CB0-AC20-DAC5ED92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1698-A2BE-4BA5-997A-A470B9FD8D2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58CC4-B4B7-48ED-ABEE-9600EBFF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19558-8F66-4E23-96C2-6566F25E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CA-23EE-4DBD-A0D8-8E8192CB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3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0A9F-6409-4C86-A001-48B4FCCE1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869A3-91A5-4CCD-8617-01E275D79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18B53-0FC3-4B4A-B091-A11892413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C4E8D-10B7-47E8-B1E4-36723F6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1698-A2BE-4BA5-997A-A470B9FD8D2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25F99-497F-4ABA-AC01-28BBA259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4FFA8-96D4-4B6A-9BDF-886161CE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CA-23EE-4DBD-A0D8-8E8192CB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AE47-7707-4438-B807-AB11F0FF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D54F4-D41F-420A-AD7F-8B1F7E8AA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8BF02-652F-4A17-9694-AD21F4DAB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D7C1F-2F43-42C4-9AE6-37584021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1698-A2BE-4BA5-997A-A470B9FD8D2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5B416-012F-4D0E-827F-63E9C6FC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6654A-F934-4647-86A7-46663029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3CDCA-23EE-4DBD-A0D8-8E8192CB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6BC10-E523-417D-A4C8-923ABF29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BA831-649B-4035-9CD4-AEC470697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EA22D-77F1-4B59-9225-69DEC3B9C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1698-A2BE-4BA5-997A-A470B9FD8D27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B7099-5D16-4279-AFD7-F42DDF53C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3307A-3C8D-4742-99DA-1149BB2CF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3CDCA-23EE-4DBD-A0D8-8E8192CBE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3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cli/generate#module-command" TargetMode="External"/><Relationship Id="rId2" Type="http://schemas.openxmlformats.org/officeDocument/2006/relationships/hyperlink" Target="https://angular.io/guide/styleguide#style-04-06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angular.io/guide/styleguide#feature-modul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BF10-B892-4D2F-967A-DF801F6AE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Angular Hands-on Workshop: Beyond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48178-F8C6-4F64-8CA6-8DD6E8B03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Organizing Modules, Components, and Services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A6702-2EA0-47E1-A8F5-C50AC730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20891-74CE-43A3-AF45-53088B9A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6DFC-8EF0-4FF0-BCA3-95548D162D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79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A8E035-B374-415D-89F7-098A0F0941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@</a:t>
            </a:r>
            <a:r>
              <a:rPr lang="en-US" dirty="0" err="1">
                <a:solidFill>
                  <a:srgbClr val="FFFFCC"/>
                </a:solidFill>
              </a:rPr>
              <a:t>NgModule</a:t>
            </a:r>
            <a:r>
              <a:rPr lang="en-US" dirty="0"/>
              <a:t>({</a:t>
            </a:r>
          </a:p>
          <a:p>
            <a:pPr>
              <a:spcBef>
                <a:spcPts val="1200"/>
              </a:spcBef>
            </a:pPr>
            <a:r>
              <a:rPr lang="en-US" dirty="0"/>
              <a:t>  </a:t>
            </a:r>
            <a:r>
              <a:rPr lang="en-US" dirty="0">
                <a:solidFill>
                  <a:srgbClr val="99CCFF"/>
                </a:solidFill>
              </a:rPr>
              <a:t>imports:</a:t>
            </a:r>
            <a:r>
              <a:rPr lang="en-US" dirty="0"/>
              <a:t> [</a:t>
            </a:r>
            <a:r>
              <a:rPr lang="en-US" dirty="0" err="1">
                <a:solidFill>
                  <a:srgbClr val="99CCFF"/>
                </a:solidFill>
              </a:rPr>
              <a:t>CommonModule</a:t>
            </a:r>
            <a:r>
              <a:rPr lang="en-US" dirty="0"/>
              <a:t>],</a:t>
            </a:r>
          </a:p>
          <a:p>
            <a:pPr>
              <a:spcBef>
                <a:spcPts val="1200"/>
              </a:spcBef>
            </a:pPr>
            <a:r>
              <a:rPr lang="en-US" dirty="0"/>
              <a:t>  </a:t>
            </a:r>
            <a:r>
              <a:rPr lang="en-US" dirty="0">
                <a:solidFill>
                  <a:srgbClr val="99CCFF"/>
                </a:solidFill>
              </a:rPr>
              <a:t>declarations:</a:t>
            </a:r>
            <a:r>
              <a:rPr lang="en-US" dirty="0"/>
              <a:t> [],</a:t>
            </a:r>
          </a:p>
          <a:p>
            <a:pPr>
              <a:spcBef>
                <a:spcPts val="1200"/>
              </a:spcBef>
            </a:pPr>
            <a:r>
              <a:rPr lang="en-US" dirty="0"/>
              <a:t>  </a:t>
            </a:r>
            <a:r>
              <a:rPr lang="en-US" dirty="0">
                <a:solidFill>
                  <a:srgbClr val="99CCFF"/>
                </a:solidFill>
              </a:rPr>
              <a:t>providers:</a:t>
            </a:r>
            <a:r>
              <a:rPr lang="en-US" dirty="0"/>
              <a:t> [</a:t>
            </a:r>
          </a:p>
          <a:p>
            <a:pPr>
              <a:spcBef>
                <a:spcPts val="1200"/>
              </a:spcBef>
            </a:pPr>
            <a:r>
              <a:rPr lang="en-US" dirty="0"/>
              <a:t>    </a:t>
            </a:r>
            <a:r>
              <a:rPr lang="en-US" dirty="0" err="1">
                <a:solidFill>
                  <a:srgbClr val="99CCFF"/>
                </a:solidFill>
              </a:rPr>
              <a:t>LoggerService</a:t>
            </a:r>
            <a:r>
              <a:rPr lang="en-US" dirty="0"/>
              <a:t>, </a:t>
            </a:r>
          </a:p>
          <a:p>
            <a:pPr>
              <a:spcBef>
                <a:spcPts val="1200"/>
              </a:spcBef>
            </a:pPr>
            <a:r>
              <a:rPr lang="en-US" dirty="0"/>
              <a:t>    </a:t>
            </a:r>
            <a:r>
              <a:rPr lang="en-US" dirty="0" err="1">
                <a:solidFill>
                  <a:srgbClr val="99CCFF"/>
                </a:solidFill>
              </a:rPr>
              <a:t>DataService</a:t>
            </a:r>
            <a:endParaRPr lang="en-US" dirty="0">
              <a:solidFill>
                <a:srgbClr val="99CCFF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/>
              <a:t>  ]</a:t>
            </a:r>
          </a:p>
          <a:p>
            <a:pPr>
              <a:spcBef>
                <a:spcPts val="1200"/>
              </a:spcBef>
            </a:pPr>
            <a:r>
              <a:rPr lang="en-US" dirty="0"/>
              <a:t>})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CC66FF"/>
                </a:solidFill>
              </a:rPr>
              <a:t>export</a:t>
            </a:r>
            <a:r>
              <a:rPr lang="en-US" dirty="0"/>
              <a:t> </a:t>
            </a:r>
            <a:r>
              <a:rPr lang="en-US" dirty="0">
                <a:solidFill>
                  <a:srgbClr val="3399FF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00CC66"/>
                </a:solidFill>
              </a:rPr>
              <a:t>CoreModule</a:t>
            </a:r>
            <a:r>
              <a:rPr lang="en-US" dirty="0"/>
              <a:t> {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BDF7DE-12FF-4FE6-8314-2A54D884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Services in a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839DE-6241-4435-8418-3C8AAC6D9822}"/>
              </a:ext>
            </a:extLst>
          </p:cNvPr>
          <p:cNvSpPr/>
          <p:nvPr/>
        </p:nvSpPr>
        <p:spPr>
          <a:xfrm>
            <a:off x="701335" y="3147237"/>
            <a:ext cx="3658014" cy="1998921"/>
          </a:xfrm>
          <a:prstGeom prst="rect">
            <a:avLst/>
          </a:pr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8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A8E035-B374-415D-89F7-098A0F0941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@</a:t>
            </a:r>
            <a:r>
              <a:rPr lang="en-US" dirty="0">
                <a:solidFill>
                  <a:srgbClr val="FFFFCC"/>
                </a:solidFill>
              </a:rPr>
              <a:t>Injectable</a:t>
            </a:r>
            <a:r>
              <a:rPr lang="en-US" dirty="0"/>
              <a:t>({</a:t>
            </a:r>
          </a:p>
          <a:p>
            <a:pPr>
              <a:spcBef>
                <a:spcPts val="1200"/>
              </a:spcBef>
            </a:pPr>
            <a:r>
              <a:rPr lang="en-US" dirty="0"/>
              <a:t>  </a:t>
            </a:r>
            <a:r>
              <a:rPr lang="en-US" dirty="0" err="1">
                <a:solidFill>
                  <a:srgbClr val="99CCFF"/>
                </a:solidFill>
              </a:rPr>
              <a:t>providedIn</a:t>
            </a:r>
            <a:r>
              <a:rPr lang="en-US" dirty="0">
                <a:solidFill>
                  <a:srgbClr val="99CCFF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FF9900"/>
                </a:solidFill>
              </a:rPr>
              <a:t>'root'</a:t>
            </a:r>
          </a:p>
          <a:p>
            <a:pPr>
              <a:spcBef>
                <a:spcPts val="1200"/>
              </a:spcBef>
            </a:pPr>
            <a:r>
              <a:rPr lang="en-US" dirty="0"/>
              <a:t>})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CC66FF"/>
                </a:solidFill>
              </a:rPr>
              <a:t>export</a:t>
            </a:r>
            <a:r>
              <a:rPr lang="en-US" dirty="0"/>
              <a:t> </a:t>
            </a:r>
            <a:r>
              <a:rPr lang="en-US" dirty="0">
                <a:solidFill>
                  <a:srgbClr val="3399FF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339966"/>
                </a:solidFill>
              </a:rPr>
              <a:t>DataService</a:t>
            </a:r>
            <a:r>
              <a:rPr lang="en-US" dirty="0"/>
              <a:t> {</a:t>
            </a:r>
          </a:p>
          <a:p>
            <a:pPr>
              <a:spcBef>
                <a:spcPts val="1200"/>
              </a:spcBef>
            </a:pPr>
            <a:r>
              <a:rPr lang="en-US" dirty="0"/>
              <a:t>  </a:t>
            </a:r>
            <a:r>
              <a:rPr lang="en-US" dirty="0">
                <a:solidFill>
                  <a:srgbClr val="3399FF"/>
                </a:solidFill>
              </a:rPr>
              <a:t>constructor</a:t>
            </a:r>
            <a:r>
              <a:rPr lang="en-US" dirty="0"/>
              <a:t>(</a:t>
            </a:r>
            <a:r>
              <a:rPr lang="en-US" dirty="0">
                <a:solidFill>
                  <a:srgbClr val="3399FF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>
                <a:solidFill>
                  <a:srgbClr val="99CCFF"/>
                </a:solidFill>
              </a:rPr>
              <a:t>http</a:t>
            </a:r>
            <a:r>
              <a:rPr lang="en-US" dirty="0"/>
              <a:t>: </a:t>
            </a:r>
            <a:r>
              <a:rPr lang="en-US" dirty="0" err="1">
                <a:solidFill>
                  <a:srgbClr val="339966"/>
                </a:solidFill>
              </a:rPr>
              <a:t>HttpClient</a:t>
            </a:r>
            <a:r>
              <a:rPr lang="en-US" dirty="0"/>
              <a:t>) { }</a:t>
            </a:r>
          </a:p>
          <a:p>
            <a:pPr>
              <a:spcBef>
                <a:spcPts val="1200"/>
              </a:spcBef>
            </a:pPr>
            <a:r>
              <a:rPr lang="en-US" dirty="0"/>
              <a:t>  </a:t>
            </a:r>
            <a:r>
              <a:rPr lang="en-US" dirty="0">
                <a:solidFill>
                  <a:srgbClr val="33CC33"/>
                </a:solidFill>
              </a:rPr>
              <a:t>// cool code goes here</a:t>
            </a:r>
          </a:p>
          <a:p>
            <a:pPr>
              <a:spcBef>
                <a:spcPts val="1200"/>
              </a:spcBef>
            </a:pP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BDF7DE-12FF-4FE6-8314-2A54D884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Services with @Injectable Decorator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6C864DB-E521-4412-877E-277316C7C5D9}"/>
              </a:ext>
            </a:extLst>
          </p:cNvPr>
          <p:cNvSpPr/>
          <p:nvPr/>
        </p:nvSpPr>
        <p:spPr>
          <a:xfrm rot="10800000">
            <a:off x="4561364" y="2542434"/>
            <a:ext cx="1616149" cy="701749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6F0F-A2A0-4636-BF83-C3B67AC0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C090-776A-459C-900D-713B3FF32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Modules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89209-EDC8-4426-A286-EB6F9169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8F275-3B25-4E62-BDA1-748AB7BE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6DFC-8EF0-4FF0-BCA3-95548D162D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2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6F0F-A2A0-4636-BF83-C3B67AC0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C090-776A-459C-900D-713B3FF32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Modules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89209-EDC8-4426-A286-EB6F9169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8F275-3B25-4E62-BDA1-748AB7BE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6DFC-8EF0-4FF0-BCA3-95548D162D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3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86BB-83F8-460D-9521-50CA1769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DCC0-F145-4205-9D2F-5D6F1B5E8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4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DBEAD4-2014-43E3-B38B-9B1B9D44BB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 for features that need to be shared across applications</a:t>
            </a:r>
          </a:p>
          <a:p>
            <a:r>
              <a:rPr lang="en-US" dirty="0"/>
              <a:t>Added to an Angular workspace (</a:t>
            </a:r>
            <a:r>
              <a:rPr lang="en-US" dirty="0" err="1"/>
              <a:t>angular.json</a:t>
            </a:r>
            <a:r>
              <a:rPr lang="en-US" dirty="0"/>
              <a:t>)</a:t>
            </a:r>
          </a:p>
          <a:p>
            <a:r>
              <a:rPr lang="en-US" dirty="0"/>
              <a:t>Published to npm  (internally or externally)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4FA5-6798-41C9-9F36-2CA006B1DBB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Shared Libraries</a:t>
            </a:r>
          </a:p>
        </p:txBody>
      </p:sp>
    </p:spTree>
    <p:extLst>
      <p:ext uri="{BB962C8B-B14F-4D97-AF65-F5344CB8AC3E}">
        <p14:creationId xmlns:p14="http://schemas.microsoft.com/office/powerpoint/2010/main" val="149275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6F0F-A2A0-4636-BF83-C3B67AC0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C090-776A-459C-900D-713B3FF32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libraries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89209-EDC8-4426-A286-EB6F9169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8F275-3B25-4E62-BDA1-748AB7BE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6DFC-8EF0-4FF0-BCA3-95548D162D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03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6F0F-A2A0-4636-BF83-C3B67AC0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C090-776A-459C-900D-713B3FF32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libraries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89209-EDC8-4426-A286-EB6F9169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8F275-3B25-4E62-BDA1-748AB7BE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6DFC-8EF0-4FF0-BCA3-95548D162D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75FA-0FF2-4603-8C8A-521C7260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/>
              <a:t>Organizing Modules, Components,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FC3F6-D333-44AB-8BFE-4B66E8005B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pPr lvl="1"/>
            <a:r>
              <a:rPr lang="en-US" sz="1800" dirty="0">
                <a:hlinkClick r:id="rId2"/>
              </a:rPr>
              <a:t>https://angular.io/guide/styleguide#style-04-06</a:t>
            </a:r>
            <a:endParaRPr lang="en-US" sz="1800" dirty="0"/>
          </a:p>
          <a:p>
            <a:r>
              <a:rPr lang="en-US" dirty="0"/>
              <a:t>Creating Modules</a:t>
            </a:r>
          </a:p>
          <a:p>
            <a:pPr lvl="1"/>
            <a:r>
              <a:rPr lang="en-US" sz="1800" dirty="0">
                <a:hlinkClick r:id="rId3"/>
              </a:rPr>
              <a:t>https://angular.io/cli/generate#module-command</a:t>
            </a:r>
            <a:endParaRPr lang="en-US" sz="1800" dirty="0"/>
          </a:p>
          <a:p>
            <a:r>
              <a:rPr lang="en-US" dirty="0"/>
              <a:t>Feature Modules</a:t>
            </a:r>
          </a:p>
          <a:p>
            <a:pPr lvl="1"/>
            <a:r>
              <a:rPr lang="en-US" sz="1800" dirty="0">
                <a:hlinkClick r:id="rId4"/>
              </a:rPr>
              <a:t>https://angular.io/guide/styleguide#feature-modules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A51C7-F0CB-4849-AB76-49FB0705E5E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Links to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94324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9696E7-CA32-42A5-8979-3B07E8B99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Great starting point (maybe all you need!)</a:t>
            </a:r>
          </a:p>
          <a:p>
            <a:pPr lvl="1"/>
            <a:r>
              <a:rPr lang="en-US" dirty="0">
                <a:latin typeface="+mn-lt"/>
              </a:rPr>
              <a:t>Learning will be easier</a:t>
            </a:r>
          </a:p>
          <a:p>
            <a:pPr lvl="1"/>
            <a:r>
              <a:rPr lang="en-US" dirty="0">
                <a:latin typeface="+mn-lt"/>
              </a:rPr>
              <a:t>Getting help will be easier</a:t>
            </a:r>
          </a:p>
          <a:p>
            <a:pPr lvl="1"/>
            <a:r>
              <a:rPr lang="en-US" dirty="0">
                <a:latin typeface="+mn-lt"/>
              </a:rPr>
              <a:t>Communication will be easier</a:t>
            </a:r>
          </a:p>
          <a:p>
            <a:r>
              <a:rPr lang="en-US" dirty="0"/>
              <a:t>Document internal changes to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D4B9-D013-4E44-8714-94FBBB05435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1012" y="1598903"/>
            <a:ext cx="3881025" cy="36460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Angular Style Guide</a:t>
            </a:r>
          </a:p>
        </p:txBody>
      </p:sp>
    </p:spTree>
    <p:extLst>
      <p:ext uri="{BB962C8B-B14F-4D97-AF65-F5344CB8AC3E}">
        <p14:creationId xmlns:p14="http://schemas.microsoft.com/office/powerpoint/2010/main" val="9630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6F0F-A2A0-4636-BF83-C3B67AC0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C090-776A-459C-900D-713B3FF32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Official Angular style guide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89209-EDC8-4426-A286-EB6F9169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8F275-3B25-4E62-BDA1-748AB7BE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6DFC-8EF0-4FF0-BCA3-95548D162D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8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4274-2F15-4723-82F0-59ED3859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359D9-CF46-4D62-9752-C07FEA56F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7929F-3FFC-4EF4-8498-D1E5FA19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CD2AD-D6B3-48E7-A8CB-2221671E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761-2E5A-4859-8476-C237DB8321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8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750E50-1432-44FB-8A6F-587D7395D7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Keeps your projects neat and tidy</a:t>
            </a:r>
          </a:p>
          <a:p>
            <a:pPr lvl="1"/>
            <a:r>
              <a:rPr lang="en-US" dirty="0">
                <a:latin typeface="+mn-lt"/>
              </a:rPr>
              <a:t>Each feature gets its own folder</a:t>
            </a:r>
          </a:p>
          <a:p>
            <a:pPr lvl="1"/>
            <a:r>
              <a:rPr lang="en-US" dirty="0">
                <a:latin typeface="+mn-lt"/>
              </a:rPr>
              <a:t>Feature components go in subfolders</a:t>
            </a:r>
          </a:p>
          <a:p>
            <a:r>
              <a:rPr lang="en-US" dirty="0"/>
              <a:t>Easier to use when needed</a:t>
            </a:r>
          </a:p>
          <a:p>
            <a:pPr lvl="1"/>
            <a:r>
              <a:rPr lang="en-US" dirty="0">
                <a:latin typeface="+mn-lt"/>
              </a:rPr>
              <a:t>Everything needed is in the module</a:t>
            </a:r>
          </a:p>
          <a:p>
            <a:pPr lvl="1"/>
            <a:r>
              <a:rPr lang="en-US" dirty="0">
                <a:latin typeface="+mn-lt"/>
              </a:rPr>
              <a:t>Simply import the module to get everything</a:t>
            </a:r>
          </a:p>
          <a:p>
            <a:r>
              <a:rPr lang="en-US" dirty="0"/>
              <a:t>Lazy loading increases application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7A90-0E77-4CAC-B146-665FB8B4EC7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Benefits of Feature Modules</a:t>
            </a:r>
          </a:p>
        </p:txBody>
      </p:sp>
    </p:spTree>
    <p:extLst>
      <p:ext uri="{BB962C8B-B14F-4D97-AF65-F5344CB8AC3E}">
        <p14:creationId xmlns:p14="http://schemas.microsoft.com/office/powerpoint/2010/main" val="269597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DDF9A0-DDEF-48B0-AA55-8AC13301C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5145" y="560173"/>
            <a:ext cx="10778972" cy="2365907"/>
          </a:xfrm>
        </p:spPr>
        <p:txBody>
          <a:bodyPr/>
          <a:lstStyle/>
          <a:p>
            <a:r>
              <a:rPr lang="en-US" dirty="0"/>
              <a:t>$ ng generate module Books</a:t>
            </a:r>
          </a:p>
          <a:p>
            <a:endParaRPr lang="en-US" dirty="0"/>
          </a:p>
          <a:p>
            <a:r>
              <a:rPr lang="en-US" dirty="0"/>
              <a:t>$ ng generate module Books --routing=true --module=app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3CE255-6AC2-4927-9409-D57F7528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Modules with the CLI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BD6D8-8718-44CD-86A6-5F12536AFD5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Create a companion routing module</a:t>
            </a:r>
          </a:p>
          <a:p>
            <a:pPr>
              <a:buNone/>
            </a:pPr>
            <a:r>
              <a:rPr lang="en-US" dirty="0"/>
              <a:t>Review all CLI commands and options at https://angular.io/cli</a:t>
            </a:r>
          </a:p>
        </p:txBody>
      </p:sp>
    </p:spTree>
    <p:extLst>
      <p:ext uri="{BB962C8B-B14F-4D97-AF65-F5344CB8AC3E}">
        <p14:creationId xmlns:p14="http://schemas.microsoft.com/office/powerpoint/2010/main" val="343969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E64B-E855-4C0E-980A-A47B74D6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and Core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FE82D-1EF5-43A3-B05D-D47748BE4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5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DBEAD4-2014-43E3-B38B-9B1B9D44BB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Declare components, directives, and pipes used throughout the app</a:t>
            </a:r>
          </a:p>
          <a:p>
            <a:r>
              <a:rPr lang="en-US" dirty="0"/>
              <a:t>Use the name </a:t>
            </a:r>
            <a:r>
              <a:rPr lang="en-US" dirty="0" err="1"/>
              <a:t>SharedModule</a:t>
            </a:r>
            <a:endParaRPr lang="en-US" dirty="0"/>
          </a:p>
          <a:p>
            <a:r>
              <a:rPr lang="en-US" dirty="0"/>
              <a:t>Don’t provide services in the shared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4FA5-6798-41C9-9F36-2CA006B1DBB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Shared Modules</a:t>
            </a:r>
          </a:p>
        </p:txBody>
      </p:sp>
    </p:spTree>
    <p:extLst>
      <p:ext uri="{BB962C8B-B14F-4D97-AF65-F5344CB8AC3E}">
        <p14:creationId xmlns:p14="http://schemas.microsoft.com/office/powerpoint/2010/main" val="262197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DBEAD4-2014-43E3-B38B-9B1B9D44BB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Previously recommended approach for providing application-wide services</a:t>
            </a:r>
          </a:p>
          <a:p>
            <a:r>
              <a:rPr lang="en-US" dirty="0"/>
              <a:t>Recommendation removed from official style guide with Angular 7</a:t>
            </a:r>
          </a:p>
          <a:p>
            <a:r>
              <a:rPr lang="en-US" dirty="0"/>
              <a:t>Consider placing application-wide services in a folder named “core” (no module necessary)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4FA5-6798-41C9-9F36-2CA006B1DBB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Core Modules</a:t>
            </a:r>
          </a:p>
        </p:txBody>
      </p:sp>
    </p:spTree>
    <p:extLst>
      <p:ext uri="{BB962C8B-B14F-4D97-AF65-F5344CB8AC3E}">
        <p14:creationId xmlns:p14="http://schemas.microsoft.com/office/powerpoint/2010/main" val="282327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371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Gotham Book</vt:lpstr>
      <vt:lpstr>Gotham Medium</vt:lpstr>
      <vt:lpstr>Roboto Mono</vt:lpstr>
      <vt:lpstr>Office Theme</vt:lpstr>
      <vt:lpstr>Angular Hands-on Workshop: Beyond the Basics</vt:lpstr>
      <vt:lpstr>PowerPoint Presentation</vt:lpstr>
      <vt:lpstr>Demo</vt:lpstr>
      <vt:lpstr>Feature Modules</vt:lpstr>
      <vt:lpstr>PowerPoint Presentation</vt:lpstr>
      <vt:lpstr>Creating Modules with the CLI</vt:lpstr>
      <vt:lpstr>Shared and Core Modules</vt:lpstr>
      <vt:lpstr>PowerPoint Presentation</vt:lpstr>
      <vt:lpstr>PowerPoint Presentation</vt:lpstr>
      <vt:lpstr>Providing Services in a Module</vt:lpstr>
      <vt:lpstr>Providing Services with @Injectable Decorator</vt:lpstr>
      <vt:lpstr>Demo</vt:lpstr>
      <vt:lpstr>Lab</vt:lpstr>
      <vt:lpstr>Shared Libraries</vt:lpstr>
      <vt:lpstr>PowerPoint Presentation</vt:lpstr>
      <vt:lpstr>Demo</vt:lpstr>
      <vt:lpstr>Lab</vt:lpstr>
      <vt:lpstr>Organizing Modules, Components, and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Brice Wilson</dc:creator>
  <cp:lastModifiedBy>Brice Wilson</cp:lastModifiedBy>
  <cp:revision>1</cp:revision>
  <dcterms:created xsi:type="dcterms:W3CDTF">2020-04-06T14:55:48Z</dcterms:created>
  <dcterms:modified xsi:type="dcterms:W3CDTF">2020-04-22T12:49:49Z</dcterms:modified>
</cp:coreProperties>
</file>