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9" r:id="rId4"/>
    <p:sldId id="271" r:id="rId5"/>
    <p:sldId id="268" r:id="rId6"/>
    <p:sldId id="269" r:id="rId7"/>
    <p:sldId id="280" r:id="rId8"/>
    <p:sldId id="275" r:id="rId9"/>
    <p:sldId id="274" r:id="rId10"/>
    <p:sldId id="281" r:id="rId11"/>
    <p:sldId id="277" r:id="rId12"/>
    <p:sldId id="278" r:id="rId13"/>
    <p:sldId id="282" r:id="rId14"/>
    <p:sldId id="28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BFF23-F22E-4380-BD52-FEB4B91864C4}" v="1" dt="2020-04-13T17:33:55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 Wilson" userId="91a5fbe96fcb4713" providerId="LiveId" clId="{C10BFF23-F22E-4380-BD52-FEB4B91864C4}"/>
    <pc:docChg chg="addSld modSld">
      <pc:chgData name="Brice Wilson" userId="91a5fbe96fcb4713" providerId="LiveId" clId="{C10BFF23-F22E-4380-BD52-FEB4B91864C4}" dt="2020-04-13T17:34:00.317" v="3" actId="20577"/>
      <pc:docMkLst>
        <pc:docMk/>
      </pc:docMkLst>
      <pc:sldChg chg="modSp add">
        <pc:chgData name="Brice Wilson" userId="91a5fbe96fcb4713" providerId="LiveId" clId="{C10BFF23-F22E-4380-BD52-FEB4B91864C4}" dt="2020-04-13T17:34:00.317" v="3" actId="20577"/>
        <pc:sldMkLst>
          <pc:docMk/>
          <pc:sldMk cId="1833594013" sldId="283"/>
        </pc:sldMkLst>
        <pc:spChg chg="mod">
          <ac:chgData name="Brice Wilson" userId="91a5fbe96fcb4713" providerId="LiveId" clId="{C10BFF23-F22E-4380-BD52-FEB4B91864C4}" dt="2020-04-13T17:34:00.317" v="3" actId="20577"/>
          <ac:spMkLst>
            <pc:docMk/>
            <pc:sldMk cId="1833594013" sldId="283"/>
            <ac:spMk id="2" creationId="{A8376F0F-A2A0-4636-BF83-C3B67AC088A9}"/>
          </ac:spMkLst>
        </pc:spChg>
      </pc:sldChg>
    </pc:docChg>
  </pc:docChgLst>
  <pc:docChgLst>
    <pc:chgData name="Brice Wilson" userId="91a5fbe96fcb4713" providerId="LiveId" clId="{DBF70A38-0E35-47C0-BF96-399B346AEB44}"/>
    <pc:docChg chg="custSel addSld delSld modSld sldOrd">
      <pc:chgData name="Brice Wilson" userId="91a5fbe96fcb4713" providerId="LiveId" clId="{DBF70A38-0E35-47C0-BF96-399B346AEB44}" dt="2020-04-06T15:16:56.177" v="140" actId="14100"/>
      <pc:docMkLst>
        <pc:docMk/>
      </pc:docMkLst>
      <pc:sldChg chg="del">
        <pc:chgData name="Brice Wilson" userId="91a5fbe96fcb4713" providerId="LiveId" clId="{DBF70A38-0E35-47C0-BF96-399B346AEB44}" dt="2020-04-06T15:12:07.272" v="1" actId="47"/>
        <pc:sldMkLst>
          <pc:docMk/>
          <pc:sldMk cId="2919844936" sldId="256"/>
        </pc:sldMkLst>
      </pc:sldChg>
      <pc:sldChg chg="modSp add mod">
        <pc:chgData name="Brice Wilson" userId="91a5fbe96fcb4713" providerId="LiveId" clId="{DBF70A38-0E35-47C0-BF96-399B346AEB44}" dt="2020-04-06T15:12:12.682" v="5" actId="20577"/>
        <pc:sldMkLst>
          <pc:docMk/>
          <pc:sldMk cId="994105988" sldId="257"/>
        </pc:sldMkLst>
        <pc:spChg chg="mod">
          <ac:chgData name="Brice Wilson" userId="91a5fbe96fcb4713" providerId="LiveId" clId="{DBF70A38-0E35-47C0-BF96-399B346AEB44}" dt="2020-04-06T15:12:12.682" v="5" actId="20577"/>
          <ac:spMkLst>
            <pc:docMk/>
            <pc:sldMk cId="994105988" sldId="257"/>
            <ac:spMk id="3" creationId="{C447B767-9455-4E71-9269-5BEAD67F0B08}"/>
          </ac:spMkLst>
        </pc:spChg>
      </pc:sldChg>
      <pc:sldChg chg="modSp add mod">
        <pc:chgData name="Brice Wilson" userId="91a5fbe96fcb4713" providerId="LiveId" clId="{DBF70A38-0E35-47C0-BF96-399B346AEB44}" dt="2020-04-06T15:16:56.177" v="140" actId="14100"/>
        <pc:sldMkLst>
          <pc:docMk/>
          <pc:sldMk cId="3943246522" sldId="265"/>
        </pc:sldMkLst>
        <pc:spChg chg="mod">
          <ac:chgData name="Brice Wilson" userId="91a5fbe96fcb4713" providerId="LiveId" clId="{DBF70A38-0E35-47C0-BF96-399B346AEB44}" dt="2020-04-06T15:16:47.903" v="139" actId="122"/>
          <ac:spMkLst>
            <pc:docMk/>
            <pc:sldMk cId="3943246522" sldId="265"/>
            <ac:spMk id="2" creationId="{53C175FA-0FF2-4603-8C8A-521C726012C4}"/>
          </ac:spMkLst>
        </pc:spChg>
        <pc:spChg chg="mod">
          <ac:chgData name="Brice Wilson" userId="91a5fbe96fcb4713" providerId="LiveId" clId="{DBF70A38-0E35-47C0-BF96-399B346AEB44}" dt="2020-04-06T15:16:56.177" v="140" actId="14100"/>
          <ac:spMkLst>
            <pc:docMk/>
            <pc:sldMk cId="3943246522" sldId="265"/>
            <ac:spMk id="4" creationId="{CE2A51C7-F0CB-4849-AB76-49FB0705E5E2}"/>
          </ac:spMkLst>
        </pc:spChg>
      </pc:sldChg>
      <pc:sldChg chg="modSp add mod">
        <pc:chgData name="Brice Wilson" userId="91a5fbe96fcb4713" providerId="LiveId" clId="{DBF70A38-0E35-47C0-BF96-399B346AEB44}" dt="2020-04-06T15:12:41.033" v="9" actId="12"/>
        <pc:sldMkLst>
          <pc:docMk/>
          <pc:sldMk cId="3402669372" sldId="267"/>
        </pc:sldMkLst>
        <pc:spChg chg="mod">
          <ac:chgData name="Brice Wilson" userId="91a5fbe96fcb4713" providerId="LiveId" clId="{DBF70A38-0E35-47C0-BF96-399B346AEB44}" dt="2020-04-06T15:12:41.033" v="9" actId="12"/>
          <ac:spMkLst>
            <pc:docMk/>
            <pc:sldMk cId="3402669372" sldId="267"/>
            <ac:spMk id="3" creationId="{00A3FDEC-F7B5-4408-8A68-D9215F6E7C0C}"/>
          </ac:spMkLst>
        </pc:spChg>
      </pc:sldChg>
      <pc:sldChg chg="add">
        <pc:chgData name="Brice Wilson" userId="91a5fbe96fcb4713" providerId="LiveId" clId="{DBF70A38-0E35-47C0-BF96-399B346AEB44}" dt="2020-04-06T15:12:30.344" v="6"/>
        <pc:sldMkLst>
          <pc:docMk/>
          <pc:sldMk cId="3761074902" sldId="268"/>
        </pc:sldMkLst>
      </pc:sldChg>
      <pc:sldChg chg="add">
        <pc:chgData name="Brice Wilson" userId="91a5fbe96fcb4713" providerId="LiveId" clId="{DBF70A38-0E35-47C0-BF96-399B346AEB44}" dt="2020-04-06T15:12:30.344" v="6"/>
        <pc:sldMkLst>
          <pc:docMk/>
          <pc:sldMk cId="2655242846" sldId="269"/>
        </pc:sldMkLst>
      </pc:sldChg>
      <pc:sldChg chg="add del">
        <pc:chgData name="Brice Wilson" userId="91a5fbe96fcb4713" providerId="LiveId" clId="{DBF70A38-0E35-47C0-BF96-399B346AEB44}" dt="2020-04-06T15:13:17.182" v="52" actId="47"/>
        <pc:sldMkLst>
          <pc:docMk/>
          <pc:sldMk cId="1986754391" sldId="270"/>
        </pc:sldMkLst>
      </pc:sldChg>
      <pc:sldChg chg="add">
        <pc:chgData name="Brice Wilson" userId="91a5fbe96fcb4713" providerId="LiveId" clId="{DBF70A38-0E35-47C0-BF96-399B346AEB44}" dt="2020-04-06T15:12:30.344" v="6"/>
        <pc:sldMkLst>
          <pc:docMk/>
          <pc:sldMk cId="359925946" sldId="271"/>
        </pc:sldMkLst>
      </pc:sldChg>
      <pc:sldChg chg="add del">
        <pc:chgData name="Brice Wilson" userId="91a5fbe96fcb4713" providerId="LiveId" clId="{DBF70A38-0E35-47C0-BF96-399B346AEB44}" dt="2020-04-06T15:14:34.281" v="83" actId="47"/>
        <pc:sldMkLst>
          <pc:docMk/>
          <pc:sldMk cId="3695058373" sldId="272"/>
        </pc:sldMkLst>
      </pc:sldChg>
      <pc:sldChg chg="add del">
        <pc:chgData name="Brice Wilson" userId="91a5fbe96fcb4713" providerId="LiveId" clId="{DBF70A38-0E35-47C0-BF96-399B346AEB44}" dt="2020-04-06T15:16:34.542" v="137" actId="47"/>
        <pc:sldMkLst>
          <pc:docMk/>
          <pc:sldMk cId="4123875415" sldId="273"/>
        </pc:sldMkLst>
      </pc:sldChg>
      <pc:sldChg chg="add">
        <pc:chgData name="Brice Wilson" userId="91a5fbe96fcb4713" providerId="LiveId" clId="{DBF70A38-0E35-47C0-BF96-399B346AEB44}" dt="2020-04-06T15:12:30.344" v="6"/>
        <pc:sldMkLst>
          <pc:docMk/>
          <pc:sldMk cId="2583382002" sldId="274"/>
        </pc:sldMkLst>
      </pc:sldChg>
      <pc:sldChg chg="modSp add mod">
        <pc:chgData name="Brice Wilson" userId="91a5fbe96fcb4713" providerId="LiveId" clId="{DBF70A38-0E35-47C0-BF96-399B346AEB44}" dt="2020-04-06T15:14:44.427" v="84" actId="12"/>
        <pc:sldMkLst>
          <pc:docMk/>
          <pc:sldMk cId="1608577292" sldId="275"/>
        </pc:sldMkLst>
        <pc:spChg chg="mod">
          <ac:chgData name="Brice Wilson" userId="91a5fbe96fcb4713" providerId="LiveId" clId="{DBF70A38-0E35-47C0-BF96-399B346AEB44}" dt="2020-04-06T15:14:44.427" v="84" actId="12"/>
          <ac:spMkLst>
            <pc:docMk/>
            <pc:sldMk cId="1608577292" sldId="275"/>
            <ac:spMk id="3" creationId="{ADF1DD32-8FBB-47D0-BC74-E62E38A9AB48}"/>
          </ac:spMkLst>
        </pc:spChg>
      </pc:sldChg>
      <pc:sldChg chg="add del">
        <pc:chgData name="Brice Wilson" userId="91a5fbe96fcb4713" providerId="LiveId" clId="{DBF70A38-0E35-47C0-BF96-399B346AEB44}" dt="2020-04-06T15:15:04.273" v="96" actId="47"/>
        <pc:sldMkLst>
          <pc:docMk/>
          <pc:sldMk cId="28539179" sldId="276"/>
        </pc:sldMkLst>
      </pc:sldChg>
      <pc:sldChg chg="modSp add mod">
        <pc:chgData name="Brice Wilson" userId="91a5fbe96fcb4713" providerId="LiveId" clId="{DBF70A38-0E35-47C0-BF96-399B346AEB44}" dt="2020-04-06T15:15:09.314" v="97" actId="12"/>
        <pc:sldMkLst>
          <pc:docMk/>
          <pc:sldMk cId="1848518317" sldId="277"/>
        </pc:sldMkLst>
        <pc:spChg chg="mod">
          <ac:chgData name="Brice Wilson" userId="91a5fbe96fcb4713" providerId="LiveId" clId="{DBF70A38-0E35-47C0-BF96-399B346AEB44}" dt="2020-04-06T15:15:09.314" v="97" actId="12"/>
          <ac:spMkLst>
            <pc:docMk/>
            <pc:sldMk cId="1848518317" sldId="277"/>
            <ac:spMk id="3" creationId="{2CAAB0F8-344A-4277-909D-A7D19B02E2EB}"/>
          </ac:spMkLst>
        </pc:spChg>
      </pc:sldChg>
      <pc:sldChg chg="modSp add mod">
        <pc:chgData name="Brice Wilson" userId="91a5fbe96fcb4713" providerId="LiveId" clId="{DBF70A38-0E35-47C0-BF96-399B346AEB44}" dt="2020-04-06T15:15:29.407" v="99" actId="122"/>
        <pc:sldMkLst>
          <pc:docMk/>
          <pc:sldMk cId="2793088876" sldId="278"/>
        </pc:sldMkLst>
        <pc:spChg chg="mod">
          <ac:chgData name="Brice Wilson" userId="91a5fbe96fcb4713" providerId="LiveId" clId="{DBF70A38-0E35-47C0-BF96-399B346AEB44}" dt="2020-04-06T15:15:29.407" v="99" actId="122"/>
          <ac:spMkLst>
            <pc:docMk/>
            <pc:sldMk cId="2793088876" sldId="278"/>
            <ac:spMk id="2" creationId="{E654D6C5-3871-465D-995E-0C40A3142169}"/>
          </ac:spMkLst>
        </pc:spChg>
      </pc:sldChg>
      <pc:sldChg chg="modSp add mod">
        <pc:chgData name="Brice Wilson" userId="91a5fbe96fcb4713" providerId="LiveId" clId="{DBF70A38-0E35-47C0-BF96-399B346AEB44}" dt="2020-04-06T15:13:12.030" v="51" actId="20577"/>
        <pc:sldMkLst>
          <pc:docMk/>
          <pc:sldMk cId="1991424966" sldId="279"/>
        </pc:sldMkLst>
        <pc:spChg chg="mod">
          <ac:chgData name="Brice Wilson" userId="91a5fbe96fcb4713" providerId="LiveId" clId="{DBF70A38-0E35-47C0-BF96-399B346AEB44}" dt="2020-04-06T15:13:12.030" v="51" actId="20577"/>
          <ac:spMkLst>
            <pc:docMk/>
            <pc:sldMk cId="1991424966" sldId="279"/>
            <ac:spMk id="2" creationId="{210B7A47-E7AB-4E18-8EFE-AEE1C10D4FBE}"/>
          </ac:spMkLst>
        </pc:spChg>
      </pc:sldChg>
      <pc:sldChg chg="modSp add mod ord">
        <pc:chgData name="Brice Wilson" userId="91a5fbe96fcb4713" providerId="LiveId" clId="{DBF70A38-0E35-47C0-BF96-399B346AEB44}" dt="2020-04-06T15:14:30.964" v="82" actId="20577"/>
        <pc:sldMkLst>
          <pc:docMk/>
          <pc:sldMk cId="3106834199" sldId="280"/>
        </pc:sldMkLst>
        <pc:spChg chg="mod">
          <ac:chgData name="Brice Wilson" userId="91a5fbe96fcb4713" providerId="LiveId" clId="{DBF70A38-0E35-47C0-BF96-399B346AEB44}" dt="2020-04-06T15:14:30.964" v="82" actId="20577"/>
          <ac:spMkLst>
            <pc:docMk/>
            <pc:sldMk cId="3106834199" sldId="280"/>
            <ac:spMk id="2" creationId="{210B7A47-E7AB-4E18-8EFE-AEE1C10D4FBE}"/>
          </ac:spMkLst>
        </pc:spChg>
      </pc:sldChg>
      <pc:sldChg chg="modSp add mod ord">
        <pc:chgData name="Brice Wilson" userId="91a5fbe96fcb4713" providerId="LiveId" clId="{DBF70A38-0E35-47C0-BF96-399B346AEB44}" dt="2020-04-06T15:15:01.062" v="95" actId="20577"/>
        <pc:sldMkLst>
          <pc:docMk/>
          <pc:sldMk cId="3474411052" sldId="281"/>
        </pc:sldMkLst>
        <pc:spChg chg="mod">
          <ac:chgData name="Brice Wilson" userId="91a5fbe96fcb4713" providerId="LiveId" clId="{DBF70A38-0E35-47C0-BF96-399B346AEB44}" dt="2020-04-06T15:15:01.062" v="95" actId="20577"/>
          <ac:spMkLst>
            <pc:docMk/>
            <pc:sldMk cId="3474411052" sldId="281"/>
            <ac:spMk id="2" creationId="{210B7A47-E7AB-4E18-8EFE-AEE1C10D4FBE}"/>
          </ac:spMkLst>
        </pc:spChg>
      </pc:sldChg>
      <pc:sldChg chg="modSp add mod">
        <pc:chgData name="Brice Wilson" userId="91a5fbe96fcb4713" providerId="LiveId" clId="{DBF70A38-0E35-47C0-BF96-399B346AEB44}" dt="2020-04-06T15:16:23.827" v="136" actId="20577"/>
        <pc:sldMkLst>
          <pc:docMk/>
          <pc:sldMk cId="3782386050" sldId="282"/>
        </pc:sldMkLst>
        <pc:spChg chg="mod">
          <ac:chgData name="Brice Wilson" userId="91a5fbe96fcb4713" providerId="LiveId" clId="{DBF70A38-0E35-47C0-BF96-399B346AEB44}" dt="2020-04-06T15:16:23.827" v="136" actId="20577"/>
          <ac:spMkLst>
            <pc:docMk/>
            <pc:sldMk cId="3782386050" sldId="282"/>
            <ac:spMk id="3" creationId="{412DC090-776A-459C-900D-713B3FF32FB5}"/>
          </ac:spMkLst>
        </pc:spChg>
      </pc:sldChg>
      <pc:sldMasterChg chg="delSldLayout">
        <pc:chgData name="Brice Wilson" userId="91a5fbe96fcb4713" providerId="LiveId" clId="{DBF70A38-0E35-47C0-BF96-399B346AEB44}" dt="2020-04-06T15:16:34.542" v="137" actId="47"/>
        <pc:sldMasterMkLst>
          <pc:docMk/>
          <pc:sldMasterMk cId="994457372" sldId="2147483648"/>
        </pc:sldMasterMkLst>
        <pc:sldLayoutChg chg="del">
          <pc:chgData name="Brice Wilson" userId="91a5fbe96fcb4713" providerId="LiveId" clId="{DBF70A38-0E35-47C0-BF96-399B346AEB44}" dt="2020-04-06T15:15:04.273" v="96" actId="47"/>
          <pc:sldLayoutMkLst>
            <pc:docMk/>
            <pc:sldMasterMk cId="994457372" sldId="2147483648"/>
            <pc:sldLayoutMk cId="1086945128" sldId="2147483661"/>
          </pc:sldLayoutMkLst>
        </pc:sldLayoutChg>
        <pc:sldLayoutChg chg="del">
          <pc:chgData name="Brice Wilson" userId="91a5fbe96fcb4713" providerId="LiveId" clId="{DBF70A38-0E35-47C0-BF96-399B346AEB44}" dt="2020-04-06T15:16:34.542" v="137" actId="47"/>
          <pc:sldLayoutMkLst>
            <pc:docMk/>
            <pc:sldMasterMk cId="994457372" sldId="2147483648"/>
            <pc:sldLayoutMk cId="1441803536" sldId="21474836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23AD-DE83-4BED-AF6D-C629806EA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E400-CD4D-4246-902E-7E2EF06C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F21F-80B3-4478-9A47-722F58BC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BB99-D002-4C04-8E2E-1C0AB75B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7672-7DEE-45AA-9420-3AFC31E4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B9FE-829E-4837-8433-824D068F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A5A68-89ED-4CB4-843B-C6DE08D4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1B76-CE27-4D95-8CC0-EC959ED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E1AF-A304-4C96-B242-30627639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D192-EAA4-4ECF-89C3-15036927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541E4-02CE-4D39-B193-D401B0A1F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10DE-33DC-4C38-90A4-681CB5CD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E7AB-B7E8-41FB-9ED1-F027CCB7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8D40-FB29-47B1-98B9-F09A55B5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F022-2F18-4C37-899B-B806EA8F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longer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>
                <a:latin typeface="Gotham Medium" panose="02000604030000020004" pitchFamily="50" charset="0"/>
              </a:rPr>
              <a:t>This slide is </a:t>
            </a:r>
            <a:r>
              <a:rPr lang="en-US" sz="1400" b="1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>
                <a:latin typeface="Gotham Medium" panose="02000604030000020004" pitchFamily="50" charset="0"/>
              </a:rPr>
              <a:t>with </a:t>
            </a:r>
            <a:r>
              <a:rPr lang="en-US" sz="1400" b="1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330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285683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longer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/>
              <a:t>Click to Add Title </a:t>
            </a:r>
            <a:br>
              <a:rPr lang="en-US"/>
            </a:br>
            <a:r>
              <a:rPr lang="en-US"/>
              <a:t>or Click Icon </a:t>
            </a:r>
            <a:br>
              <a:rPr lang="en-US"/>
            </a:br>
            <a:r>
              <a:rPr lang="en-US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8671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9568-46C1-4D7A-9275-A6AA0F45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CDFF-3184-408F-96AF-5D341201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E959-5748-49DA-9C9A-98C25D9D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5CF3-61C4-4B8E-BF5A-3792D29B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56ED-B830-48AC-9906-49A02CC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5E32-AFF9-4024-B83D-2DCE8D12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E6BF-79DA-4D6A-9E95-93947C2C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0211-66E6-4528-9ED6-56CD4AD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1A74-ADA5-490A-B552-256AC442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2134-3F33-4476-8299-3B434375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0B64-9FC4-431E-8A6D-6AD42960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FA08-BD71-40CE-8A98-7742F4CE4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5D446-5513-4BED-AB5F-0994AC85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566C-1A02-4ACF-9B9E-18F2EAD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BA04E-6CF4-4BAF-82AB-A659865C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3E60B-A5E2-4D12-9700-B21913B9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BA2-8020-4ABB-8E98-15985D2C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82E1-1EE4-4C42-B304-A999FDEF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BF7E4-C67F-47D8-AF3D-20A4251A1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4424D-A749-4790-9826-B544DEF2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3E804-EF3E-4634-80B4-3C10BBEB9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1E0E6-E161-4835-AE89-EA02F46B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5E31-A68D-4819-8B28-3D185F5C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6B086-CA88-49BA-AACF-2F7E3C94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E825-ABE2-454A-B358-58FB042B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43129-5D3D-444A-AFD0-E032ABCD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9277A-7C3F-4090-A888-75BBE5F8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BB22-9EC3-43C3-BD9E-0CDCC84B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6BEDC-1680-4A37-9BDF-EB3DEB24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A36C2-6348-4267-BD9C-A15E825D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C146-DE18-498B-9449-F62EADF2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D90D-8173-4D74-8D4A-9777F6D2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4128-A731-4F28-9EA3-283C0C2E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1C48D-736A-494C-BF92-E78A5B395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1A9D-E70C-4F35-81C0-256B28E7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6FD06-3D93-419F-B037-161D4C84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0029-E43B-4E68-8045-78AFE5CB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5C2B-B854-4052-97F9-1E69F074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A6FC9-4D6D-4CCE-A95D-11CEB72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194B5-A26D-4DDC-9A06-4087F208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092D-F390-42B6-A1D7-91B90E42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D2B32-C8EB-44DD-A7EA-628EE9A0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E4D04-2003-40DF-8078-87CFEE2C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EAB45-81B9-458A-A938-7EB539BF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6EAC-EEC3-430A-A544-684E8064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3DC9-B98A-4551-A4FF-E1F651514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BDD6-53E6-4756-8B83-2D62D1BA6A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1BF9-373B-4D7F-BF33-66C07FC49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F362-6781-4B11-BE6E-D5A7B03B3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4453-DCC9-46A8-B1B6-1B122BAC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" TargetMode="External"/><Relationship Id="rId2" Type="http://schemas.openxmlformats.org/officeDocument/2006/relationships/hyperlink" Target="https://angular.io/guide/rx-library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97DD-BADF-4BD5-A298-37C927BDB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Hands-on Workshop: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B767-9455-4E71-9269-5BEAD67F0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RxJS</a:t>
            </a:r>
          </a:p>
        </p:txBody>
      </p:sp>
    </p:spTree>
    <p:extLst>
      <p:ext uri="{BB962C8B-B14F-4D97-AF65-F5344CB8AC3E}">
        <p14:creationId xmlns:p14="http://schemas.microsoft.com/office/powerpoint/2010/main" val="99410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A47-E7AB-4E18-8EFE-AEE1C10D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E55A-6F47-4056-B396-75E2B1B57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7D6BAC-639D-4549-8FB9-304A345D3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  <a:p>
            <a:r>
              <a:rPr lang="en-US" dirty="0"/>
              <a:t>Observers</a:t>
            </a:r>
          </a:p>
          <a:p>
            <a:r>
              <a:rPr lang="en-US" dirty="0"/>
              <a:t>Produce values</a:t>
            </a:r>
          </a:p>
          <a:p>
            <a:r>
              <a:rPr lang="en-US" dirty="0"/>
              <a:t>Proxy values</a:t>
            </a:r>
          </a:p>
          <a:p>
            <a:r>
              <a:rPr lang="en-US" dirty="0"/>
              <a:t>Have state and maintain a list of observers</a:t>
            </a:r>
          </a:p>
          <a:p>
            <a:r>
              <a:rPr lang="en-US" dirty="0"/>
              <a:t>Multicast instead of unicast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B0F8-344A-4277-909D-A7D19B02E2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Subjects?</a:t>
            </a:r>
          </a:p>
        </p:txBody>
      </p:sp>
    </p:spTree>
    <p:extLst>
      <p:ext uri="{BB962C8B-B14F-4D97-AF65-F5344CB8AC3E}">
        <p14:creationId xmlns:p14="http://schemas.microsoft.com/office/powerpoint/2010/main" val="18485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D6C5-3871-465D-995E-0C40A314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14" y="588391"/>
            <a:ext cx="10778971" cy="437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Subjects?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12A27F-A869-4A94-BD86-C6C8A73DB79A}"/>
              </a:ext>
            </a:extLst>
          </p:cNvPr>
          <p:cNvGrpSpPr/>
          <p:nvPr/>
        </p:nvGrpSpPr>
        <p:grpSpPr>
          <a:xfrm>
            <a:off x="7338914" y="1594178"/>
            <a:ext cx="2165345" cy="2004161"/>
            <a:chOff x="8756822" y="1507524"/>
            <a:chExt cx="2165345" cy="20041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67E9B2-D64C-47D8-99FF-22D71FCBC680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2D6EEF-75D2-40AB-B81A-3A901B2767EB}"/>
                </a:ext>
              </a:extLst>
            </p:cNvPr>
            <p:cNvSpPr txBox="1"/>
            <p:nvPr/>
          </p:nvSpPr>
          <p:spPr>
            <a:xfrm>
              <a:off x="9065723" y="1562500"/>
              <a:ext cx="15475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Observer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998E5C-FA3F-4714-BF95-80292620364C}"/>
                </a:ext>
              </a:extLst>
            </p:cNvPr>
            <p:cNvSpPr txBox="1"/>
            <p:nvPr/>
          </p:nvSpPr>
          <p:spPr>
            <a:xfrm>
              <a:off x="8977719" y="2155907"/>
              <a:ext cx="172354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next()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error()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complete()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D668FF-08DF-4F11-AD38-81ED543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D99BEA-B8D0-4329-B2A2-B5F8DB2B5567}"/>
              </a:ext>
            </a:extLst>
          </p:cNvPr>
          <p:cNvGrpSpPr/>
          <p:nvPr/>
        </p:nvGrpSpPr>
        <p:grpSpPr>
          <a:xfrm>
            <a:off x="7338914" y="4142812"/>
            <a:ext cx="2165345" cy="2004161"/>
            <a:chOff x="8756822" y="1507524"/>
            <a:chExt cx="2165345" cy="200416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3A90BD-3CF0-47D4-93CC-571B028608A2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725821-AC7C-46DE-BA79-DC5C5E8D6873}"/>
                </a:ext>
              </a:extLst>
            </p:cNvPr>
            <p:cNvSpPr txBox="1"/>
            <p:nvPr/>
          </p:nvSpPr>
          <p:spPr>
            <a:xfrm>
              <a:off x="9065723" y="1562500"/>
              <a:ext cx="16036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Observer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DEBF2-F73D-42CF-972C-F6817F6CB66A}"/>
                </a:ext>
              </a:extLst>
            </p:cNvPr>
            <p:cNvSpPr txBox="1"/>
            <p:nvPr/>
          </p:nvSpPr>
          <p:spPr>
            <a:xfrm>
              <a:off x="8977719" y="2155907"/>
              <a:ext cx="172354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next()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error()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complete()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1F7B0-F899-4F1F-8DBE-8A9DF36C1B66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6AEA0B-31FC-43F4-98B9-D2365CC36777}"/>
              </a:ext>
            </a:extLst>
          </p:cNvPr>
          <p:cNvGrpSpPr/>
          <p:nvPr/>
        </p:nvGrpSpPr>
        <p:grpSpPr>
          <a:xfrm>
            <a:off x="3076436" y="2787034"/>
            <a:ext cx="2165345" cy="2004161"/>
            <a:chOff x="8756822" y="1507524"/>
            <a:chExt cx="2165345" cy="200416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6BFB78A-899C-41BC-A656-EA79D26E683A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313F6D-A35C-45C3-BE0F-67BA79D0446B}"/>
                </a:ext>
              </a:extLst>
            </p:cNvPr>
            <p:cNvSpPr txBox="1"/>
            <p:nvPr/>
          </p:nvSpPr>
          <p:spPr>
            <a:xfrm>
              <a:off x="9065723" y="1562500"/>
              <a:ext cx="1661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Observable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44061-BAE7-43CB-BB4A-008D7FA810DA}"/>
                </a:ext>
              </a:extLst>
            </p:cNvPr>
            <p:cNvSpPr txBox="1"/>
            <p:nvPr/>
          </p:nvSpPr>
          <p:spPr>
            <a:xfrm>
              <a:off x="8938807" y="224345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subscribe()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F634D7-CDA0-49E4-86D8-B2ED3538107B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E848A2-438A-46FA-BC75-A4BDEA72F004}"/>
              </a:ext>
            </a:extLst>
          </p:cNvPr>
          <p:cNvSpPr txBox="1"/>
          <p:nvPr/>
        </p:nvSpPr>
        <p:spPr>
          <a:xfrm>
            <a:off x="5317052" y="2890943"/>
            <a:ext cx="17235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next()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error()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complete()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EDEE26-AEBB-4A32-A750-F86B2901D8C9}"/>
              </a:ext>
            </a:extLst>
          </p:cNvPr>
          <p:cNvGrpSpPr/>
          <p:nvPr/>
        </p:nvGrpSpPr>
        <p:grpSpPr>
          <a:xfrm>
            <a:off x="5096156" y="2242561"/>
            <a:ext cx="2165345" cy="3356608"/>
            <a:chOff x="5190426" y="2242561"/>
            <a:chExt cx="2165345" cy="335660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7CE3AD4-3D12-489C-9148-A8F2F1522397}"/>
                </a:ext>
              </a:extLst>
            </p:cNvPr>
            <p:cNvSpPr/>
            <p:nvPr/>
          </p:nvSpPr>
          <p:spPr>
            <a:xfrm>
              <a:off x="5190426" y="2242561"/>
              <a:ext cx="2165345" cy="335660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73CCA6-581C-43E6-9A7B-317987741160}"/>
                </a:ext>
              </a:extLst>
            </p:cNvPr>
            <p:cNvSpPr txBox="1"/>
            <p:nvPr/>
          </p:nvSpPr>
          <p:spPr>
            <a:xfrm>
              <a:off x="5693451" y="229753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Subject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1B529E6-48CE-4EFA-B340-865199F83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90426" y="2704716"/>
              <a:ext cx="2165345" cy="0"/>
            </a:xfrm>
            <a:prstGeom prst="line">
              <a:avLst/>
            </a:prstGeom>
            <a:ln w="50800">
              <a:solidFill>
                <a:schemeClr val="accent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9211C7-FBA7-420E-AB47-8D69FF245DB5}"/>
              </a:ext>
            </a:extLst>
          </p:cNvPr>
          <p:cNvSpPr txBox="1"/>
          <p:nvPr/>
        </p:nvSpPr>
        <p:spPr>
          <a:xfrm>
            <a:off x="5317052" y="43360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subscribe()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0EE9E-6B73-41A2-B2F4-E70183D306C5}"/>
              </a:ext>
            </a:extLst>
          </p:cNvPr>
          <p:cNvSpPr txBox="1"/>
          <p:nvPr/>
        </p:nvSpPr>
        <p:spPr>
          <a:xfrm>
            <a:off x="5317052" y="495334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observers[]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5891BF8-067D-4C19-8A27-20CA9247F363}"/>
              </a:ext>
            </a:extLst>
          </p:cNvPr>
          <p:cNvSpPr/>
          <p:nvPr/>
        </p:nvSpPr>
        <p:spPr>
          <a:xfrm rot="4320000">
            <a:off x="5899853" y="2353042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6AF0C02-CF53-4CA3-844A-DCA998C4E154}"/>
              </a:ext>
            </a:extLst>
          </p:cNvPr>
          <p:cNvSpPr/>
          <p:nvPr/>
        </p:nvSpPr>
        <p:spPr>
          <a:xfrm rot="6472794">
            <a:off x="5904211" y="3486910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3EE202C-93F7-4F28-96A9-CFD0833BF557}"/>
              </a:ext>
            </a:extLst>
          </p:cNvPr>
          <p:cNvSpPr/>
          <p:nvPr/>
        </p:nvSpPr>
        <p:spPr>
          <a:xfrm rot="15173076">
            <a:off x="5962419" y="2332294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4C514D9-7717-4A5A-8776-0ED6917DF1F5}"/>
              </a:ext>
            </a:extLst>
          </p:cNvPr>
          <p:cNvSpPr/>
          <p:nvPr/>
        </p:nvSpPr>
        <p:spPr>
          <a:xfrm rot="17282502">
            <a:off x="5967792" y="3520987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F05670C-588C-4194-A1C5-1073BBE3B834}"/>
              </a:ext>
            </a:extLst>
          </p:cNvPr>
          <p:cNvSpPr/>
          <p:nvPr/>
        </p:nvSpPr>
        <p:spPr>
          <a:xfrm rot="5400000">
            <a:off x="3778489" y="2976051"/>
            <a:ext cx="772273" cy="168068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93BDB9C-D858-4647-857D-50D64C0B7FA9}"/>
              </a:ext>
            </a:extLst>
          </p:cNvPr>
          <p:cNvSpPr/>
          <p:nvPr/>
        </p:nvSpPr>
        <p:spPr>
          <a:xfrm rot="5400000">
            <a:off x="7746260" y="4127142"/>
            <a:ext cx="772273" cy="157276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3B6E2D6-95E6-4E2C-810F-4F76BA32EE36}"/>
              </a:ext>
            </a:extLst>
          </p:cNvPr>
          <p:cNvSpPr/>
          <p:nvPr/>
        </p:nvSpPr>
        <p:spPr>
          <a:xfrm rot="5400000">
            <a:off x="7750857" y="2320207"/>
            <a:ext cx="772273" cy="157325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12D213C-D704-4F6E-B78D-5B1F8682615B}"/>
              </a:ext>
            </a:extLst>
          </p:cNvPr>
          <p:cNvSpPr/>
          <p:nvPr/>
        </p:nvSpPr>
        <p:spPr>
          <a:xfrm rot="16200000">
            <a:off x="3794428" y="3021514"/>
            <a:ext cx="772273" cy="168068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246CAD4-4D3D-4434-8CFD-A47AC0E54DE4}"/>
              </a:ext>
            </a:extLst>
          </p:cNvPr>
          <p:cNvSpPr/>
          <p:nvPr/>
        </p:nvSpPr>
        <p:spPr>
          <a:xfrm rot="16200000">
            <a:off x="7786397" y="2309465"/>
            <a:ext cx="772273" cy="157325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91902DB-5FCB-454F-AA4D-8DE8CBBDC0FA}"/>
              </a:ext>
            </a:extLst>
          </p:cNvPr>
          <p:cNvSpPr/>
          <p:nvPr/>
        </p:nvSpPr>
        <p:spPr>
          <a:xfrm rot="16200000">
            <a:off x="7790688" y="4127142"/>
            <a:ext cx="772273" cy="157276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16459 -0.000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1414 -0.0002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2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1414 -0.0004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requests with a custom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requests with a custom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5FA-0FF2-4603-8C8A-521C726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RxJS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C3F6-D333-44AB-8BFE-4B66E8005B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RxJS in Angular</a:t>
            </a:r>
          </a:p>
          <a:p>
            <a:pPr lvl="1"/>
            <a:r>
              <a:rPr lang="en-US" sz="1800" dirty="0">
                <a:hlinkClick r:id="rId2"/>
              </a:rPr>
              <a:t>https://angular.io/guide/rx-library</a:t>
            </a:r>
            <a:endParaRPr lang="en-US" sz="1800" dirty="0"/>
          </a:p>
          <a:p>
            <a:r>
              <a:rPr lang="en-US" dirty="0"/>
              <a:t>Official RxJS Documentation</a:t>
            </a:r>
          </a:p>
          <a:p>
            <a:pPr lvl="1"/>
            <a:r>
              <a:rPr lang="en-US" sz="1800" dirty="0">
                <a:hlinkClick r:id="rId3"/>
              </a:rPr>
              <a:t>https://rxjs.dev/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51C7-F0CB-4849-AB76-49FB0705E5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814" y="1813071"/>
            <a:ext cx="3836668" cy="3646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Links to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32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0801C-9FDE-45FB-A5A4-348A604DB6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  <a:p>
            <a:r>
              <a:rPr lang="en-US" dirty="0" err="1"/>
              <a:t>EventEmitters</a:t>
            </a:r>
            <a:endParaRPr lang="en-US" dirty="0"/>
          </a:p>
          <a:p>
            <a:r>
              <a:rPr lang="en-US" dirty="0"/>
              <a:t>Router events</a:t>
            </a:r>
          </a:p>
          <a:p>
            <a:r>
              <a:rPr lang="en-US" dirty="0"/>
              <a:t>Custom component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FDEC-F7B5-4408-8A68-D9215F6E7C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RxJS in Angular</a:t>
            </a:r>
          </a:p>
        </p:txBody>
      </p:sp>
    </p:spTree>
    <p:extLst>
      <p:ext uri="{BB962C8B-B14F-4D97-AF65-F5344CB8AC3E}">
        <p14:creationId xmlns:p14="http://schemas.microsoft.com/office/powerpoint/2010/main" val="34026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A47-E7AB-4E18-8EFE-AEE1C10D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Observables, Operators, and Subscriptions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E55A-6F47-4056-B396-75E2B1B57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85A46-01EA-4737-9676-81D95C5B8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representation of any set of values over any amount of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D2D95-F90A-47E8-B3C3-6BA87624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35992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ADEEB-8DD5-4FB7-8DC6-BB178EAAE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69CD6"/>
                </a:solidFill>
              </a:rPr>
              <a:t>let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9CDCFE"/>
                </a:solidFill>
              </a:rPr>
              <a:t>numbers$</a:t>
            </a:r>
            <a:r>
              <a:rPr lang="en-US" dirty="0">
                <a:solidFill>
                  <a:srgbClr val="D4D4D4"/>
                </a:solidFill>
              </a:rPr>
              <a:t> = </a:t>
            </a:r>
            <a:r>
              <a:rPr lang="en-US" dirty="0">
                <a:solidFill>
                  <a:srgbClr val="DCDCAA"/>
                </a:solidFill>
              </a:rPr>
              <a:t>from</a:t>
            </a:r>
            <a:r>
              <a:rPr lang="en-US" dirty="0">
                <a:solidFill>
                  <a:srgbClr val="D4D4D4"/>
                </a:solidFill>
              </a:rPr>
              <a:t>([</a:t>
            </a:r>
            <a:r>
              <a:rPr lang="en-US" dirty="0">
                <a:solidFill>
                  <a:srgbClr val="B5CEA8"/>
                </a:solidFill>
              </a:rPr>
              <a:t>1</a:t>
            </a:r>
            <a:r>
              <a:rPr lang="en-US" dirty="0">
                <a:solidFill>
                  <a:srgbClr val="D4D4D4"/>
                </a:solidFill>
              </a:rPr>
              <a:t>, </a:t>
            </a:r>
            <a:r>
              <a:rPr lang="en-US" dirty="0">
                <a:solidFill>
                  <a:srgbClr val="B5CEA8"/>
                </a:solidFill>
              </a:rPr>
              <a:t>23</a:t>
            </a:r>
            <a:r>
              <a:rPr lang="en-US" dirty="0">
                <a:solidFill>
                  <a:srgbClr val="D4D4D4"/>
                </a:solidFill>
              </a:rPr>
              <a:t>, </a:t>
            </a:r>
            <a:r>
              <a:rPr lang="en-US" dirty="0">
                <a:solidFill>
                  <a:srgbClr val="B5CEA8"/>
                </a:solidFill>
              </a:rPr>
              <a:t>8</a:t>
            </a:r>
            <a:r>
              <a:rPr lang="en-US" dirty="0">
                <a:solidFill>
                  <a:srgbClr val="D4D4D4"/>
                </a:solidFill>
              </a:rPr>
              <a:t>, </a:t>
            </a:r>
            <a:r>
              <a:rPr lang="en-US" dirty="0">
                <a:solidFill>
                  <a:srgbClr val="B5CEA8"/>
                </a:solidFill>
              </a:rPr>
              <a:t>5</a:t>
            </a:r>
            <a:r>
              <a:rPr lang="en-US" dirty="0">
                <a:solidFill>
                  <a:srgbClr val="D4D4D4"/>
                </a:solidFill>
              </a:rPr>
              <a:t>, </a:t>
            </a:r>
            <a:r>
              <a:rPr lang="en-US" dirty="0">
                <a:solidFill>
                  <a:srgbClr val="B5CEA8"/>
                </a:solidFill>
              </a:rPr>
              <a:t>13</a:t>
            </a:r>
            <a:r>
              <a:rPr lang="en-US" dirty="0">
                <a:solidFill>
                  <a:srgbClr val="D4D4D4"/>
                </a:solidFill>
              </a:rPr>
              <a:t>]);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69CD6"/>
                </a:solidFill>
              </a:rPr>
              <a:t>let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mySubscription</a:t>
            </a:r>
            <a:r>
              <a:rPr lang="en-US" dirty="0">
                <a:solidFill>
                  <a:srgbClr val="D4D4D4"/>
                </a:solidFill>
              </a:rPr>
              <a:t> = </a:t>
            </a:r>
            <a:r>
              <a:rPr lang="en-US" dirty="0" err="1">
                <a:solidFill>
                  <a:srgbClr val="9CDCFE"/>
                </a:solidFill>
              </a:rPr>
              <a:t>numbers$</a:t>
            </a:r>
            <a:r>
              <a:rPr lang="en-US" dirty="0" err="1">
                <a:solidFill>
                  <a:srgbClr val="D4D4D4"/>
                </a:solidFill>
              </a:rPr>
              <a:t>.</a:t>
            </a:r>
            <a:r>
              <a:rPr lang="en-US" dirty="0" err="1">
                <a:solidFill>
                  <a:srgbClr val="DCDCAA"/>
                </a:solidFill>
              </a:rPr>
              <a:t>pipe</a:t>
            </a:r>
            <a:r>
              <a:rPr lang="en-US" dirty="0">
                <a:solidFill>
                  <a:srgbClr val="D4D4D4"/>
                </a:solidFill>
              </a:rPr>
              <a:t>(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DCDCAA"/>
                </a:solidFill>
              </a:rPr>
              <a:t>  filter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num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569CD6"/>
                </a:solidFill>
              </a:rPr>
              <a:t>=&gt;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9CDCFE"/>
                </a:solidFill>
              </a:rPr>
              <a:t>num</a:t>
            </a:r>
            <a:r>
              <a:rPr lang="en-US" dirty="0">
                <a:solidFill>
                  <a:srgbClr val="D4D4D4"/>
                </a:solidFill>
              </a:rPr>
              <a:t> &lt; </a:t>
            </a:r>
            <a:r>
              <a:rPr lang="en-US" dirty="0">
                <a:solidFill>
                  <a:srgbClr val="B5CEA8"/>
                </a:solidFill>
              </a:rPr>
              <a:t>10</a:t>
            </a:r>
            <a:r>
              <a:rPr lang="en-US" dirty="0">
                <a:solidFill>
                  <a:srgbClr val="D4D4D4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D4D4D4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D4D4D4"/>
                </a:solidFill>
              </a:rPr>
              <a:t>.</a:t>
            </a:r>
            <a:r>
              <a:rPr lang="en-US" dirty="0">
                <a:solidFill>
                  <a:srgbClr val="DCDCAA"/>
                </a:solidFill>
              </a:rPr>
              <a:t>subscribe</a:t>
            </a:r>
            <a:r>
              <a:rPr lang="en-US" dirty="0">
                <a:solidFill>
                  <a:srgbClr val="D4D4D4"/>
                </a:solidFill>
              </a:rPr>
              <a:t>(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CDCFE"/>
                </a:solidFill>
              </a:rPr>
              <a:t>  </a:t>
            </a:r>
            <a:r>
              <a:rPr lang="en-US" dirty="0" err="1">
                <a:solidFill>
                  <a:srgbClr val="9CDCFE"/>
                </a:solidFill>
              </a:rPr>
              <a:t>singleDigit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569CD6"/>
                </a:solidFill>
              </a:rPr>
              <a:t>=&gt;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4EC9B0"/>
                </a:solidFill>
              </a:rPr>
              <a:t>console</a:t>
            </a:r>
            <a:r>
              <a:rPr lang="en-US" dirty="0">
                <a:solidFill>
                  <a:srgbClr val="D4D4D4"/>
                </a:solidFill>
              </a:rPr>
              <a:t>.</a:t>
            </a:r>
            <a:r>
              <a:rPr lang="en-US" dirty="0">
                <a:solidFill>
                  <a:srgbClr val="DCDCAA"/>
                </a:solidFill>
              </a:rPr>
              <a:t>log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singleDigit</a:t>
            </a:r>
            <a:r>
              <a:rPr lang="en-US" dirty="0">
                <a:solidFill>
                  <a:srgbClr val="D4D4D4"/>
                </a:solidFill>
              </a:rPr>
              <a:t>),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CDCFE"/>
                </a:solidFill>
              </a:rPr>
              <a:t>  err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569CD6"/>
                </a:solidFill>
              </a:rPr>
              <a:t>=&gt;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4EC9B0"/>
                </a:solidFill>
              </a:rPr>
              <a:t>console</a:t>
            </a:r>
            <a:r>
              <a:rPr lang="en-US" dirty="0" err="1">
                <a:solidFill>
                  <a:srgbClr val="D4D4D4"/>
                </a:solidFill>
              </a:rPr>
              <a:t>.</a:t>
            </a:r>
            <a:r>
              <a:rPr lang="en-US" dirty="0" err="1">
                <a:solidFill>
                  <a:srgbClr val="DCDCAA"/>
                </a:solidFill>
              </a:rPr>
              <a:t>error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err</a:t>
            </a:r>
            <a:r>
              <a:rPr lang="en-US" dirty="0">
                <a:solidFill>
                  <a:srgbClr val="D4D4D4"/>
                </a:solidFill>
              </a:rPr>
              <a:t>),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D4D4D4"/>
                </a:solidFill>
              </a:rPr>
              <a:t>  () </a:t>
            </a:r>
            <a:r>
              <a:rPr lang="en-US" dirty="0">
                <a:solidFill>
                  <a:srgbClr val="569CD6"/>
                </a:solidFill>
              </a:rPr>
              <a:t>=&gt;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4EC9B0"/>
                </a:solidFill>
              </a:rPr>
              <a:t>console</a:t>
            </a:r>
            <a:r>
              <a:rPr lang="en-US" dirty="0">
                <a:solidFill>
                  <a:srgbClr val="D4D4D4"/>
                </a:solidFill>
              </a:rPr>
              <a:t>.</a:t>
            </a:r>
            <a:r>
              <a:rPr lang="en-US" dirty="0">
                <a:solidFill>
                  <a:srgbClr val="DCDCAA"/>
                </a:solidFill>
              </a:rPr>
              <a:t>log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CE9178"/>
                </a:solidFill>
              </a:rPr>
              <a:t>'All done!'</a:t>
            </a:r>
            <a:r>
              <a:rPr lang="en-US" dirty="0">
                <a:solidFill>
                  <a:srgbClr val="D4D4D4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D4D4D4"/>
                </a:solidFill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9CDCFE"/>
                </a:solidFill>
              </a:rPr>
              <a:t>mySubscription</a:t>
            </a:r>
            <a:r>
              <a:rPr lang="en-US" dirty="0" err="1">
                <a:solidFill>
                  <a:srgbClr val="D4D4D4"/>
                </a:solidFill>
              </a:rPr>
              <a:t>.</a:t>
            </a:r>
            <a:r>
              <a:rPr lang="en-US" dirty="0" err="1">
                <a:solidFill>
                  <a:srgbClr val="DCDCAA"/>
                </a:solidFill>
              </a:rPr>
              <a:t>unsubscribe</a:t>
            </a:r>
            <a:r>
              <a:rPr lang="en-US" dirty="0">
                <a:solidFill>
                  <a:srgbClr val="D4D4D4"/>
                </a:solidFill>
              </a:rPr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FDB912-1E8A-4191-A5C9-F2641157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Observables, Operators, and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7610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650442-6F87-41FF-BC03-FC89D2A2A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C586C0"/>
                </a:solidFill>
              </a:rPr>
              <a:t>export</a:t>
            </a:r>
            <a:r>
              <a:rPr lang="en-US" sz="2200" dirty="0">
                <a:solidFill>
                  <a:srgbClr val="D4D4D4"/>
                </a:solidFill>
              </a:rPr>
              <a:t> </a:t>
            </a:r>
            <a:r>
              <a:rPr lang="en-US" sz="2200" dirty="0">
                <a:solidFill>
                  <a:srgbClr val="569CD6"/>
                </a:solidFill>
              </a:rPr>
              <a:t>class</a:t>
            </a:r>
            <a:r>
              <a:rPr lang="en-US" sz="2200" dirty="0">
                <a:solidFill>
                  <a:srgbClr val="D4D4D4"/>
                </a:solidFill>
              </a:rPr>
              <a:t> </a:t>
            </a:r>
            <a:r>
              <a:rPr lang="en-US" sz="2200" dirty="0" err="1">
                <a:solidFill>
                  <a:srgbClr val="4EC9B0"/>
                </a:solidFill>
              </a:rPr>
              <a:t>DashboardComponent</a:t>
            </a:r>
            <a:r>
              <a:rPr lang="en-US" sz="2200" dirty="0">
                <a:solidFill>
                  <a:srgbClr val="D4D4D4"/>
                </a:solidFill>
              </a:rPr>
              <a:t> </a:t>
            </a:r>
            <a:r>
              <a:rPr lang="en-US" sz="2200" dirty="0">
                <a:solidFill>
                  <a:srgbClr val="569CD6"/>
                </a:solidFill>
              </a:rPr>
              <a:t>implements</a:t>
            </a:r>
            <a:r>
              <a:rPr lang="en-US" sz="2200" dirty="0">
                <a:solidFill>
                  <a:srgbClr val="D4D4D4"/>
                </a:solidFill>
              </a:rPr>
              <a:t> </a:t>
            </a:r>
            <a:r>
              <a:rPr lang="en-US" sz="2200" dirty="0" err="1">
                <a:solidFill>
                  <a:srgbClr val="4EC9B0"/>
                </a:solidFill>
              </a:rPr>
              <a:t>OnInit</a:t>
            </a:r>
            <a:r>
              <a:rPr lang="en-US" sz="2200" dirty="0">
                <a:solidFill>
                  <a:srgbClr val="D4D4D4"/>
                </a:solidFill>
              </a:rPr>
              <a:t>, </a:t>
            </a:r>
            <a:r>
              <a:rPr lang="en-US" sz="2200" dirty="0" err="1">
                <a:solidFill>
                  <a:srgbClr val="4EC9B0"/>
                </a:solidFill>
              </a:rPr>
              <a:t>OnDestroy</a:t>
            </a:r>
            <a:r>
              <a:rPr lang="en-US" sz="2200" dirty="0">
                <a:solidFill>
                  <a:srgbClr val="D4D4D4"/>
                </a:solidFill>
              </a:rPr>
              <a:t> {</a:t>
            </a:r>
          </a:p>
          <a:p>
            <a:r>
              <a:rPr lang="en-US" sz="2200" dirty="0">
                <a:solidFill>
                  <a:srgbClr val="9CDCFE"/>
                </a:solidFill>
              </a:rPr>
              <a:t>  </a:t>
            </a:r>
            <a:r>
              <a:rPr lang="en-US" sz="2200" dirty="0" err="1">
                <a:solidFill>
                  <a:srgbClr val="9CDCFE"/>
                </a:solidFill>
              </a:rPr>
              <a:t>bookSub</a:t>
            </a:r>
            <a:r>
              <a:rPr lang="en-US" sz="2200" dirty="0">
                <a:solidFill>
                  <a:srgbClr val="D4D4D4"/>
                </a:solidFill>
              </a:rPr>
              <a:t>: </a:t>
            </a:r>
            <a:r>
              <a:rPr lang="en-US" sz="2200" dirty="0">
                <a:solidFill>
                  <a:srgbClr val="4EC9B0"/>
                </a:solidFill>
              </a:rPr>
              <a:t>Subscription</a:t>
            </a:r>
            <a:r>
              <a:rPr lang="en-US" sz="2200" dirty="0">
                <a:solidFill>
                  <a:srgbClr val="D4D4D4"/>
                </a:solidFill>
              </a:rPr>
              <a:t>;</a:t>
            </a:r>
          </a:p>
          <a:p>
            <a:r>
              <a:rPr lang="en-US" sz="2200" dirty="0">
                <a:solidFill>
                  <a:srgbClr val="DCDCAA"/>
                </a:solidFill>
              </a:rPr>
              <a:t>  </a:t>
            </a:r>
            <a:r>
              <a:rPr lang="en-US" sz="2200" dirty="0" err="1">
                <a:solidFill>
                  <a:srgbClr val="DCDCAA"/>
                </a:solidFill>
              </a:rPr>
              <a:t>ngOnInit</a:t>
            </a:r>
            <a:r>
              <a:rPr lang="en-US" sz="2200" dirty="0">
                <a:solidFill>
                  <a:srgbClr val="D4D4D4"/>
                </a:solidFill>
              </a:rPr>
              <a:t>() {</a:t>
            </a:r>
          </a:p>
          <a:p>
            <a:r>
              <a:rPr lang="en-US" sz="2200" dirty="0">
                <a:solidFill>
                  <a:srgbClr val="569CD6"/>
                </a:solidFill>
              </a:rPr>
              <a:t>    </a:t>
            </a:r>
            <a:r>
              <a:rPr lang="en-US" sz="2200" dirty="0" err="1">
                <a:solidFill>
                  <a:srgbClr val="569CD6"/>
                </a:solidFill>
              </a:rPr>
              <a:t>this</a:t>
            </a:r>
            <a:r>
              <a:rPr lang="en-US" sz="2200" dirty="0" err="1">
                <a:solidFill>
                  <a:srgbClr val="D4D4D4"/>
                </a:solidFill>
              </a:rPr>
              <a:t>.</a:t>
            </a:r>
            <a:r>
              <a:rPr lang="en-US" sz="2200" dirty="0" err="1">
                <a:solidFill>
                  <a:srgbClr val="9CDCFE"/>
                </a:solidFill>
              </a:rPr>
              <a:t>bookSub</a:t>
            </a:r>
            <a:r>
              <a:rPr lang="en-US" sz="2200" dirty="0">
                <a:solidFill>
                  <a:srgbClr val="D4D4D4"/>
                </a:solidFill>
              </a:rPr>
              <a:t> = </a:t>
            </a:r>
            <a:r>
              <a:rPr lang="en-US" sz="2200" dirty="0" err="1">
                <a:solidFill>
                  <a:srgbClr val="9CDCFE"/>
                </a:solidFill>
              </a:rPr>
              <a:t>books$</a:t>
            </a:r>
            <a:r>
              <a:rPr lang="en-US" sz="2200" dirty="0" err="1">
                <a:solidFill>
                  <a:srgbClr val="D4D4D4"/>
                </a:solidFill>
              </a:rPr>
              <a:t>.</a:t>
            </a:r>
            <a:r>
              <a:rPr lang="en-US" sz="2200" dirty="0" err="1">
                <a:solidFill>
                  <a:srgbClr val="DCDCAA"/>
                </a:solidFill>
              </a:rPr>
              <a:t>subscribe</a:t>
            </a:r>
            <a:r>
              <a:rPr lang="en-US" sz="2200" dirty="0">
                <a:solidFill>
                  <a:srgbClr val="D4D4D4"/>
                </a:solidFill>
              </a:rPr>
              <a:t>(</a:t>
            </a:r>
            <a:r>
              <a:rPr lang="en-US" sz="2200" dirty="0">
                <a:solidFill>
                  <a:srgbClr val="6A9955"/>
                </a:solidFill>
              </a:rPr>
              <a:t>// process data here</a:t>
            </a:r>
            <a:r>
              <a:rPr lang="en-US" sz="2200" dirty="0">
                <a:solidFill>
                  <a:srgbClr val="D4D4D4"/>
                </a:solidFill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</a:rPr>
              <a:t>  }</a:t>
            </a:r>
          </a:p>
          <a:p>
            <a:r>
              <a:rPr lang="en-US" sz="2200" dirty="0">
                <a:solidFill>
                  <a:srgbClr val="DCDCAA"/>
                </a:solidFill>
              </a:rPr>
              <a:t>  </a:t>
            </a:r>
            <a:r>
              <a:rPr lang="en-US" sz="2200" dirty="0" err="1">
                <a:solidFill>
                  <a:srgbClr val="DCDCAA"/>
                </a:solidFill>
              </a:rPr>
              <a:t>ngOnDestroy</a:t>
            </a:r>
            <a:r>
              <a:rPr lang="en-US" sz="2200" dirty="0">
                <a:solidFill>
                  <a:srgbClr val="D4D4D4"/>
                </a:solidFill>
              </a:rPr>
              <a:t>(): </a:t>
            </a:r>
            <a:r>
              <a:rPr lang="en-US" sz="2200" dirty="0">
                <a:solidFill>
                  <a:srgbClr val="4EC9B0"/>
                </a:solidFill>
              </a:rPr>
              <a:t>void</a:t>
            </a:r>
            <a:r>
              <a:rPr lang="en-US" sz="2200" dirty="0">
                <a:solidFill>
                  <a:srgbClr val="D4D4D4"/>
                </a:solidFill>
              </a:rPr>
              <a:t> {</a:t>
            </a:r>
          </a:p>
          <a:p>
            <a:r>
              <a:rPr lang="en-US" sz="2200" dirty="0">
                <a:solidFill>
                  <a:srgbClr val="569CD6"/>
                </a:solidFill>
              </a:rPr>
              <a:t>    </a:t>
            </a:r>
            <a:r>
              <a:rPr lang="en-US" sz="2200" dirty="0" err="1">
                <a:solidFill>
                  <a:srgbClr val="569CD6"/>
                </a:solidFill>
              </a:rPr>
              <a:t>this</a:t>
            </a:r>
            <a:r>
              <a:rPr lang="en-US" sz="2200" dirty="0" err="1">
                <a:solidFill>
                  <a:srgbClr val="D4D4D4"/>
                </a:solidFill>
              </a:rPr>
              <a:t>.</a:t>
            </a:r>
            <a:r>
              <a:rPr lang="en-US" sz="2200" dirty="0" err="1">
                <a:solidFill>
                  <a:srgbClr val="9CDCFE"/>
                </a:solidFill>
              </a:rPr>
              <a:t>bookSub</a:t>
            </a:r>
            <a:r>
              <a:rPr lang="en-US" sz="2200" dirty="0" err="1">
                <a:solidFill>
                  <a:srgbClr val="D4D4D4"/>
                </a:solidFill>
              </a:rPr>
              <a:t>.</a:t>
            </a:r>
            <a:r>
              <a:rPr lang="en-US" sz="2200" dirty="0" err="1">
                <a:solidFill>
                  <a:srgbClr val="DCDCAA"/>
                </a:solidFill>
              </a:rPr>
              <a:t>unsubscribe</a:t>
            </a:r>
            <a:r>
              <a:rPr lang="en-US" sz="2200" dirty="0">
                <a:solidFill>
                  <a:srgbClr val="D4D4D4"/>
                </a:solidFill>
              </a:rPr>
              <a:t>();</a:t>
            </a:r>
          </a:p>
          <a:p>
            <a:r>
              <a:rPr lang="en-US" sz="2200" dirty="0">
                <a:solidFill>
                  <a:srgbClr val="D4D4D4"/>
                </a:solidFill>
              </a:rPr>
              <a:t>  }</a:t>
            </a:r>
          </a:p>
          <a:p>
            <a:r>
              <a:rPr lang="en-US" sz="2200" dirty="0">
                <a:solidFill>
                  <a:srgbClr val="D4D4D4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8C48B8-A9E3-47EB-BD91-E3BF2C06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Unsubscribing in Components</a:t>
            </a:r>
          </a:p>
        </p:txBody>
      </p:sp>
    </p:spTree>
    <p:extLst>
      <p:ext uri="{BB962C8B-B14F-4D97-AF65-F5344CB8AC3E}">
        <p14:creationId xmlns:p14="http://schemas.microsoft.com/office/powerpoint/2010/main" val="26552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A47-E7AB-4E18-8EFE-AEE1C10D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E55A-6F47-4056-B396-75E2B1B57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04925A-DEF9-4B93-B8CB-BDADCA776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 functionality</a:t>
            </a:r>
          </a:p>
          <a:p>
            <a:r>
              <a:rPr lang="en-US" dirty="0"/>
              <a:t>Combine multiple built-in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DD32-8FBB-47D0-BC74-E62E38A9AB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Reasons to Create Your Own Operators</a:t>
            </a:r>
          </a:p>
        </p:txBody>
      </p:sp>
    </p:spTree>
    <p:extLst>
      <p:ext uri="{BB962C8B-B14F-4D97-AF65-F5344CB8AC3E}">
        <p14:creationId xmlns:p14="http://schemas.microsoft.com/office/powerpoint/2010/main" val="160857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07854-3AA7-4AAC-AC06-0F81CA8AA6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2945423"/>
            <a:ext cx="10778972" cy="3428953"/>
          </a:xfrm>
        </p:spPr>
        <p:txBody>
          <a:bodyPr/>
          <a:lstStyle/>
          <a:p>
            <a:r>
              <a:rPr lang="en-US" dirty="0">
                <a:solidFill>
                  <a:srgbClr val="569CD6"/>
                </a:solidFill>
              </a:rPr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DCDCAA"/>
                </a:solidFill>
              </a:rPr>
              <a:t>myOperator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config1</a:t>
            </a:r>
            <a:r>
              <a:rPr lang="en-US" dirty="0">
                <a:solidFill>
                  <a:srgbClr val="D4D4D4"/>
                </a:solidFill>
              </a:rPr>
              <a:t>, </a:t>
            </a:r>
            <a:r>
              <a:rPr lang="en-US" dirty="0">
                <a:solidFill>
                  <a:srgbClr val="9CDCFE"/>
                </a:solidFill>
              </a:rPr>
              <a:t>config2</a:t>
            </a:r>
            <a:r>
              <a:rPr lang="en-US" dirty="0">
                <a:solidFill>
                  <a:srgbClr val="D4D4D4"/>
                </a:solidFill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</a:rPr>
              <a:t>  return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569CD6"/>
                </a:solidFill>
              </a:rPr>
              <a:t>function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sourceObservable</a:t>
            </a:r>
            <a:r>
              <a:rPr lang="en-US" dirty="0">
                <a:solidFill>
                  <a:srgbClr val="9CDCFE"/>
                </a:solidFill>
              </a:rPr>
              <a:t>$</a:t>
            </a:r>
            <a:r>
              <a:rPr lang="en-US" dirty="0">
                <a:solidFill>
                  <a:srgbClr val="D4D4D4"/>
                </a:solidFill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</a:rPr>
              <a:t>    return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newObservable</a:t>
            </a:r>
            <a:r>
              <a:rPr lang="en-US" dirty="0">
                <a:solidFill>
                  <a:srgbClr val="9CDCFE"/>
                </a:solidFill>
              </a:rPr>
              <a:t>$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</a:rPr>
              <a:t>}</a:t>
            </a:r>
            <a:br>
              <a:rPr lang="en-US" dirty="0">
                <a:solidFill>
                  <a:srgbClr val="D4D4D4"/>
                </a:solidFill>
              </a:rPr>
            </a:br>
            <a:endParaRPr lang="en-US" dirty="0">
              <a:solidFill>
                <a:srgbClr val="D4D4D4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DF433-1E29-42AA-82AA-1B6C5ECD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Structure</a:t>
            </a:r>
          </a:p>
        </p:txBody>
      </p:sp>
    </p:spTree>
    <p:extLst>
      <p:ext uri="{BB962C8B-B14F-4D97-AF65-F5344CB8AC3E}">
        <p14:creationId xmlns:p14="http://schemas.microsoft.com/office/powerpoint/2010/main" val="25833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303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Gotham Book</vt:lpstr>
      <vt:lpstr>Gotham Medium</vt:lpstr>
      <vt:lpstr>Roboto Mono</vt:lpstr>
      <vt:lpstr>Office Theme</vt:lpstr>
      <vt:lpstr>Angular Hands-on Workshop: Beyond the Basics</vt:lpstr>
      <vt:lpstr>PowerPoint Presentation</vt:lpstr>
      <vt:lpstr>Observables, Operators, and Subscriptions</vt:lpstr>
      <vt:lpstr>Observable</vt:lpstr>
      <vt:lpstr>Observables, Operators, and Subscriptions</vt:lpstr>
      <vt:lpstr>Unsubscribing in Components</vt:lpstr>
      <vt:lpstr>Creating Your Own Operators</vt:lpstr>
      <vt:lpstr>PowerPoint Presentation</vt:lpstr>
      <vt:lpstr>Operator Structure</vt:lpstr>
      <vt:lpstr>Subjects</vt:lpstr>
      <vt:lpstr>PowerPoint Presentation</vt:lpstr>
      <vt:lpstr>What are Subjects?</vt:lpstr>
      <vt:lpstr>Demo</vt:lpstr>
      <vt:lpstr>Lab</vt:lpstr>
      <vt:lpstr>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Wilson</dc:creator>
  <cp:lastModifiedBy>Brice Wilson</cp:lastModifiedBy>
  <cp:revision>1</cp:revision>
  <dcterms:created xsi:type="dcterms:W3CDTF">2020-04-06T15:10:53Z</dcterms:created>
  <dcterms:modified xsi:type="dcterms:W3CDTF">2020-04-13T17:34:04Z</dcterms:modified>
</cp:coreProperties>
</file>