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9" r:id="rId3"/>
    <p:sldId id="281" r:id="rId4"/>
    <p:sldId id="267" r:id="rId5"/>
    <p:sldId id="290" r:id="rId6"/>
    <p:sldId id="283" r:id="rId7"/>
    <p:sldId id="284" r:id="rId8"/>
    <p:sldId id="291" r:id="rId9"/>
    <p:sldId id="294" r:id="rId10"/>
    <p:sldId id="292" r:id="rId11"/>
    <p:sldId id="286" r:id="rId12"/>
    <p:sldId id="277" r:id="rId13"/>
    <p:sldId id="287" r:id="rId14"/>
    <p:sldId id="293" r:id="rId15"/>
    <p:sldId id="295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8CD8B-CEE6-4E7E-93C6-C22489175555}" v="2" dt="2020-04-14T13:19:03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67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ce Wilson" userId="91a5fbe96fcb4713" providerId="LiveId" clId="{E868C2B8-23A4-4565-8A62-E68509C87204}"/>
    <pc:docChg chg="custSel addSld delSld modSld sldOrd">
      <pc:chgData name="Brice Wilson" userId="91a5fbe96fcb4713" providerId="LiveId" clId="{E868C2B8-23A4-4565-8A62-E68509C87204}" dt="2020-04-06T15:28:16.913" v="248" actId="47"/>
      <pc:docMkLst>
        <pc:docMk/>
      </pc:docMkLst>
      <pc:sldChg chg="del">
        <pc:chgData name="Brice Wilson" userId="91a5fbe96fcb4713" providerId="LiveId" clId="{E868C2B8-23A4-4565-8A62-E68509C87204}" dt="2020-04-06T15:21:10.980" v="24" actId="47"/>
        <pc:sldMkLst>
          <pc:docMk/>
          <pc:sldMk cId="444550805" sldId="256"/>
        </pc:sldMkLst>
      </pc:sldChg>
      <pc:sldChg chg="modSp add mod">
        <pc:chgData name="Brice Wilson" userId="91a5fbe96fcb4713" providerId="LiveId" clId="{E868C2B8-23A4-4565-8A62-E68509C87204}" dt="2020-04-06T15:21:07.649" v="23" actId="20577"/>
        <pc:sldMkLst>
          <pc:docMk/>
          <pc:sldMk cId="994105988" sldId="257"/>
        </pc:sldMkLst>
        <pc:spChg chg="mod">
          <ac:chgData name="Brice Wilson" userId="91a5fbe96fcb4713" providerId="LiveId" clId="{E868C2B8-23A4-4565-8A62-E68509C87204}" dt="2020-04-06T15:21:07.649" v="23" actId="20577"/>
          <ac:spMkLst>
            <pc:docMk/>
            <pc:sldMk cId="994105988" sldId="257"/>
            <ac:spMk id="3" creationId="{C447B767-9455-4E71-9269-5BEAD67F0B08}"/>
          </ac:spMkLst>
        </pc:spChg>
      </pc:sldChg>
      <pc:sldChg chg="add del">
        <pc:chgData name="Brice Wilson" userId="91a5fbe96fcb4713" providerId="LiveId" clId="{E868C2B8-23A4-4565-8A62-E68509C87204}" dt="2020-04-06T15:24:32.944" v="127" actId="47"/>
        <pc:sldMkLst>
          <pc:docMk/>
          <pc:sldMk cId="3161045546" sldId="262"/>
        </pc:sldMkLst>
      </pc:sldChg>
      <pc:sldChg chg="add del">
        <pc:chgData name="Brice Wilson" userId="91a5fbe96fcb4713" providerId="LiveId" clId="{E868C2B8-23A4-4565-8A62-E68509C87204}" dt="2020-04-06T15:22:06.330" v="56" actId="47"/>
        <pc:sldMkLst>
          <pc:docMk/>
          <pc:sldMk cId="2031558991" sldId="263"/>
        </pc:sldMkLst>
      </pc:sldChg>
      <pc:sldChg chg="add del">
        <pc:chgData name="Brice Wilson" userId="91a5fbe96fcb4713" providerId="LiveId" clId="{E868C2B8-23A4-4565-8A62-E68509C87204}" dt="2020-04-06T15:26:43.566" v="205" actId="47"/>
        <pc:sldMkLst>
          <pc:docMk/>
          <pc:sldMk cId="202887448" sldId="264"/>
        </pc:sldMkLst>
      </pc:sldChg>
      <pc:sldChg chg="modSp add mod">
        <pc:chgData name="Brice Wilson" userId="91a5fbe96fcb4713" providerId="LiveId" clId="{E868C2B8-23A4-4565-8A62-E68509C87204}" dt="2020-04-06T15:28:09.748" v="247" actId="12"/>
        <pc:sldMkLst>
          <pc:docMk/>
          <pc:sldMk cId="3943246522" sldId="265"/>
        </pc:sldMkLst>
        <pc:spChg chg="mod">
          <ac:chgData name="Brice Wilson" userId="91a5fbe96fcb4713" providerId="LiveId" clId="{E868C2B8-23A4-4565-8A62-E68509C87204}" dt="2020-04-06T15:28:05.042" v="246" actId="122"/>
          <ac:spMkLst>
            <pc:docMk/>
            <pc:sldMk cId="3943246522" sldId="265"/>
            <ac:spMk id="2" creationId="{53C175FA-0FF2-4603-8C8A-521C726012C4}"/>
          </ac:spMkLst>
        </pc:spChg>
        <pc:spChg chg="mod">
          <ac:chgData name="Brice Wilson" userId="91a5fbe96fcb4713" providerId="LiveId" clId="{E868C2B8-23A4-4565-8A62-E68509C87204}" dt="2020-04-06T15:28:09.748" v="247" actId="12"/>
          <ac:spMkLst>
            <pc:docMk/>
            <pc:sldMk cId="3943246522" sldId="265"/>
            <ac:spMk id="4" creationId="{CE2A51C7-F0CB-4849-AB76-49FB0705E5E2}"/>
          </ac:spMkLst>
        </pc:spChg>
      </pc:sldChg>
      <pc:sldChg chg="modSp add mod">
        <pc:chgData name="Brice Wilson" userId="91a5fbe96fcb4713" providerId="LiveId" clId="{E868C2B8-23A4-4565-8A62-E68509C87204}" dt="2020-04-06T15:23:21.149" v="86" actId="20577"/>
        <pc:sldMkLst>
          <pc:docMk/>
          <pc:sldMk cId="3782386050" sldId="267"/>
        </pc:sldMkLst>
        <pc:spChg chg="mod">
          <ac:chgData name="Brice Wilson" userId="91a5fbe96fcb4713" providerId="LiveId" clId="{E868C2B8-23A4-4565-8A62-E68509C87204}" dt="2020-04-06T15:23:21.149" v="86" actId="20577"/>
          <ac:spMkLst>
            <pc:docMk/>
            <pc:sldMk cId="3782386050" sldId="267"/>
            <ac:spMk id="3" creationId="{412DC090-776A-459C-900D-713B3FF32FB5}"/>
          </ac:spMkLst>
        </pc:spChg>
      </pc:sldChg>
      <pc:sldChg chg="modSp add mod">
        <pc:chgData name="Brice Wilson" userId="91a5fbe96fcb4713" providerId="LiveId" clId="{E868C2B8-23A4-4565-8A62-E68509C87204}" dt="2020-04-06T15:27:01.210" v="207" actId="122"/>
        <pc:sldMkLst>
          <pc:docMk/>
          <pc:sldMk cId="2793088876" sldId="277"/>
        </pc:sldMkLst>
        <pc:spChg chg="mod">
          <ac:chgData name="Brice Wilson" userId="91a5fbe96fcb4713" providerId="LiveId" clId="{E868C2B8-23A4-4565-8A62-E68509C87204}" dt="2020-04-06T15:27:01.210" v="207" actId="122"/>
          <ac:spMkLst>
            <pc:docMk/>
            <pc:sldMk cId="2793088876" sldId="277"/>
            <ac:spMk id="2" creationId="{E654D6C5-3871-465D-995E-0C40A3142169}"/>
          </ac:spMkLst>
        </pc:spChg>
      </pc:sldChg>
      <pc:sldChg chg="modSp add mod">
        <pc:chgData name="Brice Wilson" userId="91a5fbe96fcb4713" providerId="LiveId" clId="{E868C2B8-23A4-4565-8A62-E68509C87204}" dt="2020-04-06T15:22:14.502" v="57" actId="122"/>
        <pc:sldMkLst>
          <pc:docMk/>
          <pc:sldMk cId="3939001779" sldId="281"/>
        </pc:sldMkLst>
        <pc:spChg chg="mod">
          <ac:chgData name="Brice Wilson" userId="91a5fbe96fcb4713" providerId="LiveId" clId="{E868C2B8-23A4-4565-8A62-E68509C87204}" dt="2020-04-06T15:22:14.502" v="57" actId="122"/>
          <ac:spMkLst>
            <pc:docMk/>
            <pc:sldMk cId="3939001779" sldId="281"/>
            <ac:spMk id="2" creationId="{00000000-0000-0000-0000-000000000000}"/>
          </ac:spMkLst>
        </pc:spChg>
      </pc:sldChg>
      <pc:sldChg chg="add del">
        <pc:chgData name="Brice Wilson" userId="91a5fbe96fcb4713" providerId="LiveId" clId="{E868C2B8-23A4-4565-8A62-E68509C87204}" dt="2020-04-06T15:23:26.461" v="87" actId="47"/>
        <pc:sldMkLst>
          <pc:docMk/>
          <pc:sldMk cId="284952180" sldId="282"/>
        </pc:sldMkLst>
      </pc:sldChg>
      <pc:sldChg chg="modSp add mod">
        <pc:chgData name="Brice Wilson" userId="91a5fbe96fcb4713" providerId="LiveId" clId="{E868C2B8-23A4-4565-8A62-E68509C87204}" dt="2020-04-06T15:24:38.111" v="128" actId="12"/>
        <pc:sldMkLst>
          <pc:docMk/>
          <pc:sldMk cId="2572625403" sldId="283"/>
        </pc:sldMkLst>
        <pc:spChg chg="mod">
          <ac:chgData name="Brice Wilson" userId="91a5fbe96fcb4713" providerId="LiveId" clId="{E868C2B8-23A4-4565-8A62-E68509C87204}" dt="2020-04-06T15:24:38.111" v="128" actId="12"/>
          <ac:spMkLst>
            <pc:docMk/>
            <pc:sldMk cId="2572625403" sldId="283"/>
            <ac:spMk id="3" creationId="{5B0D9647-16F1-468C-9100-AC663FFAFCD4}"/>
          </ac:spMkLst>
        </pc:spChg>
      </pc:sldChg>
      <pc:sldChg chg="modSp add mod">
        <pc:chgData name="Brice Wilson" userId="91a5fbe96fcb4713" providerId="LiveId" clId="{E868C2B8-23A4-4565-8A62-E68509C87204}" dt="2020-04-06T15:25:26.334" v="131" actId="255"/>
        <pc:sldMkLst>
          <pc:docMk/>
          <pc:sldMk cId="3698626087" sldId="284"/>
        </pc:sldMkLst>
        <pc:spChg chg="mod">
          <ac:chgData name="Brice Wilson" userId="91a5fbe96fcb4713" providerId="LiveId" clId="{E868C2B8-23A4-4565-8A62-E68509C87204}" dt="2020-04-06T15:24:55.776" v="129" actId="122"/>
          <ac:spMkLst>
            <pc:docMk/>
            <pc:sldMk cId="3698626087" sldId="284"/>
            <ac:spMk id="2" creationId="{5A8F48F6-868C-4EE5-8F09-B1D510FD47BC}"/>
          </ac:spMkLst>
        </pc:spChg>
        <pc:spChg chg="mod">
          <ac:chgData name="Brice Wilson" userId="91a5fbe96fcb4713" providerId="LiveId" clId="{E868C2B8-23A4-4565-8A62-E68509C87204}" dt="2020-04-06T15:25:26.334" v="131" actId="255"/>
          <ac:spMkLst>
            <pc:docMk/>
            <pc:sldMk cId="3698626087" sldId="284"/>
            <ac:spMk id="4" creationId="{532900E0-ACF0-47A9-BF2C-ABDE1CD96DB7}"/>
          </ac:spMkLst>
        </pc:spChg>
        <pc:spChg chg="mod">
          <ac:chgData name="Brice Wilson" userId="91a5fbe96fcb4713" providerId="LiveId" clId="{E868C2B8-23A4-4565-8A62-E68509C87204}" dt="2020-04-06T15:25:03.212" v="130" actId="14100"/>
          <ac:spMkLst>
            <pc:docMk/>
            <pc:sldMk cId="3698626087" sldId="284"/>
            <ac:spMk id="6" creationId="{0E0C8404-C444-4EA3-9211-0AB821CB10F0}"/>
          </ac:spMkLst>
        </pc:spChg>
      </pc:sldChg>
      <pc:sldChg chg="add del">
        <pc:chgData name="Brice Wilson" userId="91a5fbe96fcb4713" providerId="LiveId" clId="{E868C2B8-23A4-4565-8A62-E68509C87204}" dt="2020-04-06T15:26:20.831" v="171" actId="47"/>
        <pc:sldMkLst>
          <pc:docMk/>
          <pc:sldMk cId="2037068030" sldId="285"/>
        </pc:sldMkLst>
      </pc:sldChg>
      <pc:sldChg chg="modSp add mod">
        <pc:chgData name="Brice Wilson" userId="91a5fbe96fcb4713" providerId="LiveId" clId="{E868C2B8-23A4-4565-8A62-E68509C87204}" dt="2020-04-06T15:26:51.351" v="206" actId="12"/>
        <pc:sldMkLst>
          <pc:docMk/>
          <pc:sldMk cId="2971228270" sldId="286"/>
        </pc:sldMkLst>
        <pc:spChg chg="mod">
          <ac:chgData name="Brice Wilson" userId="91a5fbe96fcb4713" providerId="LiveId" clId="{E868C2B8-23A4-4565-8A62-E68509C87204}" dt="2020-04-06T15:26:51.351" v="206" actId="12"/>
          <ac:spMkLst>
            <pc:docMk/>
            <pc:sldMk cId="2971228270" sldId="286"/>
            <ac:spMk id="3" creationId="{2CAAB0F8-344A-4277-909D-A7D19B02E2EB}"/>
          </ac:spMkLst>
        </pc:spChg>
      </pc:sldChg>
      <pc:sldChg chg="modSp add mod">
        <pc:chgData name="Brice Wilson" userId="91a5fbe96fcb4713" providerId="LiveId" clId="{E868C2B8-23A4-4565-8A62-E68509C87204}" dt="2020-04-06T15:27:25.215" v="208" actId="122"/>
        <pc:sldMkLst>
          <pc:docMk/>
          <pc:sldMk cId="2331185941" sldId="287"/>
        </pc:sldMkLst>
        <pc:spChg chg="mod">
          <ac:chgData name="Brice Wilson" userId="91a5fbe96fcb4713" providerId="LiveId" clId="{E868C2B8-23A4-4565-8A62-E68509C87204}" dt="2020-04-06T15:27:25.215" v="208" actId="122"/>
          <ac:spMkLst>
            <pc:docMk/>
            <pc:sldMk cId="2331185941" sldId="287"/>
            <ac:spMk id="2" creationId="{E654D6C5-3871-465D-995E-0C40A3142169}"/>
          </ac:spMkLst>
        </pc:spChg>
      </pc:sldChg>
      <pc:sldChg chg="add del">
        <pc:chgData name="Brice Wilson" userId="91a5fbe96fcb4713" providerId="LiveId" clId="{E868C2B8-23A4-4565-8A62-E68509C87204}" dt="2020-04-06T15:28:16.913" v="248" actId="47"/>
        <pc:sldMkLst>
          <pc:docMk/>
          <pc:sldMk cId="2034704377" sldId="288"/>
        </pc:sldMkLst>
      </pc:sldChg>
      <pc:sldChg chg="modSp add mod">
        <pc:chgData name="Brice Wilson" userId="91a5fbe96fcb4713" providerId="LiveId" clId="{E868C2B8-23A4-4565-8A62-E68509C87204}" dt="2020-04-06T15:22:02.863" v="55" actId="20577"/>
        <pc:sldMkLst>
          <pc:docMk/>
          <pc:sldMk cId="1162355198" sldId="289"/>
        </pc:sldMkLst>
        <pc:spChg chg="mod">
          <ac:chgData name="Brice Wilson" userId="91a5fbe96fcb4713" providerId="LiveId" clId="{E868C2B8-23A4-4565-8A62-E68509C87204}" dt="2020-04-06T15:22:02.863" v="55" actId="20577"/>
          <ac:spMkLst>
            <pc:docMk/>
            <pc:sldMk cId="1162355198" sldId="289"/>
            <ac:spMk id="2" creationId="{85631C2D-C6E6-47E1-9ECD-60A421A21CFE}"/>
          </ac:spMkLst>
        </pc:spChg>
      </pc:sldChg>
      <pc:sldChg chg="modSp add mod ord">
        <pc:chgData name="Brice Wilson" userId="91a5fbe96fcb4713" providerId="LiveId" clId="{E868C2B8-23A4-4565-8A62-E68509C87204}" dt="2020-04-06T15:24:28.408" v="126" actId="20577"/>
        <pc:sldMkLst>
          <pc:docMk/>
          <pc:sldMk cId="2445837299" sldId="290"/>
        </pc:sldMkLst>
        <pc:spChg chg="mod">
          <ac:chgData name="Brice Wilson" userId="91a5fbe96fcb4713" providerId="LiveId" clId="{E868C2B8-23A4-4565-8A62-E68509C87204}" dt="2020-04-06T15:24:28.408" v="126" actId="20577"/>
          <ac:spMkLst>
            <pc:docMk/>
            <pc:sldMk cId="2445837299" sldId="290"/>
            <ac:spMk id="2" creationId="{85631C2D-C6E6-47E1-9ECD-60A421A21CFE}"/>
          </ac:spMkLst>
        </pc:spChg>
      </pc:sldChg>
      <pc:sldChg chg="modSp add mod ord">
        <pc:chgData name="Brice Wilson" userId="91a5fbe96fcb4713" providerId="LiveId" clId="{E868C2B8-23A4-4565-8A62-E68509C87204}" dt="2020-04-06T15:26:16.740" v="170" actId="20577"/>
        <pc:sldMkLst>
          <pc:docMk/>
          <pc:sldMk cId="1738041176" sldId="291"/>
        </pc:sldMkLst>
        <pc:spChg chg="mod">
          <ac:chgData name="Brice Wilson" userId="91a5fbe96fcb4713" providerId="LiveId" clId="{E868C2B8-23A4-4565-8A62-E68509C87204}" dt="2020-04-06T15:26:16.740" v="170" actId="20577"/>
          <ac:spMkLst>
            <pc:docMk/>
            <pc:sldMk cId="1738041176" sldId="291"/>
            <ac:spMk id="3" creationId="{412DC090-776A-459C-900D-713B3FF32FB5}"/>
          </ac:spMkLst>
        </pc:spChg>
      </pc:sldChg>
      <pc:sldChg chg="modSp add mod">
        <pc:chgData name="Brice Wilson" userId="91a5fbe96fcb4713" providerId="LiveId" clId="{E868C2B8-23A4-4565-8A62-E68509C87204}" dt="2020-04-06T15:26:39.627" v="204" actId="20577"/>
        <pc:sldMkLst>
          <pc:docMk/>
          <pc:sldMk cId="1628185152" sldId="292"/>
        </pc:sldMkLst>
        <pc:spChg chg="mod">
          <ac:chgData name="Brice Wilson" userId="91a5fbe96fcb4713" providerId="LiveId" clId="{E868C2B8-23A4-4565-8A62-E68509C87204}" dt="2020-04-06T15:26:39.627" v="204" actId="20577"/>
          <ac:spMkLst>
            <pc:docMk/>
            <pc:sldMk cId="1628185152" sldId="292"/>
            <ac:spMk id="2" creationId="{21640B49-1686-4182-BE5B-13BA2F0DBB3F}"/>
          </ac:spMkLst>
        </pc:spChg>
      </pc:sldChg>
      <pc:sldChg chg="modSp add mod">
        <pc:chgData name="Brice Wilson" userId="91a5fbe96fcb4713" providerId="LiveId" clId="{E868C2B8-23A4-4565-8A62-E68509C87204}" dt="2020-04-06T15:27:56.194" v="245" actId="20577"/>
        <pc:sldMkLst>
          <pc:docMk/>
          <pc:sldMk cId="3222501451" sldId="293"/>
        </pc:sldMkLst>
        <pc:spChg chg="mod">
          <ac:chgData name="Brice Wilson" userId="91a5fbe96fcb4713" providerId="LiveId" clId="{E868C2B8-23A4-4565-8A62-E68509C87204}" dt="2020-04-06T15:27:44.857" v="213" actId="20577"/>
          <ac:spMkLst>
            <pc:docMk/>
            <pc:sldMk cId="3222501451" sldId="293"/>
            <ac:spMk id="2" creationId="{CAC3F3C0-A424-4343-9625-B355F20FA48A}"/>
          </ac:spMkLst>
        </pc:spChg>
        <pc:spChg chg="mod">
          <ac:chgData name="Brice Wilson" userId="91a5fbe96fcb4713" providerId="LiveId" clId="{E868C2B8-23A4-4565-8A62-E68509C87204}" dt="2020-04-06T15:27:56.194" v="245" actId="20577"/>
          <ac:spMkLst>
            <pc:docMk/>
            <pc:sldMk cId="3222501451" sldId="293"/>
            <ac:spMk id="3" creationId="{6B7FB50A-B1A3-4B3F-8B4E-0AEC05BC14DB}"/>
          </ac:spMkLst>
        </pc:spChg>
      </pc:sldChg>
      <pc:sldMasterChg chg="delSldLayout">
        <pc:chgData name="Brice Wilson" userId="91a5fbe96fcb4713" providerId="LiveId" clId="{E868C2B8-23A4-4565-8A62-E68509C87204}" dt="2020-04-06T15:28:16.913" v="248" actId="47"/>
        <pc:sldMasterMkLst>
          <pc:docMk/>
          <pc:sldMasterMk cId="2203612784" sldId="2147483648"/>
        </pc:sldMasterMkLst>
        <pc:sldLayoutChg chg="del">
          <pc:chgData name="Brice Wilson" userId="91a5fbe96fcb4713" providerId="LiveId" clId="{E868C2B8-23A4-4565-8A62-E68509C87204}" dt="2020-04-06T15:26:43.566" v="205" actId="47"/>
          <pc:sldLayoutMkLst>
            <pc:docMk/>
            <pc:sldMasterMk cId="2203612784" sldId="2147483648"/>
            <pc:sldLayoutMk cId="1241141812" sldId="2147483660"/>
          </pc:sldLayoutMkLst>
        </pc:sldLayoutChg>
        <pc:sldLayoutChg chg="del">
          <pc:chgData name="Brice Wilson" userId="91a5fbe96fcb4713" providerId="LiveId" clId="{E868C2B8-23A4-4565-8A62-E68509C87204}" dt="2020-04-06T15:28:16.913" v="248" actId="47"/>
          <pc:sldLayoutMkLst>
            <pc:docMk/>
            <pc:sldMasterMk cId="2203612784" sldId="2147483648"/>
            <pc:sldLayoutMk cId="2395083549" sldId="2147483661"/>
          </pc:sldLayoutMkLst>
        </pc:sldLayoutChg>
      </pc:sldMasterChg>
    </pc:docChg>
  </pc:docChgLst>
  <pc:docChgLst>
    <pc:chgData name="Brice Wilson" userId="91a5fbe96fcb4713" providerId="LiveId" clId="{7368CD8B-CEE6-4E7E-93C6-C22489175555}"/>
    <pc:docChg chg="addSld modSld">
      <pc:chgData name="Brice Wilson" userId="91a5fbe96fcb4713" providerId="LiveId" clId="{7368CD8B-CEE6-4E7E-93C6-C22489175555}" dt="2020-04-14T13:19:09.221" v="41" actId="1076"/>
      <pc:docMkLst>
        <pc:docMk/>
      </pc:docMkLst>
      <pc:sldChg chg="modSp add">
        <pc:chgData name="Brice Wilson" userId="91a5fbe96fcb4713" providerId="LiveId" clId="{7368CD8B-CEE6-4E7E-93C6-C22489175555}" dt="2020-04-13T19:11:50.561" v="36" actId="20577"/>
        <pc:sldMkLst>
          <pc:docMk/>
          <pc:sldMk cId="2992149407" sldId="294"/>
        </pc:sldMkLst>
        <pc:spChg chg="mod">
          <ac:chgData name="Brice Wilson" userId="91a5fbe96fcb4713" providerId="LiveId" clId="{7368CD8B-CEE6-4E7E-93C6-C22489175555}" dt="2020-04-13T19:11:37.345" v="3" actId="20577"/>
          <ac:spMkLst>
            <pc:docMk/>
            <pc:sldMk cId="2992149407" sldId="294"/>
            <ac:spMk id="2" creationId="{A8376F0F-A2A0-4636-BF83-C3B67AC088A9}"/>
          </ac:spMkLst>
        </pc:spChg>
        <pc:spChg chg="mod">
          <ac:chgData name="Brice Wilson" userId="91a5fbe96fcb4713" providerId="LiveId" clId="{7368CD8B-CEE6-4E7E-93C6-C22489175555}" dt="2020-04-13T19:11:50.561" v="36" actId="20577"/>
          <ac:spMkLst>
            <pc:docMk/>
            <pc:sldMk cId="2992149407" sldId="294"/>
            <ac:spMk id="3" creationId="{412DC090-776A-459C-900D-713B3FF32FB5}"/>
          </ac:spMkLst>
        </pc:spChg>
      </pc:sldChg>
      <pc:sldChg chg="modSp add">
        <pc:chgData name="Brice Wilson" userId="91a5fbe96fcb4713" providerId="LiveId" clId="{7368CD8B-CEE6-4E7E-93C6-C22489175555}" dt="2020-04-14T13:19:09.221" v="41" actId="1076"/>
        <pc:sldMkLst>
          <pc:docMk/>
          <pc:sldMk cId="432195558" sldId="295"/>
        </pc:sldMkLst>
        <pc:spChg chg="mod">
          <ac:chgData name="Brice Wilson" userId="91a5fbe96fcb4713" providerId="LiveId" clId="{7368CD8B-CEE6-4E7E-93C6-C22489175555}" dt="2020-04-14T13:19:07.721" v="40" actId="20577"/>
          <ac:spMkLst>
            <pc:docMk/>
            <pc:sldMk cId="432195558" sldId="295"/>
            <ac:spMk id="2" creationId="{CAC3F3C0-A424-4343-9625-B355F20FA48A}"/>
          </ac:spMkLst>
        </pc:spChg>
        <pc:spChg chg="mod">
          <ac:chgData name="Brice Wilson" userId="91a5fbe96fcb4713" providerId="LiveId" clId="{7368CD8B-CEE6-4E7E-93C6-C22489175555}" dt="2020-04-14T13:19:09.221" v="41" actId="1076"/>
          <ac:spMkLst>
            <pc:docMk/>
            <pc:sldMk cId="432195558" sldId="295"/>
            <ac:spMk id="3" creationId="{6B7FB50A-B1A3-4B3F-8B4E-0AEC05BC14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61E9-AF20-4069-A5B3-7FAF13946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1CDA9-31F4-4AE9-82C2-DDA97623F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2FF04-8921-4E9E-928E-DF4C9B00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6A31-4AC4-49FF-A9F0-93FB6BB0CF7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C12B3-182C-4E73-B513-283D9D3E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AAC45-EF39-47C1-B6B8-49894D17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7437-A514-4FD3-A1DE-9AEA1AD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CCD6-F756-43A4-B885-534B47D3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3E940-F11F-4538-936E-5D1B5BC06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A8DD1-881E-44F9-A36C-608ADEC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6A31-4AC4-49FF-A9F0-93FB6BB0CF7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0CE55-A7BA-463D-8FFC-02837FC8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A3DBB-8DB8-443D-801A-9EEECA59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7437-A514-4FD3-A1DE-9AEA1AD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0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7BD3E-6034-41AF-835C-13F6A1362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57396-549F-4710-BE28-73586409A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9C753-EBC7-4E0C-B9C1-8BBD5700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6A31-4AC4-49FF-A9F0-93FB6BB0CF7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A8EE5-89BA-497D-92AA-6FCA6F90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91613-95DE-4509-91B7-9417BB57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7437-A514-4FD3-A1DE-9AEA1AD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09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longer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>
                <a:latin typeface="Gotham Medium" panose="02000604030000020004" pitchFamily="50" charset="0"/>
              </a:rPr>
              <a:t>This slide is </a:t>
            </a:r>
            <a:r>
              <a:rPr lang="en-US" sz="1400" b="1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>
                <a:latin typeface="Gotham Medium" panose="02000604030000020004" pitchFamily="50" charset="0"/>
              </a:rPr>
              <a:t>with </a:t>
            </a:r>
            <a:r>
              <a:rPr lang="en-US" sz="1400" b="1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79087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longer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/>
              <a:t>Click to Add Title </a:t>
            </a:r>
            <a:br>
              <a:rPr lang="en-US"/>
            </a:br>
            <a:r>
              <a:rPr lang="en-US"/>
              <a:t>or Click Icon </a:t>
            </a:r>
            <a:br>
              <a:rPr lang="en-US"/>
            </a:br>
            <a:r>
              <a:rPr lang="en-US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130955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9B06-FFA3-42A0-85F4-D155807C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9F8B8-EDF0-4311-866D-D327D41F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568A0-574F-4DE9-B1A8-D23CE305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6A31-4AC4-49FF-A9F0-93FB6BB0CF7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D16F9-F344-47D3-9211-B0984963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B71D-3D5C-44D5-9BA9-F8ADB24C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7437-A514-4FD3-A1DE-9AEA1AD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3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A5BA-57D9-4259-BFB3-41F0D7EF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3A478-34A1-4D26-B195-D1F85076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0EE8C-4760-417B-8F50-9F1347EA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6A31-4AC4-49FF-A9F0-93FB6BB0CF7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956EB-D59B-4330-AB4D-3F1F2AF6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9B393-6EA6-4EE2-8027-722D0D69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7437-A514-4FD3-A1DE-9AEA1AD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0549-4F01-4992-AD71-4F42E28F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DB71-5E7F-46D8-ABEF-55C1C0BA9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5E668-5768-4385-9E26-71A84DC81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96BF9-2CD5-4E8E-A244-1D093035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6A31-4AC4-49FF-A9F0-93FB6BB0CF7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2C89D-B372-4401-91EA-CEE34102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74E46-0A9B-4FC0-95D4-D635D110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7437-A514-4FD3-A1DE-9AEA1AD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E1A7-1A4C-46DA-90CC-9680D7F4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DB181-151D-44F6-AE96-49914B0C3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BC751-F5BE-4717-97DA-C7A47F9D5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45B22-ABAF-4267-9C8D-6D7F0CFB5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ECF16-2FEC-4A45-8EBC-6DECDF8E9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F4451-65C1-4479-863D-80C74748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6A31-4AC4-49FF-A9F0-93FB6BB0CF7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79D33-04D1-4480-8D46-FF48D67D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0AE872-A23D-4180-8E0A-B3F14AC6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7437-A514-4FD3-A1DE-9AEA1AD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7F83-4F93-473F-8852-CA21CD07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6DD04-C949-4A33-BC8B-3C9A604B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6A31-4AC4-49FF-A9F0-93FB6BB0CF7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1D1A5-CA6E-4E7F-A752-0A46CB66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97B83-244A-4B01-AA5F-A574935F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7437-A514-4FD3-A1DE-9AEA1AD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7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264D5-A495-4346-9D0C-F32AC0E3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6A31-4AC4-49FF-A9F0-93FB6BB0CF7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74AA4-16C2-4DD0-855D-3A44F170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83527-81DC-4397-BEBD-917F5B06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7437-A514-4FD3-A1DE-9AEA1AD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2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9910-5D72-48B4-AB04-983BA3D9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BD9CC-E86E-467E-A1BA-8592248C0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474D9-DF12-4C86-931B-23B3C1E89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D3F44-04B7-4964-A4CC-BA6B2683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6A31-4AC4-49FF-A9F0-93FB6BB0CF7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BD7D7-B935-4BDA-BC3E-25B8049D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D8E3B-2BC4-451E-BC96-181BC734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7437-A514-4FD3-A1DE-9AEA1AD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4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E005-9A54-463D-9C01-021AA13A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1999C-7879-4744-926D-942A36C8F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9000A-DB8E-4496-93D3-0254191ED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8D63B-44A3-49E7-ADE8-24FEA982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6A31-4AC4-49FF-A9F0-93FB6BB0CF7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3918E-75A8-4E6B-B4F5-B1052588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37EE2-C7B9-4680-B740-6A2769D9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7437-A514-4FD3-A1DE-9AEA1AD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5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A6435-4EAA-483B-856E-B2E57817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953D7-69EE-4BD3-B1DA-DF4816AA7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8B400-EF4B-4B7D-93A4-58E0A73FE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26A31-4AC4-49FF-A9F0-93FB6BB0CF71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D7E1C-6B74-43CD-A3EE-17EE290AF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6F26-AD9D-4DEB-A871-82B36D234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27437-A514-4FD3-A1DE-9AEA1AD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1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component-interaction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97DD-BADF-4BD5-A298-37C927BDB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Angular Hands-on Workshop: Beyond 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7B767-9455-4E71-9269-5BEAD67F0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Component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994105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0B49-1686-4182-BE5B-13BA2F0D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with RxJS Subjects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7A0BD-7644-4A45-918C-625297526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8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7D6BAC-639D-4549-8FB9-304A345D3F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Observables</a:t>
            </a:r>
          </a:p>
          <a:p>
            <a:r>
              <a:rPr lang="en-US" dirty="0"/>
              <a:t>Observers</a:t>
            </a:r>
          </a:p>
          <a:p>
            <a:r>
              <a:rPr lang="en-US" dirty="0"/>
              <a:t>Produce values</a:t>
            </a:r>
          </a:p>
          <a:p>
            <a:r>
              <a:rPr lang="en-US" dirty="0"/>
              <a:t>Proxy values</a:t>
            </a:r>
          </a:p>
          <a:p>
            <a:r>
              <a:rPr lang="en-US" dirty="0"/>
              <a:t>Have state and maintain a list of observers</a:t>
            </a:r>
          </a:p>
          <a:p>
            <a:r>
              <a:rPr lang="en-US" dirty="0"/>
              <a:t>Multicast instead of unicast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B0F8-344A-4277-909D-A7D19B02E2E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Subjects?</a:t>
            </a:r>
          </a:p>
        </p:txBody>
      </p:sp>
    </p:spTree>
    <p:extLst>
      <p:ext uri="{BB962C8B-B14F-4D97-AF65-F5344CB8AC3E}">
        <p14:creationId xmlns:p14="http://schemas.microsoft.com/office/powerpoint/2010/main" val="2971228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D6C5-3871-465D-995E-0C40A314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18" y="588391"/>
            <a:ext cx="10778971" cy="4371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are Subjects?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12A27F-A869-4A94-BD86-C6C8A73DB79A}"/>
              </a:ext>
            </a:extLst>
          </p:cNvPr>
          <p:cNvGrpSpPr/>
          <p:nvPr/>
        </p:nvGrpSpPr>
        <p:grpSpPr>
          <a:xfrm>
            <a:off x="7338914" y="1594178"/>
            <a:ext cx="2165345" cy="2004161"/>
            <a:chOff x="8756822" y="1507524"/>
            <a:chExt cx="2165345" cy="200416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A67E9B2-D64C-47D8-99FF-22D71FCBC680}"/>
                </a:ext>
              </a:extLst>
            </p:cNvPr>
            <p:cNvSpPr/>
            <p:nvPr/>
          </p:nvSpPr>
          <p:spPr>
            <a:xfrm>
              <a:off x="8756822" y="1507524"/>
              <a:ext cx="2165345" cy="2004161"/>
            </a:xfrm>
            <a:prstGeom prst="roundRect">
              <a:avLst/>
            </a:prstGeom>
            <a:noFill/>
            <a:ln w="508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2D6EEF-75D2-40AB-B81A-3A901B2767EB}"/>
                </a:ext>
              </a:extLst>
            </p:cNvPr>
            <p:cNvSpPr txBox="1"/>
            <p:nvPr/>
          </p:nvSpPr>
          <p:spPr>
            <a:xfrm>
              <a:off x="9065723" y="1562500"/>
              <a:ext cx="154754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Observer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998E5C-FA3F-4714-BF95-80292620364C}"/>
                </a:ext>
              </a:extLst>
            </p:cNvPr>
            <p:cNvSpPr txBox="1"/>
            <p:nvPr/>
          </p:nvSpPr>
          <p:spPr>
            <a:xfrm>
              <a:off x="8977719" y="2155907"/>
              <a:ext cx="1723549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000" dirty="0">
                  <a:latin typeface="Roboto Mono" pitchFamily="2" charset="0"/>
                  <a:ea typeface="Roboto Mono" pitchFamily="2" charset="0"/>
                </a:rPr>
                <a:t>next()</a:t>
              </a:r>
            </a:p>
            <a:p>
              <a:pPr>
                <a:spcBef>
                  <a:spcPts val="600"/>
                </a:spcBef>
              </a:pPr>
              <a:r>
                <a:rPr lang="en-US" sz="2000" dirty="0">
                  <a:latin typeface="Roboto Mono" pitchFamily="2" charset="0"/>
                  <a:ea typeface="Roboto Mono" pitchFamily="2" charset="0"/>
                </a:rPr>
                <a:t>error()</a:t>
              </a:r>
            </a:p>
            <a:p>
              <a:pPr>
                <a:spcBef>
                  <a:spcPts val="600"/>
                </a:spcBef>
              </a:pPr>
              <a:r>
                <a:rPr lang="en-US" sz="2000" dirty="0">
                  <a:latin typeface="Roboto Mono" pitchFamily="2" charset="0"/>
                  <a:ea typeface="Roboto Mono" pitchFamily="2" charset="0"/>
                </a:rPr>
                <a:t>complete()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AD668FF-08DF-4F11-AD38-81ED543701A3}"/>
                </a:ext>
              </a:extLst>
            </p:cNvPr>
            <p:cNvCxnSpPr>
              <a:cxnSpLocks/>
            </p:cNvCxnSpPr>
            <p:nvPr/>
          </p:nvCxnSpPr>
          <p:spPr>
            <a:xfrm>
              <a:off x="8756822" y="1969680"/>
              <a:ext cx="2165345" cy="0"/>
            </a:xfrm>
            <a:prstGeom prst="line">
              <a:avLst/>
            </a:prstGeom>
            <a:ln w="508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D99BEA-B8D0-4329-B2A2-B5F8DB2B5567}"/>
              </a:ext>
            </a:extLst>
          </p:cNvPr>
          <p:cNvGrpSpPr/>
          <p:nvPr/>
        </p:nvGrpSpPr>
        <p:grpSpPr>
          <a:xfrm>
            <a:off x="7338914" y="4142812"/>
            <a:ext cx="2165345" cy="2004161"/>
            <a:chOff x="8756822" y="1507524"/>
            <a:chExt cx="2165345" cy="200416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B3A90BD-3CF0-47D4-93CC-571B028608A2}"/>
                </a:ext>
              </a:extLst>
            </p:cNvPr>
            <p:cNvSpPr/>
            <p:nvPr/>
          </p:nvSpPr>
          <p:spPr>
            <a:xfrm>
              <a:off x="8756822" y="1507524"/>
              <a:ext cx="2165345" cy="2004161"/>
            </a:xfrm>
            <a:prstGeom prst="roundRect">
              <a:avLst/>
            </a:prstGeom>
            <a:noFill/>
            <a:ln w="508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725821-AC7C-46DE-BA79-DC5C5E8D6873}"/>
                </a:ext>
              </a:extLst>
            </p:cNvPr>
            <p:cNvSpPr txBox="1"/>
            <p:nvPr/>
          </p:nvSpPr>
          <p:spPr>
            <a:xfrm>
              <a:off x="9065723" y="1562500"/>
              <a:ext cx="16036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Observer 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9DEBF2-F73D-42CF-972C-F6817F6CB66A}"/>
                </a:ext>
              </a:extLst>
            </p:cNvPr>
            <p:cNvSpPr txBox="1"/>
            <p:nvPr/>
          </p:nvSpPr>
          <p:spPr>
            <a:xfrm>
              <a:off x="8977719" y="2155907"/>
              <a:ext cx="1723549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000" dirty="0">
                  <a:latin typeface="Roboto Mono" pitchFamily="2" charset="0"/>
                  <a:ea typeface="Roboto Mono" pitchFamily="2" charset="0"/>
                </a:rPr>
                <a:t>next()</a:t>
              </a:r>
            </a:p>
            <a:p>
              <a:pPr>
                <a:spcBef>
                  <a:spcPts val="600"/>
                </a:spcBef>
              </a:pPr>
              <a:r>
                <a:rPr lang="en-US" sz="2000" dirty="0">
                  <a:latin typeface="Roboto Mono" pitchFamily="2" charset="0"/>
                  <a:ea typeface="Roboto Mono" pitchFamily="2" charset="0"/>
                </a:rPr>
                <a:t>error()</a:t>
              </a:r>
            </a:p>
            <a:p>
              <a:pPr>
                <a:spcBef>
                  <a:spcPts val="600"/>
                </a:spcBef>
              </a:pPr>
              <a:r>
                <a:rPr lang="en-US" sz="2000" dirty="0">
                  <a:latin typeface="Roboto Mono" pitchFamily="2" charset="0"/>
                  <a:ea typeface="Roboto Mono" pitchFamily="2" charset="0"/>
                </a:rPr>
                <a:t>complete()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1F7B0-F899-4F1F-8DBE-8A9DF36C1B66}"/>
                </a:ext>
              </a:extLst>
            </p:cNvPr>
            <p:cNvCxnSpPr>
              <a:cxnSpLocks/>
            </p:cNvCxnSpPr>
            <p:nvPr/>
          </p:nvCxnSpPr>
          <p:spPr>
            <a:xfrm>
              <a:off x="8756822" y="1969680"/>
              <a:ext cx="2165345" cy="0"/>
            </a:xfrm>
            <a:prstGeom prst="line">
              <a:avLst/>
            </a:prstGeom>
            <a:ln w="508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6AEA0B-31FC-43F4-98B9-D2365CC36777}"/>
              </a:ext>
            </a:extLst>
          </p:cNvPr>
          <p:cNvGrpSpPr/>
          <p:nvPr/>
        </p:nvGrpSpPr>
        <p:grpSpPr>
          <a:xfrm>
            <a:off x="3076436" y="2787034"/>
            <a:ext cx="2165345" cy="2004161"/>
            <a:chOff x="8756822" y="1507524"/>
            <a:chExt cx="2165345" cy="200416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6BFB78A-899C-41BC-A656-EA79D26E683A}"/>
                </a:ext>
              </a:extLst>
            </p:cNvPr>
            <p:cNvSpPr/>
            <p:nvPr/>
          </p:nvSpPr>
          <p:spPr>
            <a:xfrm>
              <a:off x="8756822" y="1507524"/>
              <a:ext cx="2165345" cy="2004161"/>
            </a:xfrm>
            <a:prstGeom prst="roundRect">
              <a:avLst/>
            </a:prstGeom>
            <a:noFill/>
            <a:ln w="508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313F6D-A35C-45C3-BE0F-67BA79D0446B}"/>
                </a:ext>
              </a:extLst>
            </p:cNvPr>
            <p:cNvSpPr txBox="1"/>
            <p:nvPr/>
          </p:nvSpPr>
          <p:spPr>
            <a:xfrm>
              <a:off x="9065723" y="1562500"/>
              <a:ext cx="16610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Observable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144061-BAE7-43CB-BB4A-008D7FA810DA}"/>
                </a:ext>
              </a:extLst>
            </p:cNvPr>
            <p:cNvSpPr txBox="1"/>
            <p:nvPr/>
          </p:nvSpPr>
          <p:spPr>
            <a:xfrm>
              <a:off x="8938807" y="2243459"/>
              <a:ext cx="1877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000" dirty="0">
                  <a:latin typeface="Roboto Mono" pitchFamily="2" charset="0"/>
                  <a:ea typeface="Roboto Mono" pitchFamily="2" charset="0"/>
                </a:rPr>
                <a:t>subscribe()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F634D7-CDA0-49E4-86D8-B2ED3538107B}"/>
                </a:ext>
              </a:extLst>
            </p:cNvPr>
            <p:cNvCxnSpPr>
              <a:cxnSpLocks/>
            </p:cNvCxnSpPr>
            <p:nvPr/>
          </p:nvCxnSpPr>
          <p:spPr>
            <a:xfrm>
              <a:off x="8756822" y="1969680"/>
              <a:ext cx="2165345" cy="0"/>
            </a:xfrm>
            <a:prstGeom prst="line">
              <a:avLst/>
            </a:prstGeom>
            <a:ln w="50800">
              <a:solidFill>
                <a:schemeClr val="accent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1E848A2-438A-46FA-BC75-A4BDEA72F004}"/>
              </a:ext>
            </a:extLst>
          </p:cNvPr>
          <p:cNvSpPr txBox="1"/>
          <p:nvPr/>
        </p:nvSpPr>
        <p:spPr>
          <a:xfrm>
            <a:off x="5317052" y="2890943"/>
            <a:ext cx="172354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Roboto Mono" pitchFamily="2" charset="0"/>
                <a:ea typeface="Roboto Mono" pitchFamily="2" charset="0"/>
              </a:rPr>
              <a:t>next()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Roboto Mono" pitchFamily="2" charset="0"/>
                <a:ea typeface="Roboto Mono" pitchFamily="2" charset="0"/>
              </a:rPr>
              <a:t>error()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Roboto Mono" pitchFamily="2" charset="0"/>
                <a:ea typeface="Roboto Mono" pitchFamily="2" charset="0"/>
              </a:rPr>
              <a:t>complete()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1EDEE26-AEBB-4A32-A750-F86B2901D8C9}"/>
              </a:ext>
            </a:extLst>
          </p:cNvPr>
          <p:cNvGrpSpPr/>
          <p:nvPr/>
        </p:nvGrpSpPr>
        <p:grpSpPr>
          <a:xfrm>
            <a:off x="5096156" y="2242561"/>
            <a:ext cx="2165345" cy="3356608"/>
            <a:chOff x="5190426" y="2242561"/>
            <a:chExt cx="2165345" cy="335660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7CE3AD4-3D12-489C-9148-A8F2F1522397}"/>
                </a:ext>
              </a:extLst>
            </p:cNvPr>
            <p:cNvSpPr/>
            <p:nvPr/>
          </p:nvSpPr>
          <p:spPr>
            <a:xfrm>
              <a:off x="5190426" y="2242561"/>
              <a:ext cx="2165345" cy="3356608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73CCA6-581C-43E6-9A7B-317987741160}"/>
                </a:ext>
              </a:extLst>
            </p:cNvPr>
            <p:cNvSpPr txBox="1"/>
            <p:nvPr/>
          </p:nvSpPr>
          <p:spPr>
            <a:xfrm>
              <a:off x="5693451" y="2297536"/>
              <a:ext cx="11592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Subject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1B529E6-48CE-4EFA-B340-865199F83249}"/>
                </a:ext>
              </a:extLst>
            </p:cNvPr>
            <p:cNvCxnSpPr>
              <a:cxnSpLocks/>
            </p:cNvCxnSpPr>
            <p:nvPr/>
          </p:nvCxnSpPr>
          <p:spPr>
            <a:xfrm>
              <a:off x="5190426" y="2704716"/>
              <a:ext cx="2165345" cy="0"/>
            </a:xfrm>
            <a:prstGeom prst="line">
              <a:avLst/>
            </a:prstGeom>
            <a:ln w="50800">
              <a:solidFill>
                <a:schemeClr val="accent6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9211C7-FBA7-420E-AB47-8D69FF245DB5}"/>
              </a:ext>
            </a:extLst>
          </p:cNvPr>
          <p:cNvSpPr txBox="1"/>
          <p:nvPr/>
        </p:nvSpPr>
        <p:spPr>
          <a:xfrm>
            <a:off x="5317052" y="433604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Roboto Mono" pitchFamily="2" charset="0"/>
                <a:ea typeface="Roboto Mono" pitchFamily="2" charset="0"/>
              </a:rPr>
              <a:t>subscribe()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A0EE9E-6B73-41A2-B2F4-E70183D306C5}"/>
              </a:ext>
            </a:extLst>
          </p:cNvPr>
          <p:cNvSpPr txBox="1"/>
          <p:nvPr/>
        </p:nvSpPr>
        <p:spPr>
          <a:xfrm>
            <a:off x="5317052" y="495334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Roboto Mono" pitchFamily="2" charset="0"/>
                <a:ea typeface="Roboto Mono" pitchFamily="2" charset="0"/>
              </a:rPr>
              <a:t>observers[]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85891BF8-067D-4C19-8A27-20CA9247F363}"/>
              </a:ext>
            </a:extLst>
          </p:cNvPr>
          <p:cNvSpPr/>
          <p:nvPr/>
        </p:nvSpPr>
        <p:spPr>
          <a:xfrm rot="4320000">
            <a:off x="5899853" y="2353042"/>
            <a:ext cx="772273" cy="1919136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46AF0C02-CF53-4CA3-844A-DCA998C4E154}"/>
              </a:ext>
            </a:extLst>
          </p:cNvPr>
          <p:cNvSpPr/>
          <p:nvPr/>
        </p:nvSpPr>
        <p:spPr>
          <a:xfrm rot="6472794">
            <a:off x="5904211" y="3486910"/>
            <a:ext cx="772273" cy="1919136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F3EE202C-93F7-4F28-96A9-CFD0833BF557}"/>
              </a:ext>
            </a:extLst>
          </p:cNvPr>
          <p:cNvSpPr/>
          <p:nvPr/>
        </p:nvSpPr>
        <p:spPr>
          <a:xfrm rot="15173076">
            <a:off x="5962419" y="2332294"/>
            <a:ext cx="772273" cy="1919136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04C514D9-7717-4A5A-8776-0ED6917DF1F5}"/>
              </a:ext>
            </a:extLst>
          </p:cNvPr>
          <p:cNvSpPr/>
          <p:nvPr/>
        </p:nvSpPr>
        <p:spPr>
          <a:xfrm rot="17282502">
            <a:off x="5967792" y="3520987"/>
            <a:ext cx="772273" cy="1919136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AF05670C-588C-4194-A1C5-1073BBE3B834}"/>
              </a:ext>
            </a:extLst>
          </p:cNvPr>
          <p:cNvSpPr/>
          <p:nvPr/>
        </p:nvSpPr>
        <p:spPr>
          <a:xfrm rot="5400000">
            <a:off x="3778489" y="2976051"/>
            <a:ext cx="772273" cy="1680681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393BDB9C-D858-4647-857D-50D64C0B7FA9}"/>
              </a:ext>
            </a:extLst>
          </p:cNvPr>
          <p:cNvSpPr/>
          <p:nvPr/>
        </p:nvSpPr>
        <p:spPr>
          <a:xfrm rot="5400000">
            <a:off x="7746260" y="4127142"/>
            <a:ext cx="772273" cy="157276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53B6E2D6-95E6-4E2C-810F-4F76BA32EE36}"/>
              </a:ext>
            </a:extLst>
          </p:cNvPr>
          <p:cNvSpPr/>
          <p:nvPr/>
        </p:nvSpPr>
        <p:spPr>
          <a:xfrm rot="5400000">
            <a:off x="7750857" y="2320207"/>
            <a:ext cx="772273" cy="1573254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C12D213C-D704-4F6E-B78D-5B1F8682615B}"/>
              </a:ext>
            </a:extLst>
          </p:cNvPr>
          <p:cNvSpPr/>
          <p:nvPr/>
        </p:nvSpPr>
        <p:spPr>
          <a:xfrm rot="16200000">
            <a:off x="3794428" y="3021514"/>
            <a:ext cx="772273" cy="1680681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246CAD4-4D3D-4434-8CFD-A47AC0E54DE4}"/>
              </a:ext>
            </a:extLst>
          </p:cNvPr>
          <p:cNvSpPr/>
          <p:nvPr/>
        </p:nvSpPr>
        <p:spPr>
          <a:xfrm rot="16200000">
            <a:off x="7786397" y="2309465"/>
            <a:ext cx="772273" cy="1573254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491902DB-5FCB-454F-AA4D-8DE8CBBDC0FA}"/>
              </a:ext>
            </a:extLst>
          </p:cNvPr>
          <p:cNvSpPr/>
          <p:nvPr/>
        </p:nvSpPr>
        <p:spPr>
          <a:xfrm rot="16200000">
            <a:off x="7790688" y="4127142"/>
            <a:ext cx="772273" cy="157276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08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-0.16459 -0.000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0.1414 -0.00023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2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0.1414 -0.0004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42" grpId="0" animBg="1"/>
      <p:bldP spid="42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D6C5-3871-465D-995E-0C40A314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18" y="588391"/>
            <a:ext cx="10778971" cy="4371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are Subjects?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12A27F-A869-4A94-BD86-C6C8A73DB79A}"/>
              </a:ext>
            </a:extLst>
          </p:cNvPr>
          <p:cNvGrpSpPr/>
          <p:nvPr/>
        </p:nvGrpSpPr>
        <p:grpSpPr>
          <a:xfrm>
            <a:off x="9251457" y="1252039"/>
            <a:ext cx="2165345" cy="2004161"/>
            <a:chOff x="8756822" y="1507524"/>
            <a:chExt cx="2165345" cy="200416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A67E9B2-D64C-47D8-99FF-22D71FCBC680}"/>
                </a:ext>
              </a:extLst>
            </p:cNvPr>
            <p:cNvSpPr/>
            <p:nvPr/>
          </p:nvSpPr>
          <p:spPr>
            <a:xfrm>
              <a:off x="8756822" y="1507524"/>
              <a:ext cx="2165345" cy="2004161"/>
            </a:xfrm>
            <a:prstGeom prst="roundRect">
              <a:avLst/>
            </a:prstGeom>
            <a:noFill/>
            <a:ln w="508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2D6EEF-75D2-40AB-B81A-3A901B2767EB}"/>
                </a:ext>
              </a:extLst>
            </p:cNvPr>
            <p:cNvSpPr txBox="1"/>
            <p:nvPr/>
          </p:nvSpPr>
          <p:spPr>
            <a:xfrm>
              <a:off x="9065723" y="1562500"/>
              <a:ext cx="154754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Observer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998E5C-FA3F-4714-BF95-80292620364C}"/>
                </a:ext>
              </a:extLst>
            </p:cNvPr>
            <p:cNvSpPr txBox="1"/>
            <p:nvPr/>
          </p:nvSpPr>
          <p:spPr>
            <a:xfrm>
              <a:off x="8977719" y="2155907"/>
              <a:ext cx="1723549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000" dirty="0">
                  <a:latin typeface="Roboto Mono" pitchFamily="2" charset="0"/>
                  <a:ea typeface="Roboto Mono" pitchFamily="2" charset="0"/>
                </a:rPr>
                <a:t>next()</a:t>
              </a:r>
            </a:p>
            <a:p>
              <a:pPr>
                <a:spcBef>
                  <a:spcPts val="600"/>
                </a:spcBef>
              </a:pPr>
              <a:r>
                <a:rPr lang="en-US" sz="2000" dirty="0">
                  <a:latin typeface="Roboto Mono" pitchFamily="2" charset="0"/>
                  <a:ea typeface="Roboto Mono" pitchFamily="2" charset="0"/>
                </a:rPr>
                <a:t>error()</a:t>
              </a:r>
            </a:p>
            <a:p>
              <a:pPr>
                <a:spcBef>
                  <a:spcPts val="600"/>
                </a:spcBef>
              </a:pPr>
              <a:r>
                <a:rPr lang="en-US" sz="2000" dirty="0">
                  <a:latin typeface="Roboto Mono" pitchFamily="2" charset="0"/>
                  <a:ea typeface="Roboto Mono" pitchFamily="2" charset="0"/>
                </a:rPr>
                <a:t>complete()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AD668FF-08DF-4F11-AD38-81ED543701A3}"/>
                </a:ext>
              </a:extLst>
            </p:cNvPr>
            <p:cNvCxnSpPr>
              <a:cxnSpLocks/>
            </p:cNvCxnSpPr>
            <p:nvPr/>
          </p:nvCxnSpPr>
          <p:spPr>
            <a:xfrm>
              <a:off x="8756822" y="1969680"/>
              <a:ext cx="2165345" cy="0"/>
            </a:xfrm>
            <a:prstGeom prst="line">
              <a:avLst/>
            </a:prstGeom>
            <a:ln w="508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D99BEA-B8D0-4329-B2A2-B5F8DB2B5567}"/>
              </a:ext>
            </a:extLst>
          </p:cNvPr>
          <p:cNvGrpSpPr/>
          <p:nvPr/>
        </p:nvGrpSpPr>
        <p:grpSpPr>
          <a:xfrm>
            <a:off x="9251459" y="4336048"/>
            <a:ext cx="2165345" cy="2004161"/>
            <a:chOff x="8756822" y="1507524"/>
            <a:chExt cx="2165345" cy="200416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B3A90BD-3CF0-47D4-93CC-571B028608A2}"/>
                </a:ext>
              </a:extLst>
            </p:cNvPr>
            <p:cNvSpPr/>
            <p:nvPr/>
          </p:nvSpPr>
          <p:spPr>
            <a:xfrm>
              <a:off x="8756822" y="1507524"/>
              <a:ext cx="2165345" cy="2004161"/>
            </a:xfrm>
            <a:prstGeom prst="roundRect">
              <a:avLst/>
            </a:prstGeom>
            <a:noFill/>
            <a:ln w="508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725821-AC7C-46DE-BA79-DC5C5E8D6873}"/>
                </a:ext>
              </a:extLst>
            </p:cNvPr>
            <p:cNvSpPr txBox="1"/>
            <p:nvPr/>
          </p:nvSpPr>
          <p:spPr>
            <a:xfrm>
              <a:off x="9065723" y="1562500"/>
              <a:ext cx="16036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Observer 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9DEBF2-F73D-42CF-972C-F6817F6CB66A}"/>
                </a:ext>
              </a:extLst>
            </p:cNvPr>
            <p:cNvSpPr txBox="1"/>
            <p:nvPr/>
          </p:nvSpPr>
          <p:spPr>
            <a:xfrm>
              <a:off x="8977719" y="2155907"/>
              <a:ext cx="1723549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000" dirty="0">
                  <a:latin typeface="Roboto Mono" pitchFamily="2" charset="0"/>
                  <a:ea typeface="Roboto Mono" pitchFamily="2" charset="0"/>
                </a:rPr>
                <a:t>next()</a:t>
              </a:r>
            </a:p>
            <a:p>
              <a:pPr>
                <a:spcBef>
                  <a:spcPts val="600"/>
                </a:spcBef>
              </a:pPr>
              <a:r>
                <a:rPr lang="en-US" sz="2000" dirty="0">
                  <a:latin typeface="Roboto Mono" pitchFamily="2" charset="0"/>
                  <a:ea typeface="Roboto Mono" pitchFamily="2" charset="0"/>
                </a:rPr>
                <a:t>error()</a:t>
              </a:r>
            </a:p>
            <a:p>
              <a:pPr>
                <a:spcBef>
                  <a:spcPts val="600"/>
                </a:spcBef>
              </a:pPr>
              <a:r>
                <a:rPr lang="en-US" sz="2000" dirty="0">
                  <a:latin typeface="Roboto Mono" pitchFamily="2" charset="0"/>
                  <a:ea typeface="Roboto Mono" pitchFamily="2" charset="0"/>
                </a:rPr>
                <a:t>complete()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1F7B0-F899-4F1F-8DBE-8A9DF36C1B66}"/>
                </a:ext>
              </a:extLst>
            </p:cNvPr>
            <p:cNvCxnSpPr>
              <a:cxnSpLocks/>
            </p:cNvCxnSpPr>
            <p:nvPr/>
          </p:nvCxnSpPr>
          <p:spPr>
            <a:xfrm>
              <a:off x="8756822" y="1969680"/>
              <a:ext cx="2165345" cy="0"/>
            </a:xfrm>
            <a:prstGeom prst="line">
              <a:avLst/>
            </a:prstGeom>
            <a:ln w="508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6AEA0B-31FC-43F4-98B9-D2365CC36777}"/>
              </a:ext>
            </a:extLst>
          </p:cNvPr>
          <p:cNvGrpSpPr/>
          <p:nvPr/>
        </p:nvGrpSpPr>
        <p:grpSpPr>
          <a:xfrm>
            <a:off x="775196" y="2827336"/>
            <a:ext cx="2165345" cy="2004161"/>
            <a:chOff x="8756822" y="1507524"/>
            <a:chExt cx="2165345" cy="200416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6BFB78A-899C-41BC-A656-EA79D26E683A}"/>
                </a:ext>
              </a:extLst>
            </p:cNvPr>
            <p:cNvSpPr/>
            <p:nvPr/>
          </p:nvSpPr>
          <p:spPr>
            <a:xfrm>
              <a:off x="8756822" y="1507524"/>
              <a:ext cx="2165345" cy="2004161"/>
            </a:xfrm>
            <a:prstGeom prst="roundRect">
              <a:avLst/>
            </a:prstGeom>
            <a:noFill/>
            <a:ln w="508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313F6D-A35C-45C3-BE0F-67BA79D0446B}"/>
                </a:ext>
              </a:extLst>
            </p:cNvPr>
            <p:cNvSpPr txBox="1"/>
            <p:nvPr/>
          </p:nvSpPr>
          <p:spPr>
            <a:xfrm>
              <a:off x="9065723" y="1562500"/>
              <a:ext cx="16610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Observable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144061-BAE7-43CB-BB4A-008D7FA810DA}"/>
                </a:ext>
              </a:extLst>
            </p:cNvPr>
            <p:cNvSpPr txBox="1"/>
            <p:nvPr/>
          </p:nvSpPr>
          <p:spPr>
            <a:xfrm>
              <a:off x="8938807" y="2243459"/>
              <a:ext cx="1877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000" dirty="0">
                  <a:latin typeface="Roboto Mono" pitchFamily="2" charset="0"/>
                  <a:ea typeface="Roboto Mono" pitchFamily="2" charset="0"/>
                </a:rPr>
                <a:t>subscribe()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F634D7-CDA0-49E4-86D8-B2ED3538107B}"/>
                </a:ext>
              </a:extLst>
            </p:cNvPr>
            <p:cNvCxnSpPr>
              <a:cxnSpLocks/>
            </p:cNvCxnSpPr>
            <p:nvPr/>
          </p:nvCxnSpPr>
          <p:spPr>
            <a:xfrm>
              <a:off x="8756822" y="1969680"/>
              <a:ext cx="2165345" cy="0"/>
            </a:xfrm>
            <a:prstGeom prst="line">
              <a:avLst/>
            </a:prstGeom>
            <a:ln w="50800">
              <a:solidFill>
                <a:schemeClr val="accent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1E848A2-438A-46FA-BC75-A4BDEA72F004}"/>
              </a:ext>
            </a:extLst>
          </p:cNvPr>
          <p:cNvSpPr txBox="1"/>
          <p:nvPr/>
        </p:nvSpPr>
        <p:spPr>
          <a:xfrm>
            <a:off x="5317052" y="2890943"/>
            <a:ext cx="172354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Roboto Mono" pitchFamily="2" charset="0"/>
                <a:ea typeface="Roboto Mono" pitchFamily="2" charset="0"/>
              </a:rPr>
              <a:t>next()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Roboto Mono" pitchFamily="2" charset="0"/>
                <a:ea typeface="Roboto Mono" pitchFamily="2" charset="0"/>
              </a:rPr>
              <a:t>error()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Roboto Mono" pitchFamily="2" charset="0"/>
                <a:ea typeface="Roboto Mono" pitchFamily="2" charset="0"/>
              </a:rPr>
              <a:t>complete()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1EDEE26-AEBB-4A32-A750-F86B2901D8C9}"/>
              </a:ext>
            </a:extLst>
          </p:cNvPr>
          <p:cNvGrpSpPr/>
          <p:nvPr/>
        </p:nvGrpSpPr>
        <p:grpSpPr>
          <a:xfrm>
            <a:off x="5096156" y="2242561"/>
            <a:ext cx="2165345" cy="3356608"/>
            <a:chOff x="5190426" y="2242561"/>
            <a:chExt cx="2165345" cy="335660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7CE3AD4-3D12-489C-9148-A8F2F1522397}"/>
                </a:ext>
              </a:extLst>
            </p:cNvPr>
            <p:cNvSpPr/>
            <p:nvPr/>
          </p:nvSpPr>
          <p:spPr>
            <a:xfrm>
              <a:off x="5190426" y="2242561"/>
              <a:ext cx="2165345" cy="3356608"/>
            </a:xfrm>
            <a:prstGeom prst="roundRect">
              <a:avLst/>
            </a:prstGeom>
            <a:noFill/>
            <a:ln w="50800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73CCA6-581C-43E6-9A7B-317987741160}"/>
                </a:ext>
              </a:extLst>
            </p:cNvPr>
            <p:cNvSpPr txBox="1"/>
            <p:nvPr/>
          </p:nvSpPr>
          <p:spPr>
            <a:xfrm>
              <a:off x="5693451" y="2297536"/>
              <a:ext cx="11592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Subject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1B529E6-48CE-4EFA-B340-865199F83249}"/>
                </a:ext>
              </a:extLst>
            </p:cNvPr>
            <p:cNvCxnSpPr>
              <a:cxnSpLocks/>
            </p:cNvCxnSpPr>
            <p:nvPr/>
          </p:nvCxnSpPr>
          <p:spPr>
            <a:xfrm>
              <a:off x="5190426" y="2704716"/>
              <a:ext cx="2165345" cy="0"/>
            </a:xfrm>
            <a:prstGeom prst="line">
              <a:avLst/>
            </a:prstGeom>
            <a:ln w="50800">
              <a:solidFill>
                <a:schemeClr val="accent6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9211C7-FBA7-420E-AB47-8D69FF245DB5}"/>
              </a:ext>
            </a:extLst>
          </p:cNvPr>
          <p:cNvSpPr txBox="1"/>
          <p:nvPr/>
        </p:nvSpPr>
        <p:spPr>
          <a:xfrm>
            <a:off x="5317052" y="433604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Roboto Mono" pitchFamily="2" charset="0"/>
                <a:ea typeface="Roboto Mono" pitchFamily="2" charset="0"/>
              </a:rPr>
              <a:t>subscribe()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A0EE9E-6B73-41A2-B2F4-E70183D306C5}"/>
              </a:ext>
            </a:extLst>
          </p:cNvPr>
          <p:cNvSpPr txBox="1"/>
          <p:nvPr/>
        </p:nvSpPr>
        <p:spPr>
          <a:xfrm>
            <a:off x="5317052" y="495334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Roboto Mono" pitchFamily="2" charset="0"/>
                <a:ea typeface="Roboto Mono" pitchFamily="2" charset="0"/>
              </a:rPr>
              <a:t>observers[]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0F28345-6555-4C99-9BE7-0041F9DF99DA}"/>
              </a:ext>
            </a:extLst>
          </p:cNvPr>
          <p:cNvSpPr/>
          <p:nvPr/>
        </p:nvSpPr>
        <p:spPr>
          <a:xfrm>
            <a:off x="8843781" y="704018"/>
            <a:ext cx="2950609" cy="2724980"/>
          </a:xfrm>
          <a:prstGeom prst="roundRect">
            <a:avLst/>
          </a:prstGeom>
          <a:noFill/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4712C84-B03C-440F-A18E-B889B2929D3E}"/>
              </a:ext>
            </a:extLst>
          </p:cNvPr>
          <p:cNvSpPr/>
          <p:nvPr/>
        </p:nvSpPr>
        <p:spPr>
          <a:xfrm>
            <a:off x="8843780" y="3790910"/>
            <a:ext cx="2950609" cy="2724980"/>
          </a:xfrm>
          <a:prstGeom prst="roundRect">
            <a:avLst/>
          </a:prstGeom>
          <a:noFill/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44FA9DD-B215-45E9-977D-B62C98A4C3B4}"/>
              </a:ext>
            </a:extLst>
          </p:cNvPr>
          <p:cNvSpPr/>
          <p:nvPr/>
        </p:nvSpPr>
        <p:spPr>
          <a:xfrm>
            <a:off x="382563" y="2196934"/>
            <a:ext cx="2950609" cy="2891417"/>
          </a:xfrm>
          <a:prstGeom prst="roundRect">
            <a:avLst/>
          </a:prstGeom>
          <a:noFill/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24BEC-E0B0-4C7F-9A4D-8F5CC8A65A78}"/>
              </a:ext>
            </a:extLst>
          </p:cNvPr>
          <p:cNvSpPr txBox="1"/>
          <p:nvPr/>
        </p:nvSpPr>
        <p:spPr>
          <a:xfrm>
            <a:off x="1063739" y="2278612"/>
            <a:ext cx="1701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Component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3A1EC-31D9-4950-92AA-1D56898A3054}"/>
              </a:ext>
            </a:extLst>
          </p:cNvPr>
          <p:cNvSpPr txBox="1"/>
          <p:nvPr/>
        </p:nvSpPr>
        <p:spPr>
          <a:xfrm>
            <a:off x="9483254" y="779415"/>
            <a:ext cx="1701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Component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BF6D59-0939-40D5-BC79-0FEA2F36E5AF}"/>
              </a:ext>
            </a:extLst>
          </p:cNvPr>
          <p:cNvSpPr txBox="1"/>
          <p:nvPr/>
        </p:nvSpPr>
        <p:spPr>
          <a:xfrm>
            <a:off x="9517050" y="3859830"/>
            <a:ext cx="1701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Component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8852562-3384-453B-98C7-57EE4E505EFF}"/>
              </a:ext>
            </a:extLst>
          </p:cNvPr>
          <p:cNvSpPr/>
          <p:nvPr/>
        </p:nvSpPr>
        <p:spPr>
          <a:xfrm>
            <a:off x="4671093" y="1504546"/>
            <a:ext cx="2950609" cy="4269184"/>
          </a:xfrm>
          <a:prstGeom prst="roundRect">
            <a:avLst/>
          </a:prstGeom>
          <a:noFill/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6FFEBD-606E-48FF-B4AB-2A54D434069C}"/>
              </a:ext>
            </a:extLst>
          </p:cNvPr>
          <p:cNvSpPr txBox="1"/>
          <p:nvPr/>
        </p:nvSpPr>
        <p:spPr>
          <a:xfrm>
            <a:off x="5529499" y="1657914"/>
            <a:ext cx="1133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Service</a:t>
            </a: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EA15969E-6FE1-4F65-B4D2-6E0D4B68B25D}"/>
              </a:ext>
            </a:extLst>
          </p:cNvPr>
          <p:cNvSpPr/>
          <p:nvPr/>
        </p:nvSpPr>
        <p:spPr>
          <a:xfrm rot="16200000">
            <a:off x="3619522" y="3196419"/>
            <a:ext cx="772273" cy="1330869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FA1ED532-D6CC-4F6B-BDCD-4764FDA39103}"/>
              </a:ext>
            </a:extLst>
          </p:cNvPr>
          <p:cNvSpPr/>
          <p:nvPr/>
        </p:nvSpPr>
        <p:spPr>
          <a:xfrm rot="16200000">
            <a:off x="7850131" y="1871153"/>
            <a:ext cx="772273" cy="1215026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97719AA0-A091-4E9F-B8B2-18EEB7EEF0F8}"/>
              </a:ext>
            </a:extLst>
          </p:cNvPr>
          <p:cNvSpPr/>
          <p:nvPr/>
        </p:nvSpPr>
        <p:spPr>
          <a:xfrm rot="16200000">
            <a:off x="7850131" y="4041819"/>
            <a:ext cx="772273" cy="1215026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18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F3C0-A424-4343-9625-B355F20F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FB50A-B1A3-4B3F-8B4E-0AEC05BC1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Communication with RxJS Subjects</a:t>
            </a:r>
          </a:p>
        </p:txBody>
      </p:sp>
    </p:spTree>
    <p:extLst>
      <p:ext uri="{BB962C8B-B14F-4D97-AF65-F5344CB8AC3E}">
        <p14:creationId xmlns:p14="http://schemas.microsoft.com/office/powerpoint/2010/main" val="322250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F3C0-A424-4343-9625-B355F20F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FB50A-B1A3-4B3F-8B4E-0AEC05BC1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US" dirty="0"/>
              <a:t>Communication with RxJS Subjects</a:t>
            </a:r>
          </a:p>
        </p:txBody>
      </p:sp>
    </p:spTree>
    <p:extLst>
      <p:ext uri="{BB962C8B-B14F-4D97-AF65-F5344CB8AC3E}">
        <p14:creationId xmlns:p14="http://schemas.microsoft.com/office/powerpoint/2010/main" val="432195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75FA-0FF2-4603-8C8A-521C7260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/>
              <a:t>Component 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FC3F6-D333-44AB-8BFE-4B66E8005B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Angular Component Interaction</a:t>
            </a:r>
          </a:p>
          <a:p>
            <a:pPr lvl="1"/>
            <a:r>
              <a:rPr lang="en-US" sz="1800" dirty="0">
                <a:hlinkClick r:id="rId2"/>
              </a:rPr>
              <a:t>https://angular.io/guide/component-interaction</a:t>
            </a: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A51C7-F0CB-4849-AB76-49FB0705E5E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Links to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94324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1C2D-C6E6-47E1-9ECD-60A421A2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Data with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7021B-54B2-4191-BB5D-041F743BB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5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Sharing Data with Services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74883" y="1381491"/>
            <a:ext cx="4119327" cy="238475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/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Injector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071336" y="1975212"/>
            <a:ext cx="3724096" cy="1637122"/>
            <a:chOff x="4071336" y="1975212"/>
            <a:chExt cx="3724096" cy="1637122"/>
          </a:xfrm>
        </p:grpSpPr>
        <p:sp>
          <p:nvSpPr>
            <p:cNvPr id="4" name="Rectangle 3"/>
            <p:cNvSpPr/>
            <p:nvPr/>
          </p:nvSpPr>
          <p:spPr>
            <a:xfrm>
              <a:off x="4071336" y="1975212"/>
              <a:ext cx="3724096" cy="16371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4680" y="2142881"/>
              <a:ext cx="815261" cy="83397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226373" y="2412454"/>
              <a:ext cx="17392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DataService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16185" y="3049752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favoriteBook</a:t>
            </a:r>
            <a:r>
              <a:rPr lang="en-US" sz="20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: string;</a:t>
            </a:r>
          </a:p>
        </p:txBody>
      </p:sp>
      <p:sp>
        <p:nvSpPr>
          <p:cNvPr id="5" name="Rectangle 4"/>
          <p:cNvSpPr/>
          <p:nvPr/>
        </p:nvSpPr>
        <p:spPr>
          <a:xfrm>
            <a:off x="4297699" y="4524402"/>
            <a:ext cx="3596602" cy="160627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AddReader</a:t>
            </a:r>
            <a:r>
              <a:rPr lang="en-US" sz="2000" dirty="0">
                <a:solidFill>
                  <a:schemeClr val="bg1"/>
                </a:solidFill>
              </a:rPr>
              <a:t> Component</a:t>
            </a:r>
          </a:p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{{ </a:t>
            </a:r>
            <a:r>
              <a:rPr lang="en-US" sz="2000" dirty="0" err="1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favoriteBook</a:t>
            </a:r>
            <a:r>
              <a:rPr lang="en-US" sz="20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 }}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3726" y="4524402"/>
            <a:ext cx="3596602" cy="160627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Dashboard Component</a:t>
            </a:r>
          </a:p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{{ </a:t>
            </a:r>
            <a:r>
              <a:rPr lang="en-US" sz="2000" dirty="0" err="1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favoriteBook</a:t>
            </a:r>
            <a:r>
              <a:rPr lang="en-US" sz="20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 }}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01673" y="4524402"/>
            <a:ext cx="3596602" cy="160627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EditBook</a:t>
            </a:r>
            <a:r>
              <a:rPr lang="en-US" sz="2000" dirty="0">
                <a:solidFill>
                  <a:schemeClr val="bg1"/>
                </a:solidFill>
              </a:rPr>
              <a:t> Component</a:t>
            </a:r>
          </a:p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{{ </a:t>
            </a:r>
            <a:r>
              <a:rPr lang="en-US" sz="2000" dirty="0" err="1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favoriteBook</a:t>
            </a:r>
            <a:r>
              <a:rPr lang="en-US" sz="2000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 }}</a:t>
            </a:r>
          </a:p>
        </p:txBody>
      </p:sp>
      <p:cxnSp>
        <p:nvCxnSpPr>
          <p:cNvPr id="18" name="Connector: Elbow 17"/>
          <p:cNvCxnSpPr>
            <a:stCxn id="3" idx="1"/>
            <a:endCxn id="14" idx="0"/>
          </p:cNvCxnSpPr>
          <p:nvPr/>
        </p:nvCxnSpPr>
        <p:spPr>
          <a:xfrm rot="10800000" flipV="1">
            <a:off x="2192027" y="2573866"/>
            <a:ext cx="1682856" cy="1950535"/>
          </a:xfrm>
          <a:prstGeom prst="bentConnector2">
            <a:avLst/>
          </a:prstGeom>
          <a:ln w="50800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>
            <a:stCxn id="3" idx="3"/>
            <a:endCxn id="15" idx="0"/>
          </p:cNvCxnSpPr>
          <p:nvPr/>
        </p:nvCxnSpPr>
        <p:spPr>
          <a:xfrm>
            <a:off x="7994210" y="2573867"/>
            <a:ext cx="2005764" cy="1950535"/>
          </a:xfrm>
          <a:prstGeom prst="bentConnector2">
            <a:avLst/>
          </a:prstGeom>
          <a:ln w="50800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3" idx="2"/>
          </p:cNvCxnSpPr>
          <p:nvPr/>
        </p:nvCxnSpPr>
        <p:spPr>
          <a:xfrm rot="5400000">
            <a:off x="5554886" y="4144739"/>
            <a:ext cx="758159" cy="1164"/>
          </a:xfrm>
          <a:prstGeom prst="bentConnector3">
            <a:avLst/>
          </a:prstGeom>
          <a:ln w="50800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0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5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6F0F-A2A0-4636-BF83-C3B67AC0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C090-776A-459C-900D-713B3FF32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Sharing data with services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89209-EDC8-4426-A286-EB6F9169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8F275-3B25-4E62-BDA1-748AB7BE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6DFC-8EF0-4FF0-BCA3-95548D162D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8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1C2D-C6E6-47E1-9ECD-60A421A2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with @Input and @Output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7021B-54B2-4191-BB5D-041F743BB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3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3FF850-0157-4934-BBCE-1DCBD31958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Child components have selectors that appear in parent component templates</a:t>
            </a:r>
          </a:p>
          <a:p>
            <a:r>
              <a:rPr lang="en-US" dirty="0"/>
              <a:t>Applying the @Input decorator enables binding to a child component property</a:t>
            </a:r>
          </a:p>
          <a:p>
            <a:r>
              <a:rPr lang="en-US" dirty="0"/>
              <a:t>Applying the @Output decorator enables binding to child component events</a:t>
            </a:r>
          </a:p>
          <a:p>
            <a:r>
              <a:rPr lang="en-US" dirty="0" err="1"/>
              <a:t>EventEmitter</a:t>
            </a:r>
            <a:r>
              <a:rPr lang="en-US" dirty="0"/>
              <a:t>&lt;T&gt; class is used produce events consumed by parent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9647-16F1-468C-9100-AC663FFAFCD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814" y="1598903"/>
            <a:ext cx="3773223" cy="36460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Parent-Child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57262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48F6-868C-4EE5-8F09-B1D510FD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Parent-Child Communication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DCFF45-0033-4934-8A12-F8A0BCE991BD}"/>
              </a:ext>
            </a:extLst>
          </p:cNvPr>
          <p:cNvSpPr/>
          <p:nvPr/>
        </p:nvSpPr>
        <p:spPr>
          <a:xfrm>
            <a:off x="263172" y="1286757"/>
            <a:ext cx="3523737" cy="1567279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/>
              <a:t>Parent Component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2900E0-ACF0-47A9-BF2C-ABDE1CD96DB7}"/>
              </a:ext>
            </a:extLst>
          </p:cNvPr>
          <p:cNvSpPr/>
          <p:nvPr/>
        </p:nvSpPr>
        <p:spPr>
          <a:xfrm>
            <a:off x="5655733" y="3376484"/>
            <a:ext cx="6391467" cy="2673531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182880" rIns="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/>
              <a:t>Child Component</a:t>
            </a:r>
          </a:p>
          <a:p>
            <a:pPr algn="ctr"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>
                <a:latin typeface="Roboto Mono" pitchFamily="2" charset="0"/>
                <a:ea typeface="Roboto Mono" pitchFamily="2" charset="0"/>
              </a:rPr>
              <a:t>@Input() </a:t>
            </a:r>
            <a:r>
              <a:rPr lang="en-US" sz="2000" dirty="0" err="1">
                <a:latin typeface="Roboto Mono" pitchFamily="2" charset="0"/>
                <a:ea typeface="Roboto Mono" pitchFamily="2" charset="0"/>
              </a:rPr>
              <a:t>jobTitle</a:t>
            </a:r>
            <a:r>
              <a:rPr lang="en-US" sz="2000" dirty="0">
                <a:latin typeface="Roboto Mono" pitchFamily="2" charset="0"/>
                <a:ea typeface="Roboto Mono" pitchFamily="2" charset="0"/>
              </a:rPr>
              <a:t>: string;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@Output()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payRaise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: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EventEmitter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&lt;number&gt;;</a:t>
            </a: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D4443B3C-D713-4480-BD1B-91BF3B9F8AD6}"/>
              </a:ext>
            </a:extLst>
          </p:cNvPr>
          <p:cNvSpPr/>
          <p:nvPr/>
        </p:nvSpPr>
        <p:spPr>
          <a:xfrm rot="5400000">
            <a:off x="4632536" y="1525094"/>
            <a:ext cx="1005761" cy="2697019"/>
          </a:xfrm>
          <a:prstGeom prst="bentArrow">
            <a:avLst>
              <a:gd name="adj1" fmla="val 12143"/>
              <a:gd name="adj2" fmla="val 18078"/>
              <a:gd name="adj3" fmla="val 37856"/>
              <a:gd name="adj4" fmla="val 1247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0E0C8404-C444-4EA3-9211-0AB821CB10F0}"/>
              </a:ext>
            </a:extLst>
          </p:cNvPr>
          <p:cNvSpPr/>
          <p:nvPr/>
        </p:nvSpPr>
        <p:spPr>
          <a:xfrm rot="16200000">
            <a:off x="3844367" y="2067997"/>
            <a:ext cx="1005761" cy="2616971"/>
          </a:xfrm>
          <a:prstGeom prst="bentArrow">
            <a:avLst>
              <a:gd name="adj1" fmla="val 12143"/>
              <a:gd name="adj2" fmla="val 18078"/>
              <a:gd name="adj3" fmla="val 37856"/>
              <a:gd name="adj4" fmla="val 1247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62424-4226-4E88-8770-C1C10F244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078" y="1462893"/>
            <a:ext cx="6667791" cy="8098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D232D0-F6E4-4B14-8B62-B11C94E9F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0" y="4199237"/>
            <a:ext cx="5400000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2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6F0F-A2A0-4636-BF83-C3B67AC0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C090-776A-459C-900D-713B3FF32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Passing data with @Input and @Output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89209-EDC8-4426-A286-EB6F9169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8F275-3B25-4E62-BDA1-748AB7BE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6DFC-8EF0-4FF0-BCA3-95548D162D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6F0F-A2A0-4636-BF83-C3B67AC0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C090-776A-459C-900D-713B3FF32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Sharing data with services and passing data with @Input and @Output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89209-EDC8-4426-A286-EB6F9169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8F275-3B25-4E62-BDA1-748AB7BE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6DFC-8EF0-4FF0-BCA3-95548D162D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4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</TotalTime>
  <Words>273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Gotham Book</vt:lpstr>
      <vt:lpstr>Gotham Medium</vt:lpstr>
      <vt:lpstr>Roboto Mono</vt:lpstr>
      <vt:lpstr>Office Theme</vt:lpstr>
      <vt:lpstr>Angular Hands-on Workshop: Beyond the Basics</vt:lpstr>
      <vt:lpstr>Sharing Data with Services</vt:lpstr>
      <vt:lpstr>Sharing Data with Services</vt:lpstr>
      <vt:lpstr>Demo</vt:lpstr>
      <vt:lpstr>Passing Data with @Input and @Output</vt:lpstr>
      <vt:lpstr>PowerPoint Presentation</vt:lpstr>
      <vt:lpstr>Parent-Child Communication</vt:lpstr>
      <vt:lpstr>Demo</vt:lpstr>
      <vt:lpstr>Lab</vt:lpstr>
      <vt:lpstr>Communication with RxJS Subjects</vt:lpstr>
      <vt:lpstr>PowerPoint Presentation</vt:lpstr>
      <vt:lpstr>What are Subjects?</vt:lpstr>
      <vt:lpstr>What are Subjects?</vt:lpstr>
      <vt:lpstr>Demo</vt:lpstr>
      <vt:lpstr>Lab</vt:lpstr>
      <vt:lpstr>Component Communication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Brice Wilson</dc:creator>
  <cp:lastModifiedBy>Brice Wilson</cp:lastModifiedBy>
  <cp:revision>1</cp:revision>
  <dcterms:created xsi:type="dcterms:W3CDTF">2020-04-06T15:18:08Z</dcterms:created>
  <dcterms:modified xsi:type="dcterms:W3CDTF">2020-04-14T13:19:12Z</dcterms:modified>
</cp:coreProperties>
</file>