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472" r:id="rId3"/>
    <p:sldId id="534" r:id="rId4"/>
    <p:sldId id="574" r:id="rId5"/>
    <p:sldId id="570" r:id="rId6"/>
    <p:sldId id="571" r:id="rId7"/>
    <p:sldId id="572" r:id="rId8"/>
    <p:sldId id="573" r:id="rId9"/>
    <p:sldId id="484" r:id="rId10"/>
    <p:sldId id="485" r:id="rId11"/>
    <p:sldId id="555" r:id="rId12"/>
    <p:sldId id="554" r:id="rId13"/>
    <p:sldId id="479" r:id="rId14"/>
    <p:sldId id="556" r:id="rId15"/>
    <p:sldId id="579" r:id="rId16"/>
    <p:sldId id="580" r:id="rId17"/>
    <p:sldId id="581" r:id="rId18"/>
    <p:sldId id="480" r:id="rId19"/>
    <p:sldId id="562" r:id="rId20"/>
    <p:sldId id="575" r:id="rId21"/>
    <p:sldId id="577" r:id="rId22"/>
    <p:sldId id="576" r:id="rId23"/>
    <p:sldId id="454" r:id="rId24"/>
    <p:sldId id="467" r:id="rId25"/>
    <p:sldId id="559" r:id="rId26"/>
    <p:sldId id="561" r:id="rId27"/>
    <p:sldId id="585" r:id="rId28"/>
    <p:sldId id="584" r:id="rId29"/>
    <p:sldId id="583" r:id="rId30"/>
    <p:sldId id="582" r:id="rId31"/>
    <p:sldId id="547" r:id="rId32"/>
    <p:sldId id="586" r:id="rId33"/>
    <p:sldId id="456" r:id="rId34"/>
    <p:sldId id="470" r:id="rId35"/>
    <p:sldId id="486" r:id="rId3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925" autoAdjust="0"/>
  </p:normalViewPr>
  <p:slideViewPr>
    <p:cSldViewPr snapToGrid="0" snapToObjects="1"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10219 5701 7853,'-12'-2'-577,"1"-3"252,-3-7 1,5 3 0,-3-3-1,1-1 292,1-3 1,-3-1-2,7 0 1,-2 0 0,4-1 0,-3 1 69,-3 0 0,4-2 0,-3-2 0,-1-4 61,1-2 1,-1-2 0,-3-3 0,1 1-10,-1 3 1,-2 1-1,-3-4 1,1 4-103,0 2 1,-8 8 0,-6 8 0,-7 1 0,-8 4 1,-6 4 0,-5 6 0,-6 7-17,-4 8 0,-4 6 1,-4 10-1,-5 3 20,-4 6 1,40-22-1,1 1 1,0 2 0,0 0-1,0 1 1,0 1 36,0 2 1,0 2 0,1 3 0,2 2 0,-2 1 0,1 1 0,0 0 0,2 0 41,3 0 1,1 0 0,2 1 0,3 1 0,3 2 0,2 2 0,0 0 0,0 1 129,1 1 0,2 0 0,-10 42 1,15 0-1,11-8-80,10-7 0,13-4 0,16-2 1,11-4-13,13-8 1,12-1 0,9-16 0,-33-21 0,0 0-26,5 0 0,0-2 1,0-5-1,1-2 0,6-2 1,1-1-1,1-2 0,-1-2 24,1-3 1,1-2 0,1-3 0,0-2 0,1-5-1,-1-3 1,0-2 0,-1-2 50,-4-1 1,0-2 0,1-3 0,-1-2 0,-1-2 0,-2-1 0,-1 0 0,-1 1 141,0-1 1,-2 0 0,25-27 0,-7 7 0,-17 2 1,-15 2 1,-16-2 0,-15-7-1,-10-4-121,-11-3 1,-24 5 0,-18-8 0,23 30 0,-3 1-67,-5-3 0,-4 1 1,-2-1-1,-3 1 1,-7 3-1,-3 1 1,1 1-1,0 1-83,-1 0 0,0 1 0,1-1 0,1 1 0,3 1 0,1 2 0,3 0 0,1 0-218,8 3 1,2 2 0,-28-9-1,27 9 1,10 7-507,9 8 1,15 14 691,10 9 0,8 8 0,9 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23332 16673 13064,'27'-36'0,"-6"-3"-35,-8-1 1,1-6-1,-8 6 1,-5 2 0,-6 1 577,-12 3 0,-22 9 0,-16 6-181,-10 6 1,-10 9 0,-19-2-1,43 6 1,-1 2-165,-4 3 0,-1 1 0,-3 3 0,-1 2 0,-1 5 0,0 4 1,-1-1-1,1 2-43,2 1 0,2 2 0,-1 4 0,3 3 1,1 3-1,2 1 0,-2 5 0,1 3-91,-1 3 1,3 3 0,5 2-1,4 4 1,3 4 0,3 4-1,6-1 1,3 2-191,6 2 0,4 0 1,3-1-1,3 1 1,6-2-1,4 0 0,3-2 1,4-2-69,3-2 1,5-3 0,8-5 0,4-2 0,2-4 0,4-2 0,2-4 0,3-2-18,3-1 1,2-4 0,41 13 0,-33-29 0,2-4 0,2-2 0,1-2 185,5-3 1,1-3 0,2 0 0,2-3 0,6-3 0,0-2 0,3-4 0,-1-3 84,0-2 1,0-4 0,2-4 0,-1-4 0,1-3 0,-2-3 0,1-2 0,0-3 53,0-3 1,-1-2-1,-8 1 1,-4-2 0,-6-2-1,-6-1 1,-8 1 0,-3 0 9,-7 3 1,-5-2 0,-8-2 0,-5-2 0,-7 0 0,-4-1 0,-6-3-1,-6 1-79,-6-1 1,-6 0 0,-6 1-1,-5 1 1,-6 1 0,-2 1 0,-3 0-1,0 0-11,-4 0 1,0 3 0,3 9 0,0 3 0,3 2 0,0 3 0,-34-14-453,6 13 1,8 14 0,4 11 0,3 8 417,7 10 0,8 5 0,1 23 0,4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7082 6890 26853,'-5'-12'-4916,"-1"1"1,-6-1 3779,7-5-1137,-9 7 2099,12 3 1,-3 7 415,10 0 1,5 6-1,7-1 158,0-1 0,1-2 1,-1-2-163,0 0 1,0 6 0,1 0 0,1-3-277,4-1 0,-2-2 0,6 0 0,-1 2 475,1 4 0,2-4 0,3 4 0,1-5-89,1-1 1,-9 0-1,10 0 1,-5 0 216,-3 0 1,6 0 0,-6 0 0,1 0-159,1 0 1,-8 0 0,2 0 0,-4 0-41,-2 0 0,1 0 1,-1 0-221,0 0 1,0 0 0,1 0-38,-1 0 1,-6 0 0,1 0-19,1 0 0,2 0 0,3 0 6,-1 0 1,0 0 0,0 0-1,1 0-24,-1 0 0,0-1 0,0-3 0,1-2 32,-1 2 0,0 2 0,0 2 0,1 0-71,-1 0 1,0-2 0,0-1 0,0-3 34,1 2 0,-1 2 0,0 2 1,0 0-83,1 0 1,-1 0 0,0 0 0,0 2-94,1 4 0,1-4 0,2 3 0,4-1 14,1 2 1,-5-4 0,4 4 0,0-5 28,4-1 1,2 6-1,-1 0 1,-1-2-5,2-2 0,-1-2 0,1 0 0,-4 0-11,-2 0 0,3 0 0,-3 0 0,2 0 38,4 0 0,-5 0 0,1 0 0,-2 0-38,-4 0 1,4 0-1,-2 0 1,0 0 77,2 0 0,-6 0 0,4 0 0,-4 0 94,-2 0 1,3 0 0,1 0 0,2 0-14,-2 0 1,5 0-1,1 0 1,2 0-29,0 0 1,-6 0 0,5 0 0,3 0-33,2 0 1,-1 0-1,-1 0 1,-2 0-23,1 0 0,1 0 0,-1 0 0,-3 0 0,-2 0 0,4 0 0,-4 0 0,0 0 0,0 0 0,-3 0 0,-4 0 0,-1 0-40,0 0 1,0 2 0,1 1 0,1 3-24,4-2 1,-4-2 0,6-2-1,0 0 63,3 0 0,-1 0 0,0 0 0,0 0-16,0 0 1,1 0-1,5 0 1,-2 0 13,-3 0 1,-1 0 0,4 0 0,-4 0-1,-3 0 0,5 0 0,-4 0 0,0 0 2,0 0 0,4 0 1,-5 0-1,3 0 3,4 0 0,-4 0 0,1 0 0,1 0 38,-2 0 0,4 0 0,-7 0 0,1 2-50,0 4 1,4-5 0,-6 5 0,-2-4-15,-2-2 1,0 0 0,2 2-1,2 2-60,-2 2 0,0-1 0,0-5 1,4 0 83,2 0 0,-4 0 0,6 0 0,0 0 26,-3 0 1,7 0-1,-4 0 1,1 0-9,-1 0 1,4 0-1,-7 0 1,3 0 6,0 0 1,-2 0-1,3 0 1,-3 0 15,-2 0 1,4 0 0,-4 0 0,-1 0 64,1 0 1,-2 0 0,-5 0 0,-1 0-52,0 0 1,0 0 0,0 0 0,1 0 63,-1 0 0,0 0 0,0 0 0,1 0-107,-1 0 1,0 0 0,0 0-1,1 0-30,-1 0 1,0 0-1,0 0 1,2 0 13,4 0 0,-3 0 0,4 0 0,-1 0 6,0 0 1,0 0 0,-5 0-4,-1 0 0,0 0 73,0 0 0,-5 2-181,-1 4-608,-7-4 49,4 6 165,-8-8 1,-2 0 527,-4 0 0,-3 0-12,-9 0 0,7 2 1,-1 1 189,-1 3 1,3 0-228,-1-6 41,-1 0-1,-3 2 850,4 3-548,-5-3 1,14 6 0,-5-8 0</inkml:trace>
  <inkml:trace contextRef="#ctx0" brushRef="#br0">3240 8870 24365,'11'0'-2969,"1"0"1742,1 0 1319,-5 0 1,7 0-24,-4 0 0,-1 0 0,2 0 15,1 0 1,-3 0 5,1 0 1,0-1 195,7-5 1,-1 4-92,0-4 1,0 4-163,1 2 0,-7 0-42,1 0 1,-1 0 8,6 0 0,-5 0 0,-1 0 0,3 0 0,-5 0-3,3 0 0,-1 0-183,6 0 58,-7 0 1,5 0 0,-5 0 0</inkml:trace>
  <inkml:trace contextRef="#ctx0" brushRef="#br0">3067 8974 18581,'0'-12'-1795,"0"1"1,-2-1-637,-3 3 1360,3-7 796,-6 7 1,10-6 481,4 3 1,3-1 0,9 7 121,-1 2 0,-6 0 1,1 1-1,1-3 49,2 2 0,-3 0 0,-1 0-201,3-1 1,1-1 0,2 6 44,1 0 1,-7 0 0,1 0 51,1 0 0,-3 0 0,1 2 18,2 3 0,3-1 0,1 6-58,0-2 0,0 5 1,1-4-226,-1 1 0,-6 0 0,1-7 0,-1 5-172,-1 2 1,5-7 0,-3 3 0,1-2-23,-1 2 1,11-4 0,-2 3 85,4-3 0,-1-2 0,-4 0 0,1 0 186,2 0 1,2-5 0,-4-3 0,2 0 61,-2 1 1,4-5 0,-2 6 0,-2 3-22,-2 1 1,-2 2 0,0-2 0,0-2 86,1-2 1,-7 0 0,1 6 0,-1 2-175,-1 4 1,5-4 0,-3 6-1,3-3 35,2 1 1,-2 2-1,-1-4 1,-3 1 57,3-1 0,1-2 1,2-2 2,0 0 0,1 0 0,-1 0 1,0 0-119,0 0 1,1 0 0,-1 0 0,0 0-124,0 0 1,1 0 0,-1 0 27,0 0 1,0 0 0,0 2 0,1 2-127,-1 2 0,0-1 1,0-5-1,1 0 271,-1 0 0,2 0 1,2 0-1,2 0 13,-2 0 1,-2 2 0,-2 2 0,1 2 9,-1-2 1,0-2 0,0-2 0,1 0-1,-1 0 0,0 0 1,0 0-1,1 0-50,-1 0 0,0 0 0,0 0 0,1 0-17,-1 0 0,0 0 0,0 0 0,0 0-49,1 0 1,-1 0-1,0 0 1,2 0 65,4 0 0,-4 0 0,4-2 1,-3-2 27,-3-2 0,0 0 1,0 6-1,0-2 99,1-3 1,-1 3-1,0-4 1,0 4-14,1 2 1,-3-2-1,-2-2 1,-1-1 45,1 1 1,3 2 0,1 2-228,0 0 1,0 0-1,0 0 1,1 0 11,-1 0 0,2 0 1,2 0-1,2 0-19,-2 0 0,0 0 1,0 0-1,2 0 62,-2 0 1,0-2 0,0-2 0,2-2 29,-2 3 0,-1 1 1,-1 2-1,2 0-92,2 0 1,0 0-1,-4 0 1,2 0-9,2 0 1,0 0-1,-4 0 1,2 0-73,2 0 1,0 0 0,-6 0 0,1 0 55,-1 0 1,6 0 0,0 0-1,-2 0 55,-2 0 1,-2 0 0,0 0 0,1 0 41,-1 0 1,0 0 0,0 0-1,1 0-52,-1 0 0,0 0 0,0 0 1,1 0-55,-1 0 1,0 0 0,0 0 0,0 2-66,1 3 0,-1-3 0,0 4 66,0-4 0,1 0 0,-1 2-59,0 1 1,0 1 0,1-6 123,-1 0 0,0 0 0,0 0 0,0 0 47,1 0 1,-1 0 0,0 0 0,0 2-12,1 4 0,1-4 0,2 3 0,2-3-46,-2-2 1,-2 0 0,-2 0 0,0 0-77,1 0 0,5 0 0,0 0 0,-2 0 162,-2 0 1,4-2 78,0-3 0,6 3-104,-6-4 1,1 4 0,-3 2-1,2-2-64,-1-4 1,-3 5-1,-2-5 120,0 4 1,0 2 424,1 0-472,-1 0 0,0 0-31,0 0 1,-1-2-1,-3-2 1,-2-2 18,3 3 0,1 1 0,2 0-103,1-4 1,-1 4-1,0-4 144,0 4 0,-7 1 0,-2-3 1028,-1-2-520,-5 0-459,6 6 0,-10 0-290,-4 0 34,4 0 0,-7 0 1,3 0 12,-6 0 0,3 0 0,-3 0 1,-1 0 133,-2 0 0,-3 0 1,1 0-1,0 0 8,0 0 0,-6 0 1,-2 0-1,0-2-196,0-3 1,-6 3 0,1-4-1,-7 4-28,-3 2 0,-8 0 0,1 0 0,-9 0 19,-7 0 1,-4 0-1,-4 0 1,-2 0 151,-1 0 1,-7 0-1,6 0 1,3 0 114,1 0 0,8 0 0,1 0 0,3 0 44,3 0 0,5 0 0,5 0 1,4 0-104,0 0 0,5 0 0,-5 0 0,2 0-80,0 0 0,-2 0 0,1 0 0,-7 0 55,-7 0 0,7 0 1,-4 0-1,3 0 75,-1 0 0,-2 0 1,2 0-1,4-2 19,6-4 0,4 4 1,1-3-1,1 3-92,-1 2 1,3 0-1,1 0 1,3 0-74,-3 0 1,-4 0-1,-3 0 1,-2 0-47,2 0 0,-4 0 1,-1 0-1,-1 0 83,-4 0 1,6 6-1,0-1 1,2-1 117,0-2 1,0 4-1,5 0 1,3-3-22,3-1 0,-2 0 0,8 2 0,0 2-51,-2-2 1,6-3 0,-6-1-1,2 2 10,0 4 0,-1-4 0,2 4 0,-2-4-55,-3-2 0,4 5 1,-6 1-1,-2-2 10,-1-2 1,3 4-1,2-1 1,2-1 59,4-2 1,-3 4 0,1 0 0,1-3-50,3-1 0,2-2 1,0 0-1,0 0-26,-1 0 1,1 0 0,0 0 36,0 0 0,-1 0 0,1 0-45,0 0 0,6 0 1,-1-2-1,-1-1-142,-3-3 0,5 0 0,-1 6 121,-1 0 1,3-2-472,-1-4 0,-1 5 212,-5-5 1,6 4 0,1 4 372,2 4 0,-5-5 1,3 7 101,1 0 1,-1-6 0,6 5-140,-1 1 309,-9-6 0,7 8 78,-5-5 1,3-3-165,3 4 317,4-4-389,-13-2 0,11-6-705,-8 0 0,1-5-4,-6 5 1,5-2 244,1 3 0,5 3-952,-6-4 429,9 4 764,-5 2 1,8-2-374,0-4 1,0 3 177,0-9 1,0 1-1,0-7 234,0 1 1,0 0 0,0 0-1,0 0-137,0-1 1,-6-1-1,0-2 1,3-4 63,1-2 0,2-1 0,0-7 0,0 3-40,0 3 0,0-5 1,0 3-1,0-3 53,0 1 1,0 2 0,0-3 0,0 0-77,0-1 0,0 1 1,0-1-1,0 1 143,0-1 1,0 7 0,0-1-1,0 0 3,0 2 1,0-3 0,0 5-1,0 0 10,0 0 0,0 2 0,0 4 0,-2-2 2,-4-2 0,4 4 0,-4 4-76,4-5 0,-3-1 1,-1 4-78,2 0 1,2 0 104,2-1-95,0 1-165,0 8 353,0 1 1,2 8-1,2 2 1,4 2 7,1 1 1,3 1 0,5-6 0,0 2 102,0 4 0,8-4 0,4 4 0,4-5 142,1-1 1,8-5 0,6-1 0,6 0 1,3-1 0,8-1 0,-2-5 1,6 1-60,6-1 1,-4 3-1,3 1 1,-5 1-71,-5 4 1,4-4 0,-2 3 0,1 1-72,-6 2 1,0 2-1,-3 0 1,-1 0-45,2 0 1,-3 0 0,5 0 0,-1 0 59,-5 0 0,1 0 0,1 0 0,4 0-44,1 0 0,-1 0 1,-6 0-1,5 0-96,1 0 0,-6 2 0,3 2 0,-3 1-52,3-1 1,1-2 0,4-2-1,-5 0 9,-5 0 1,5 0 0,1 0 0,1 0 16,-1 0 0,4 0 1,-5 0-1,-3 0 27,-1 0 0,3 0 0,1 0 0,-3 0 13,-1 0 1,-3 0 0,3 0 0,4 2-23,5 4 1,-4-4-1,0 3 1,-1-3 28,-1-2 0,1-5 0,-7-1 0,1 0 20,0-2 0,-6 7 0,0-5 0,2 4-23,1 2 0,-5 0 0,-1 0 0,-1 0-18,4 0 1,-4 0 0,-2 0 0,-4 0 7,-1 0 1,-1 0 0,1-2 0,-3-2 41,-3-2 0,2 1 1,-7 5-1,3 0-36,4 0 0,-4 0 1,0 0-1,-1 0-5,1 0 0,-6 0 1,4 0-1,-2 0-77,0 0 0,0 0 0,-6 0 58,0 0 0,-1 2 0,-3 1-83,-1 3 0,-8 2-341,1-2 0,-5-3 488,-5 9 0,-3-6 1,-6 3-1,3-1 46,-2-4 0,-3 3 0,-1 1 0,0 0 68,0-1 0,-1 1 0,1-4-11,0 1 1,2 3 0,1-4 0,3 2 0,-3-2 1,5-1-1,-3 1 20,-1 2 0,-3 2 0,-1-5 26,0 3 1,0 6-1,0-7 1,1 1 184,5 2 1,-5-4 0,5 5 0,-4-1-315,-3-4 0,7-1 0,-1 1 0,-1 2-47,-2-2 1,3 4 0,1-3 60,-3-1 1,-1 4-1,0-1 1,1 1 10,3 0 0,1 5 1,-3-1-1,1 5-140,-1 6 0,0 4 0,-1 7 0,5 0-144,1 1 1,-4 7 0,7 6 0,1 4-185,2-1 0,2 5 0,0-10 0,0 2-113,0-3 1,0-2 0,2-11 0,2-3-148,1-6 0,3-10 1,-4-1-159,2 1 0,1-3 0,-1 1 113,6 2 0,-3 1 0,1-1 0,-3-1-250,-3 1 1,6 2 0,-1 3 0,3-1 723,-1 0 1,1 0 0,5 1 0</inkml:trace>
  <inkml:trace contextRef="#ctx0" brushRef="#br0">3343 9112 20965,'-6'-18'-2350,"1"1"0,-9 2 0,3 3 2409,-5 7 0,5 3 0,-1 2 0,-1 0 319,-2 0 1,-3 0-1,1 0 1,0 0-110,0 0 1,-1 0 0,1-2 0,0-2-83,0-2 1,0-1 0,-1 3 91,1-2 1,0-2-1,0 5-146,-1-3 1,1-8-387,0 3 1,5 3 0,3 1 0,-1 1 310,1 0 0,3-5 1,-6 5-1,-1 0-14,-2-2 1,-2 7 0,-3-7 0,-1 2 5,-2 0 0,-7 1 0,-1 5 0,-5 0 40,-5 0 1,-6 0-1,1 2 1,-4 1 104,-2 3 1,2 6-1,4-5 1,6 1-22,4 0 0,7-3 1,4-3-1,4 2 125,6 2 0,7 0 224,-3-6 1,7 2 0,0 1-556,8 3 1,0 7-1,5 1 1,1 5-148,-1 4 1,-3 2-1,6-2 1,-1 6-65,-1 3 1,5 3 0,-3-1 0,3 0-89,2 1 0,0-1 1,1 1-1,-3 1 15,-4 4 0,5-3 0,-7 3 0,3-2-12,-1 2 0,-1-1 1,3 5-1,-3-2 16,-3-4 0,-1 0 0,-6 1 0,0 1 1,0-2 0,0 2 1,0-3-1,0-5 459,0 1 1,-6-3 0,-1 1 0,-1-4 200,0-2 0,-3-2 0,3-6 61,-1 0 1,-1 0-1,-3-1 522,1-5 0,8-1 236,-1-5-1136,3-3 1,9 4 0,5-10 0,3-4 348,2-1 1,1 3 0,1-5-1,2-3-47,2-1 1,6 3 0,-4 1-1,-1 0-104,1 1 0,6 0 1,-2 7-1,3-3-134,3 2 1,-7 0-1,1 0 1,4-1-80,5 1 1,-2 2 0,5 2 0,-3 0-125,2 0 0,-2 0 0,8 0 0,0 0 151,-2 0 0,6 0 0,-2 0 0,6 0 264,3 0 0,8 0 0,-4-2 0,3-2-394,-1-2 0,-6-1 1,4 3-1,-1-2-124,-5 2 1,-1 2-1,-2 2 1,-3 0 36,-3 0 1,4 0 0,-6 2 0,2 2 73,0 2 1,-2 0 0,4-6 0,-2 0 86,2 0 1,-4 5 0,0 1 0,0-2 30,0-2 0,0 4 0,2 1 0,-4 1-101,0 0 1,0-1 0,6-3 0,-2 4-17,2 1 0,0-5 1,0 2-1,-2-4-6,2-2 1,-1 5 0,1 1-1,-4-2 61,-2-2 1,4-2 0,-4 0 0,3 0 63,2 0 1,-4 0 0,-3 0-1,-4-2 49,-1-4 0,5 4 1,0-3-1,-2 1-23,-1-2 0,3 4 0,0-5 0,-2 1 24,-1 0 0,-3-5 0,3 5 1,1 0-44,2-2 1,0 7 0,-5-5 0,-1 4-126,1 2 1,-1 0-1,1 0 1,-1 0 3,1 0 0,-1 0 0,0 0 1,1 0 7,-1 0 0,-1 0 1,-2 0-1,-3 0 11,3 0 0,-4 0 1,1 0-1,1 0-17,-2 0 0,-2 0 0,-8 0 0,0 0-173,1 0 0,-7 0-248,1 0 352,-9 0 0,5 2 1,-10 2 207,-4 1 1,3 1 44,-9-6 1,6 0-182,-5 0 0,7-8-289,-2-3 1,2-4 0,1-3 154,-3 1 1,0-2-1,6-2 1,0-2 71,0 2 0,0 0 1,0-2-1,0-6 48,0-3 1,0-3 0,0-1 0,0-2 78,0-3 1,0-6 0,-2 1 0,-2-4-44,-1-2 0,-9 1 0,5-1 0,-3 0 52,1 1 1,-1-1 0,-3 0 0,1 1-11,3-1 0,5 0 0,-3 2 0,1 4 77,4 6 0,2 4 0,2 1 1,2 1 5,4 0 1,-2 7 0,5 4 0,1 6 51,-1 5 0,-3-1 1,4 5 452,-3-2-385,-1 7 0,-6-3-180,0 12 0,6-3-158,0 9 1,1-2-104,-1 1 0,-4-1-299,4-5-311,-4-3 1,-2 8 885,0-4 1,-8-5 0,-2 7-1</inkml:trace>
  <inkml:trace contextRef="#ctx0" brushRef="#br0">9512 7010 8588,'-8'-17'-55,"5"-2"0,-7-2 0,0-2 330,1 2 1,5 2 0,-2 1 16,4 1 1,4 2 0,2 5-366,2 10 1,7 8 0,-3 13 0,1 6-47,1 7 0,-8 12 0,1 2 0,-3 8 25,-2 7 0,0 6 0,-2 5 1,-5 7 99,-10 3 1,2-37 0,-3 0 0,-4 1 0,-2-1 0,-2 2 0,-2 0 58,-2 0 0,-3 0 0,-1-3 0,-3-1 0,-6 4 1,-2-2-1,1 0 0,-2-2-59,1-3 0,-2 0 0,1 1 0,0-2 1,4-3-1,0-1 0,1 0 0,0-1-25,1-1 1,-1 1-1,-1 1 1,-2 0-1,-1 1 1,-2-1-1,2-1 1,0 1-140,2-2 0,-2 0 1,0 0-1,-2-1 1,0 1-1,-1-1 1,-2 1-1,0-1 62,-2 1 1,-1-1 0,-1-3 0,1-1 0,1-1 0,0 0 0,1-3 0,1-1 85,1-1 0,0-2 1,3-1-1,0-2 1,-32 10-1,9-8 86,9-7 0,7-1 0,3-5 1,6-1-190,10 1 0,3-4 0,14-10 0,7-5-75,6-5 1,4-1 0,4 0 0,6 1 187,7 5 0,4-4 0,-4 5 0</inkml:trace>
  <inkml:trace contextRef="#ctx0" brushRef="#br0">7668 8767 9935,'-27'0'-293,"1"-6"0,5 1 0,-4 3 499,-2 6 1,-2 13 0,-3 13 0,1 11-59,2 10 0,1 14 0,-7 14 0,1 1-161,-1 2 0,8 5 0,4-13 1,4-1 175,2-2 0,2-10 1,3-7-1,6-12 52,5-14 0,8-14 1,7-8-1,7-6 8,7-6 1,7-11 0,3-12 0,4-4-155,2-1 0,0 7 1,2 4-1,-4 6-387,1 5 1,-5 5 0,8 7-1,2 4 283,1 7 0,3 8 0,0 16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3860 2256 20159,'-17'-5'0,"0"-3"-1558,-1-2 1,7 5 0,-1-7 430,-1-1 0,5-3 417,2-1 0,6 6 0,6 1 1458,6 3 1,3-1 0,4 4 0,4-2-280,6 2 0,5-3 0,5 1 0,3 2-226,2 2 1,9 2 0,9 0 0,1 0-65,0 0 1,0 0 0,8 0-1,2 2-85,2 4 1,-1-4-1,-5 6 1,2-3 134,4 1 1,-5 0 0,5-6 0,-6 0 162,-6 0 1,-3 0 0,-11 0 0,-3 0 729,-5 0 0,-7 0-1334,-5 0 234,-12 0 1,-17 0 0,-13-2 0,-8-2-63,-8-2 0,-4-5 0,-1 3 0,-3 1 33,-3-1 0,-10 2 0,-9 6 0,-2 0 20,-4 0 0,-2 0 0,-2 0 0,0 0-4,0 0 0,-6 0 0,1 2 1,1 2 25,2 2 0,-4 5 1,1-3-1,1-1 16,2 1 0,10 4 0,3-5 0,7 1 43,5 0 1,11-3-1,12-3-100,4 4 1,4-2 141,3 7 1,12-7 0,14 4-243,7-1 1,0-5 0,9 4 0,5-4 103,3-2 0,10 0 1,0 0-1,6 0-5,3 0 1,8 0 0,-2 0 0,4 0-98,2 0 1,0 6 0,0-1 0,0-1 26,0-2 0,0-2 0,-2 0 0,-4 0-23,-6 0 1,-11 0 0,-7-2 136,-9-4 1,-16 5 0,-22-7 0,-21 2-132,-19 0 1,-20 1-1,-17 3 1,-7-2 178,-3-2 0,3-1 0,42 5 0,0 0 1,0-1-1,-1 0-68,0 1 1,0 0 0,-2 1-1,1 0 1,-42 1 0,0 2 195,0 4 0,4 3 1,12 11-27,9 3 1,15 3 0,12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3462 21642,'-42'-8'178,"6"-1"1,-8-8 0,0 1 0,-4 3-448,0 1 0,-6 3 0,-3-5 184,1 3 0,-5 5 0,0-3 0,-1 1 78,5 4 0,3-5 0,1-3 1,-1-3-189,2-2 0,-3-1 0,11-1 0,0-2-53,4-2 0,5 0 0,6 6 0,7 2 50,2 3 0,9-1 1,-1 9-1,1 6 10,1 7 1,-5 16 0,2 10-1,-7 11 116,-3 9 0,-5 12 0,3 10 1,0 1 23,0 5 1,-4 3 0,4 7 0,13-42 0,0 0 49,-1 2 1,1 1-1,0 4 1,3 1-1,1-1 1,2 1-1,0 2 1,1 2-86,-1 2 0,-2 2 1,-2 8-1,-1 1 1,0 3-1,-1 1 1,2 1-1,-1 1 88,1-2 0,1 0 0,0 1 1,1-1-1,-1 0 0,1-1 1,0-3-1,0-1-5,3-3 0,-1-2 0,-2-2 0,1-2 0,2-13 0,0-3 0,-7 46 93,1-6 0,-1-14 1,-5-7-1,0-9-179,0-7 1,0-9 0,-1-6 0,3-7 89,4-8 1,5-11-1,13-7 1,11-3 218,8-2 0,20-13 1,8-6-1,5-6 225,6-6 0,8-1 1,4-5-1,1-1-79,5-2 0,-5 2 1,1 7-1,-1 4-330,1 2 0,-1 10 0,4 9 1,-1 4-129,1 2 1,10 0 0,6 0 88,-48 0 0,1 0 0,1 0 0,0 0 0,1 2 0,1 0 0,3 3 0,1 2 0,3 2 0,0 1 0</inkml:trace>
  <inkml:trace contextRef="#ctx0" brushRef="#br0">2481 6855 19970,'18'-44'-396,"-1"4"1,0 2 0,2-1 0,2-1 0,2 2 1041,-2 2 0,-2 9-602,-1 4 0,-11 6 0,-7 5 0,-11 6 19,-10 5 1,-21 8 0,-16 5 0,-11 5 47,-11 6 0,-8 2 1,37-10-1,-2 0 0,1 0 1,-1-1-46,-1 1 0,-1 1 1,-1 0-1,-1 0 0,-2 1 1,-1 1-1,3-2 0,1 0-77,4-1 1,1-1-1,-37 13 1,15-6 0,8 2 4,8-2 0,13-2 0,9-2 0,10 0 265,6 1 1,4-1 0,1 0 0,5 0 421,1 0 1,2 1 0,6 1-1,0 4-1055,0 6 1,0 3 0,2 3-1,4 1-137,6 4 0,9 12 1,3 11-1,3 6 322,4 5 0,1 7 0,-14-36 0,-1 2 1,0 3-1,0 1 66,1 5 0,-1 1 0,-3-2 0,-1 1 1,-2 6-1,-1 0 0,-3 2 0,-1 1 20,-2 1 1,-2 2 0,-1-1-1,-2 1 1,-1 5 0,-2 0 0,-1-2-1,-1 0 42,-2-3 1,0-1-1,0-3 1,1-1-1,1 0 1,1 0 0,1-3-1,2-1-104,0-4 0,2-1 0,0-3 1,0-3-1,2 33 0,4-7 18,5-3 1,4-6-1,1-5 1,-3-11-176,-1-5 0,-9-3 0,5-7 68,0 0 0,3-9 0,10-7 480,2-11 1,8-13 0,-1-5 0,9-6 181,7-6 0,4-4 0,5-9 0,4-3-146,5-1 0,6-6 0,-4 6 0,4 2-512,5 1 0,4 5 0,-9 5 0,-1 8 250,4 6 0,2 9 0,5-2 0,-5 4 0,-4 2 0</inkml:trace>
  <inkml:trace contextRef="#ctx0" brushRef="#br0">19420 3910 8091,'0'-25'251,"0"-4"0,0 3 0,0-1 0,0 2 419,0 4 1,2-4 0,2 2 0,2 2-241,-2 2 0,-2 2 1,-2-1-1,0 1 77,0 0 1,0 0 0,0-1-181,0 1 1,-2 2 0,-4 3 0,-5 7-79,-5 3 0,-1 11 0,-2 10 0,-4 14-122,-6 11 0,-1 15 0,-1 10 0,2 10 69,-1 5 1,-1 2 0,2-2-1,8-3-168,8-7 0,-1-13 1,9-9-1,5-12-65,9-9 0,5-18 0,16-18 1,5-20 84,3-17 1,2-6 0,-5-17 0,-3-4-4,-3-4 0,2 4 1,-8 8-1,-4 4-274,-6 7 1,-5 13 0,-8 18-9,0 12 0,0 18 0,0 24 0,0 12 301,0 15 0,0 1 1,0 11-1,2-3-64,3-2 0,5-8 0,9-5 0,4-8 1951,6-8 1,3-17-2585,3-6 0,-1-13-250,1-4 1,-7-10-1,-1-13 1,-2-5 882,-4-5 0,-2-9 0,-1-2 0</inkml:trace>
  <inkml:trace contextRef="#ctx0" brushRef="#br0">20213 3772 8022,'-17'10'744,"0"-3"1,-1-5-1,1 2 3508,0 2-3453,7 0 0,5-6 0,12-2 16,11-4 1,8 2 0,13-7-1,3-3-636,2-1 0,0 0 0,2 3 0,-4 4-596,0 1 1,-6 5 0,5-4-1,-5 4-532,-2 2 0,-1 8 0,-4 3 0,-6 5-3295,-4 1 4244,-10 0 0,7 0 0,-7 1 0</inkml:trace>
  <inkml:trace contextRef="#ctx0" brushRef="#br0">20334 4168 7912,'-35'12'0,"1"-3"2691,-1-1 0,9 3-318,3-5 1,19 0-1,11-8 1,15-4-1502,12-5 1,8-5 0,10-1 0,-1 0-898,1 0 0,6 5 1,-1 3-1,-1-1-1386,-3 1 1,-7 5 0,0-2 0,0 4-2219,-2 2 0,-4 6 3629,-11 0 0,-4 15 0,-8-2 0</inkml:trace>
  <inkml:trace contextRef="#ctx0" brushRef="#br0">21282 3307 7951,'-10'4'3450,"4"7"0,6 5-2613,6 18 1,-2-1 0,7 15-1,3 5-411,1 8 1,2 12 0,0 4 0,1-1-403,-1 1 1,-6-3 0,-1-7 0,0-5-1166,-1-11 1,-3-7-1362,5-9 0,1-18 2502,5-11 0,0-20 0,1-13 0</inkml:trace>
  <inkml:trace contextRef="#ctx0" brushRef="#br0">21523 3910 8045,'-12'-2'1087,"1"-2"1,-1-3 1317,3-3 1,5 6 0,14-4-1087,7 1 1,11 3-1,3-6 1,7 3-1023,8 3 0,-4 2 0,1 4 0,-3 4-589,0 5 1,-6 6 0,-9 6 0,-6 6 161,-9 4 1,-10 3-1,-11 2 1,-14 6-184,-12 6 1,-12-10-1,-11 6 1,-1-10-125,-4-7 1,5-4 0,5-8 0,9-1-451,12-5 1,9-5 0,13-12 0,8-5-1609,8-5 2495,13-1 0,18 0 0,9 0 0</inkml:trace>
  <inkml:trace contextRef="#ctx0" brushRef="#br0">19817 5305 7895,'-23'-27'414,"0"4"0,-8 12 0,3 5 0,-5 4 793,-1 2 1,-3 15 0,-3 8 0,-4 10-264,0 7 1,4 6-1,9 10 1,4 3-541,2 2 1,10 6 0,9 4 0,8-6-258,10-4 1,7-11 0,17-10 0,4-7-382,6-10 1,4-8-1,4-15 1,3-2-859,6-4 1,-3-3 0,-3-8-1,-5-3-2302,-6-3 3394,4 4 0,-14-13 0,6 5 0</inkml:trace>
  <inkml:trace contextRef="#ctx0" brushRef="#br0">20558 5357 7967,'-17'0'829,"-1"0"1,1 0 271,0 0 1,5 0 0,3-2-200,1-4 1,4 4 0,10-5 0,7 1-170,9 0 0,4-7 1,9 1-1,1-1-569,4 1 0,-1-3 1,5 5-1,0-1-824,0-1 1,-6 9 0,2-5 0,-3 2-502,-3 0 1,-1 1-1,-5 5 1,-5 0 1160,-3 0 0,-3 0 0,0 0 0</inkml:trace>
  <inkml:trace contextRef="#ctx0" brushRef="#br0">20661 5650 9902,'-29'7'0,"3"3"5617,1-1-4586,2 7 1,21-14 0,10 1 0,11-6-467,9-9 0,11-3 0,3-2 0,0-1-1067,0 1 0,6 8 0,-4 3 1,0 4-1325,-4 2 0,-3 0 0,-1 0 0,2 0 1826,2 0 0,1 8 0,-7 1 0</inkml:trace>
  <inkml:trace contextRef="#ctx0" brushRef="#br0">22057 4926 7873,'-25'-8'158,"6"7"1,-4-5-1,4 6 699,2 6 0,-6-1 0,0 11 0,2 5-234,1 4 1,-3 11 0,0 10 0,2 6-431,2 5 1,8 2 0,1 6 0,3-2-43,3 3 0,2-15 0,4-5 0,3-11-171,7-12 0,11-2 0,4-18 0,1-6 28,1-13 1,0-16 0,3-14 0,-1-4-1075,-2-2 1,-8-1 0,2-3 0,-4-1 510,-2 1 0,-5 1 1,-3-1-1,-1-1 555,-4 1 0,-2-5 0,-2 0 0</inkml:trace>
  <inkml:trace contextRef="#ctx0" brushRef="#br0">22023 4616 7873,'-2'-17'125,"-2"0"1169,-2-1-526,0 9 1,6 3 0,0 12 0,0 7 275,0 8 1,0 14-1,2 13 1,2 7-162,2 8 0,5 12 1,-3 5-1,0 4-902,-1 3 0,7-1 0,-1-2 0,6-6-889,4-9 0,2-4 0,-2-15 1,4-14-1898,0-14 2805,5-13 0,-5-17 0,7-1 0</inkml:trace>
  <inkml:trace contextRef="#ctx0" brushRef="#br0">17353 5529 7921,'-18'-12'0,"1"3"505,0 1 0,5 3 0,3 6 0,1 7 862,4 9 1,2 10 0,2 15-791,0 10 1,0 1 0,2 13 0,2 4-440,2 9 1,5-8 0,-3-4 0,0-8-215,-1-9 1,5-2-1,-4-16 1,-1-9-1011,1-8 1,3-13 0,-5-2 1085,-2-9 0,6-14 0,-1-4 0</inkml:trace>
  <inkml:trace contextRef="#ctx0" brushRef="#br0">16939 5873 7924,'-23'10'0,"0"-2"1394,2-1 1,2-5 0,4 6 1316,3 0 1,8-7 0,16 3-2128,11-8 1,15 1-1,8-9 1,4 1 7,1 1 0,3-5 0,4 5 0,3-1-1576,0-1 0,6 8 0,-6-3 984,1-1 0,12 6 0,-3-5 0</inkml:trace>
  <inkml:trace contextRef="#ctx0" brushRef="#br0">16336 7251 9440,'10'-11'2360,"11"1"1,19 3 0,25 1-2085,23-2 0,-30 7 0,5-2 0,12-2 0,5-3-245,9-1 1,2-1 0,1 2 0,1-1 0,-24 1 0,0-1 0,0 1 0,0 0 0,-1 0 0,0-1-280,0 0 1,0-1 0,1 0 0,1 0 0,0-1 0,1 0 0,0-1-1,0 1 1,1-1 0,1 1 0,1-1 0,-1 1 141,1-1 0,-1 1 1,0-1-1,1 0 1,0 0-1,0 0 1,2-1-1,0 1 1,0-1-1,2-1 1,1 0-1,0 0 20,2-1 0,1 0 1,0 1-1,-4 1 1,0 0-1,1 0 1,4-1-1,1 0 1,0 0-1,0 0 1,-1 0-1,1 0 235,1-1 0,0 0 0,0-1 0,0 0 0,0-1 0,1 0 0,3 1 0,0-1 0,-1 1 0,0 0 0,-2 0 0,1 0-31,-3 0 1,-1 1 0,1 0-1,-1 0 1,1 0 0,-1-1-1,-1 0 1,0-1 0,-1 0-1,1 1 1,-1 0 0,0 0-73,0 1 1,1-1-1,-2 1 1,-7 3 0,-2 0-1,1 0 1,1 0 0,0-1-1,-1 2 1,-3 1-1,0 0 1,-2 1-27,31-4 1,-2 1 0,-2 0-1,-1 1 1,-8 3 0,-3 1-1,-4 1 1,-1 0-311,-7 3 0,-2 1 0,-12 0 0,-3 2 0,39 0 0,-19 0-873,-20 0 0,-20 7 0,-29 7 0,-10 7-655,-11 8 1818,-16 3 0,-7 8 0,-12 0 0,-3 1 0</inkml:trace>
  <inkml:trace contextRef="#ctx0" brushRef="#br0">22195 6735 7855,'-8'-10'602,"4"-5"0,-5 7 164,1 4 1,2 8 0,6 21-434,0 9 0,6 16 1,2 13-1,1 4-198,5 2 1,7 6-1,2 0 1,-2-1-266,-2 3 0,-2-14 1,0 2-1,-1-10-672,-5-9 0,5-4 802,-5-24 0,4-20 0,3-17 0</inkml:trace>
  <inkml:trace contextRef="#ctx0" brushRef="#br0">22384 7320 7974,'-23'12'0,"0"-3"0,2-1 0,2-2 0,2-6 0,9-2 0,8-4 0,12-5 2086,9-5 0,6 1 0,7 2 0,3 3-1848,3 2 1,-2 3 0,6 5-1,-2 0-856,-3 0 1,-5 7 0,-3 7 0,-5 7 69,-1 7 1,-9 5-1,-13 3 1,-6 3 420,-9 1 0,-17 0 1,-7-6-1,-6-1 306,-6-4 1,0-4-1,0-10 1,4-4-257,2-5 1,10-4 0,9-2-822,3 0 1,13 0-1,7-2 898,9-4 0,14 4 0,4-5 0</inkml:trace>
  <inkml:trace contextRef="#ctx0" brushRef="#br0">22884 6941 7868,'8'-9'1545,"3"3"0,3 14-1255,-3 9 1,4 10 0,-5 13-287,0 6 0,5 9 1,-4 5-1,5 1-685,1 4 540,0-6 1,0-1-1,1-14 1,-3-8-2241,-4-5 1437,5-18 1,-14-11 943,3-19 0,-18-20 0,-6 1 0</inkml:trace>
  <inkml:trace contextRef="#ctx0" brushRef="#br0">22815 7200 7868,'-17'9'1768,"5"7"-3,1-5 0,9 2-1194,2-1 0,15-4 1,14-12-425,4-8 1,1 1-1,3-14 1,1 2-1,4-2 1,0 0-1403,0 0 0,-2 2 0,-3 6-2390,3 0 3645,-4 7 0,14-5 0,-6 5 0</inkml:trace>
  <inkml:trace contextRef="#ctx0" brushRef="#br0">23677 6941 7868,'-23'-5'812,"0"-1"1,0 0 0,6 6-191,-1 0 1,-1 8-1,-2 3-465,-2 5 0,0 8 1,6 5-1,2 6 1,1 5-1,5 6-168,1 4 0,2-5 0,8-2 0,4-7 47,5-9 0,7-8 1,3-10-1,4-12-142,1-18 1,3-16 0,6-20 44,-1-6 0,-1-6 0,-5-6 0,-5-3 0,-4-3 0,-3 3 136,-5 1 1,-3 1 0,-12 5 498,-7 2 1,-7 6 0,-12 19-107,1 9 0,2 16 1,-1 17-1,5 16 1,3 22 339,3 23 0,8 18 1,5 17-795,4-43 0,4 1 1,11 44-1,-3-47 0,1-1 1,14 40-1,5-7-1350,6-7 1,6-9 0,8-13-1,0-19 1,0-16 1335,-1-11 0,1-20 0,0-5 0</inkml:trace>
  <inkml:trace contextRef="#ctx0" brushRef="#br0">20989 7338 7873,'-25'9'0,"6"4"0,-4-7 0,5 0 1408,7 2 1,-3-5-755,9 9 1,1-8-1,12 2 1,7-5-301,6-1 1,10-5 0,-1-3 0,7 0-461,3 1 0,0-5 1,-6 6-1,1 1-1463,-1-3 0,-1 6 1569,-4-4 0,3-3 0,-5-1 0</inkml:trace>
  <inkml:trace contextRef="#ctx0" brushRef="#br0">20971 7699 8181,'-9'17'1069,"-5"1"1,11-3-449,4-4 1,9-3 0,13-8 0,6 0-325,3 0 0,5-13 0,3-4 1,4-3-788,0 1 0,4 2 490,-8 0 0,8 0 0,-4-1 0</inkml:trace>
  <inkml:trace contextRef="#ctx0" brushRef="#br0">18455 7768 7901,'-17'-15'101,"0"3"1,-6-3 0,0 5 0,2 1 0,2 3 527,2 4 0,-1 10 0,1 5-420,0 8 0,5 8 0,3 11 0,-1 6-29,1 4 1,5 7 0,-2 1 0,6-5-120,6-5 1,3-6 0,11-7 0,3-5-83,5-7 0,-1-9 1,2-20-1,1-7-42,3-8 0,-4-14 1,-2-9-1,-3-2 17,-2 0 1,-9 2 0,-4-4 0,-1 6 766,-4 6 0,-2 0-129,-2 13 0,-8 17 0,-1 17 1,-1 18-267,4 15 0,4 2 1,2 13-1,0-3-395,0-5 0,8 3 1,5-14-1,7-3-477,3-7 0,7-13 1,-1-11-1,2-8-790,-3-9 1,5-10 0,-6-21 1335,-1-10 0,7 0 0,-6-7 0</inkml:trace>
  <inkml:trace contextRef="#ctx0" brushRef="#br0">19128 7682 7888,'-2'15'554,"-2"-1"0,-2-1 174,2 6 1,2 6 0,4 10 0,2 1-407,2 4 1,7 0 0,-3 10 0,1 2-544,1-4 0,-1 1 0,6-8 0,1-5-959,-1-5 1,0-9 1179,0-10 0,1-4 0,-1-8 0</inkml:trace>
  <inkml:trace contextRef="#ctx0" brushRef="#br0">19007 7958 7888,'-17'17'0,"-1"0"500,1 0 1,8 0-1,5 1 491,8-1 0,5-7 1,10-5-1,4-5-488,6-5 1,4-5-1,3-7 1,2-1-680,2 1 1,1-6 0,-7 0-1,1 2-1365,-1 2 0,6 2 1541,1 0 0,-1-1 0,-6 1 0</inkml:trace>
  <inkml:trace contextRef="#ctx0" brushRef="#br0">19731 7665 7835,'-18'0'100,"1"0"589,0 0 1,0 0-292,0 0 1,7 2-1,2 2 1,3 3 61,-1 3 0,0 1 0,6 8 0,0 4 127,0 6 1,0 9 0,0 4-257,0 2 1,2 2 0,4 6-1,7 0 1,8-4-141,8-8 0,11-10 0,6-18 1,6-6-1394,5-4 0,3-20 0,3-12 33,-6-18 1169,-3-12 0,-10-8 0,-2-1 0</inkml:trace>
  <inkml:trace contextRef="#ctx0" brushRef="#br1">2206 10111 8779,'17'0'-282,"0"0"1,0 0 0</inkml:trace>
  <inkml:trace contextRef="#ctx0" brushRef="#br1">2378 10266 20835,'0'-25'-555,"0"-4"1,2-3 0,2-1 0,2 2 287,-3 3 1,-1 7 307,-2-2 0,0 4 0,0 1-480,0 1 1,-13 7 0,-8 5 0,-8 3 436,-7 2 0,-18 0 0,-3 2 0,-12 3 139,-12 7 1,-1-2-1,34-5 1,-2 1 0,0 0-1,-1 0 124,-3-2 0,1 1 1,-43 8-1,4-5 1,15 0-200,12-1 1,8 1 0,13-4-1,9 2 148,10-3 1,6 1-224,2 2 0,8 4-57,3 7 1,6 2-1,4 4 1,3 6 232,3 3 0,-4 10 1,3 6-1,1 8-93,-1 7 1,-5 6 0,2 5 0,-4 7 0,-2 3 0,0 10 0,0 1 0,-2 3-78,-1-49 1,0 0-1,-1-1 1,-1 1-168,-3 3 0,-2 0 0,1 0 0,-1 1 146,-1 2 1,-1-1 0,2-4-1,-1-1 1,-2 2 0,-1 0-1,1-3 1,0 0-169,-14 41 1,6 0-1,-2-7 1,4-8 147,1-10 0,3-9 0,2-5 1,1 0 65,-1 1 1,-3-3-1,1 10 1,2-7 9,1-5 1,8 2-1,-1-10 1,7-3-192,9-5 1,2-11 0,16 1-1,4-9 175,5-3 0,6-2 0,10-8 1,3-6 161,6-9 1,10-2 0,4-10 0,3-2-73,8-1 0,-41 14 0,2-1 0,6-1 0,1 0 0,2-1 0,1 0-246,0 1 0,0 2 0,4 1 1,-1 3-1,-5 7 0,-1 5 1,0 2-1,1 3 144,-2 6 0,-1 3 0,2 3 0,-1 3 0,0 7 0,-1 4 0,0 1 0,-1 3 0,0 4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8616 10162 21392,'0'-17'-4880,"0"0"4167,0 0 1,0-1 0,2 1 917,4 0 1,1 0 0,7 0 0,-1 1 238,6 5 0,-1-3 0,4 9 0,-2 1-266,-3 2 0,0-4 1,0 0-1,1 3-66,-1 1 1,0 2 0,0 0 0,0 0-47,1 0 1,-1 2 0,0 1-147,0 3 0,6 2 0,0-4 0,0 3 248,2 3 0,-4-4 0,8 3 1,4 1 24,5-1 0,-2-3 0,6 4 0,0-3-117,4-3 1,4-2 0,0-2 0,-2 0-267,-2 0 0,0-2 0,5-2 0,1-3 74,0-3 1,0 6 0,-3-3 0,-1 1 73,-2 0 1,-2 0 0,2 6-1,-6 0 122,-3 0 1,3 0 23,0 0 0,0 0-45,-5 0 1,5 2 0,0 2-1,-1 2-73,-3-2 1,-2 3 0,1-1 0,1-2-24,4-2 0,-3-2 0,3 0 1,-4 0-21,-1 0 1,-1 0-1,1 0 1,-1 0-20,1 0 0,-1 0 0,1 0 0,-3 0 20,-3 0 0,3 0 1,-3 0-1,4 0 22,1 0 1,1 0 0,-1 0-1,-1 0-16,-5 0 1,11 5 0,-5 1 0,3-2 16,-1-2 1,-2 0-1,3 2 1,3 1 25,6-1 0,-2-2 0,0-2 0,0 0-43,0 0 0,2 0 0,4 0 0,-2 0 34,-2 0 1,-2-6 0,4-1 0,-3-1 91,3 0 0,-4-3 1,0 3-1,-1 1 27,-5-1 0,4-3 0,-2 5 0,-2 2-125,-1 2 0,-3 2 0,1 0 0,-1 0-29,1 0 1,-1 0 0,1 0 0,-1 0 13,1 0 0,-1 0 0,0 0 1,3 0-24,3 0 1,-4 0-1,5 2 1,-5 2-10,-2 2 1,1-1 0,-3-5 0,-1 0 63,-2 0 1,0 0 0,3 0 0,-1 0 1,-3 0 1,-5 0 0,4-2-1,0-1-50,0-3 1,-6-2 0,2 4-480,-4-1 0,-2-3 548,1 2 1,-1 4 0,0-5-1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17370 11334 7902,'-17'-18'463,"-6"9"1,0 3 0,2 4 0,0 4 238,-2 4 1,-2 11-1,-6 14-305,2 7 1,6 14 0,-3 11-11,1 4 0,4 5 0,9-1 0,6-6-303,4-3 0,4-7 0,4-11 0,8-11-146,7-14 1,3-12 0,7-14-1,-2-12 16,1-14 0,1-9 0,-2-10 0,-6 1 202,-4-1 1,-8 8 0,-1 4 0,-2 3 794,-5 3 0,-1 11-79,-2 11 1,0 39-1,0 27-572,0 7 1,0 4 0,0 4 0,2-4-484,4-7 0,6-3 0,11-17 1,3-5-707,1-8 0,6-8 0,-5-7 0,5-12-2850,1-14 3739,-7-9 0,6-17 0,-6-2 0</inkml:trace>
  <inkml:trace contextRef="#ctx0" brushRef="#br0">17870 11661 7981,'-18'0'2110,"-5"2"1,2 3 0,6 7 713,7 3 0,8 2-2297,6 1 1,6-3 0,11-2 0,5-3-1179,5-2 0,7-3 0,2-5 0,2 0-328,4 0 1,-4 0 978,2 0 0,0 0 0,6 0 0</inkml:trace>
  <inkml:trace contextRef="#ctx0" brushRef="#br0">18524 11161 12580,'6'18'0,"0"3"790,-2 7 0,3 11 1,-1 20-1,0 10-21,2 9 0,-5 6 0,7 1 0,0-7-626,-1-9 1,1-10 0,3-15-1,-1-7-448,1-7 1,-3-18-1,-1-8 205,-1-18 0,-1-11 0,-3-11 0,2-4-228,-2-6 0,3-4 0,1 0 0,2 3 71,3 1 0,1 15 0,-1 2 0,0 10 492,6 8 0,-1 5 1,5 12-1,-2 9 192,2 12 1,-4 5 0,4 18-1,-4 4-65,-2-1 1,-7 7-1,-4-1 1,-5 0 186,-1 1 0,-13-5 0,-6-9 1,-4-8-449,-2-7 1,-6-2-1,5-12 1,-3-8-1150,0-5 1,10-6-1,0-5 1,7-11-1409,5-8 0,1-7 2456,6-1 0,15-1 0,4 1 0</inkml:trace>
  <inkml:trace contextRef="#ctx0" brushRef="#br0">19076 11058 7836,'-8'-17'777,"6"0"0,2 7 1,14 6-1,5 10-4,4 11 0,7 8 1,-3 13-1,2 6-235,0 8 0,-6 13 1,3 4-1,-3 11-214,-7 10 1,-7 0-1,-9 8 1,-2-1-358,-3-1 0,-2-46 0,-4 0 0,-17 40 0,-5-8-741,-1-11 1,1-18-1,4-13 1,6-5-1061,4-6 0,8-12 1834,-1-11 0,9-12 0,-5-4 0</inkml:trace>
  <inkml:trace contextRef="#ctx0" brushRef="#br0">16974 10834 7873,'-46'8'718,"0"3"0,-2 24 0,9 18 1,1 28-1,20-30 0,2 5 53,-1 8 0,3 2 1,6 1-1,3 2-537,-2 2 0,2 1 0,3-2 0,2 0 1,3-3-1,4 0 0,3-2 0,5-2 1,5-3-1,4-3-250,3-2 1,5-3 0,5-6 0,5-6 0,2-5 0,4-5 0,4 0-1,3-4 1,4-3 0,2-2-2283,5 0 1,1-4 2297,-9-6 0,0-3 0,13 4 0,0-3 0,-8-5 0,0-2 0,4 1 0,0 0 0</inkml:trace>
  <inkml:trace contextRef="#ctx0" brushRef="#br0">19886 11454 7900,'0'-8'2187,"0"10"-1042,0 14 0,0 18 1,0 20-430,0 13 1,0 11-1,0 12 1,0 2-374,0-2 0,0-6 1,2-9-1,1-12-784,3-8 0,8-18 1,-5-9-1,3-8-826,-1-9 0,-1-7 0,3-16 1267,-1-11 0,-9-15 0,5-6 0</inkml:trace>
  <inkml:trace contextRef="#ctx0" brushRef="#br0">19782 11867 7900,'-17'0'0,"0"0"0,0 0 0,1 2 732,5 4 0,3 4 0,8 7 0,4 0 959,8 0 0,3-7 0,19-4 0,10-4-1430,10-2 0,7-10 0,8-5 0,0-8-3023,0-4 0,0-2 2762,0-5 0,15-1 0,4 1 0</inkml:trace>
  <inkml:trace contextRef="#ctx0" brushRef="#br0">21058 11506 8716,'-29'17'538,"0"0"1,6 10 0,-6 7 0,1 10 0,-1 6 698,0 2 0,8 5 0,0 3-544,8 1 0,5-13 0,10-2 0,6-10-457,9-7 0,10-4 1,11-10-1,4-4-947,2-5 0,4-13 0,8-11 0,1-7-642,-2-1 1,-7-7 1352,-2 4 0,-7-3 0,3-3 0</inkml:trace>
  <inkml:trace contextRef="#ctx0" brushRef="#br0">21523 11764 6545,'-17'0'1892,"-1"8"0,3 3 1652,4 5 1,7-1-2965,15-4 0,3-3 0,16-8 0,5 0-841,3 0 1,8-8 0,-4-3-1,2-4-860,4-3 0,-4 3 0,0 2 1121,-2 1 0,6-7 0,-4-8 0</inkml:trace>
  <inkml:trace contextRef="#ctx0" brushRef="#br0">22315 11506 7877,'-26'6'185,"3"1"0,4 3 521,1 3 0,-5 10 0,0 8 0,2 7 0,2 8 86,2 4 1,2-4-1,3-2-617,6-2 1,4 2 0,6-12-1,6-11-278,7-11 1,12-12 0,0-11 0,1-16-123,-1-13 1,2-10 0,-9-5 0,0-6-66,-3-4 0,-4-2 1,-3 0-1,-7 0 343,-3 0 1,-2 2-1,0 4 1,-2 7 695,-3 9 1,-11 14-1,-7 21-202,2 22 0,10 13 1,5 29-1,6 9-113,6 10 0,3 1 0,8 7 0,1-3-485,-1-3 0,8-10 0,4-5 0,3-5-293,3-1 1,-1-16 0,0-9 0,-1-11-1234,-4-11 1,1-3 1576,-7-2 0,8-15 0,-4-4 0</inkml:trace>
  <inkml:trace contextRef="#ctx0" brushRef="#br0">22608 11024 7813,'-9'0'1963,"22"7"1,16 7-1087,5 7 0,10 5 0,2 11 0,4 5-246,2 10 1,-2 15 0,-6 13-1,-10 6-517,-9 6 0,-15-4 0,-10 4 0,-12-8-665,-9-9 0,-4-3 1,-5-18-1,3-8-2659,2-10 3210,-6-20 0,4 7 0,-7-14 0</inkml:trace>
  <inkml:trace contextRef="#ctx0" brushRef="#br0">20782 11058 7970,'-25'-10'502,"4"-3"0,-6 9 0,0 6 627,0 8 0,6 22 0,-2 14 0,4 17-415,2 16 0,7 11 0,8-37 0,1 3 0,2 1 0,1 1-431,3 1 0,2 0 1,3 1-1,3-1 1,1-1-1,3-1 1,1-4-1,2-1-221,1-4 0,4-2 0,32 30 0,8-22 0,6-10-3584,4-10 3047,15-11 0,-10-5 0,14-11 0</inkml:trace>
  <inkml:trace contextRef="#ctx0" brushRef="#br0">17680 13297 8009,'-8'-17'887,"1"5"0,-7 1 2367,3-2-2717,7 5 0,4 0 0,12 8 0,5 0-73,6 0 0,5 0 0,11 0 0,5 0-491,6 0 1,-3 0 0,11 0-1,-3 0-661,3 0 0,-3 0 0,5 0 0,-5 0 688,-5 0 0,-10-7 0,2-3 0</inkml:trace>
  <inkml:trace contextRef="#ctx0" brushRef="#br0">17749 13590 8010,'-34'0'0,"5"0"0,2 2 2196,2 4 1,12-5-1,13 7-1135,9 0 0,14-6 0,6 3 0,5-3-811,7-2 0,-3 0 0,8 0 0,2 0-1176,2 0 0,1 6 0,-1 2 0,-2-1 926,-2 1 0,7 13 0,9-2 0</inkml:trace>
  <inkml:trace contextRef="#ctx0" brushRef="#br0">19265 13022 8022,'0'9'675,"0"6"1,0-3 0,2 5 373,4 6 0,-4 12 1,6 12-1,-3 11-196,1 11 0,0 9 0,-6 12 0,0 0-700,0-6 1,0-7 0,0-16 0,0-9-212,0-10 1,8-15 0,3-14 515,4-17-458,10-21 0,-6-26 0,6-11 0</inkml:trace>
  <inkml:trace contextRef="#ctx0" brushRef="#br0">19593 13177 7951,'-12'0'1194,"1"0"1,-1 1 321,3 5 0,-7-2 1,5 9-1,-4 5-699,-3 3 1,-5 9 0,0-3 0,2 2-340,2 0 0,2-3 0,2 5 0,3-4-376,6-2 0,6-2 1,6-8-1,8-2-22,7-1 0,5-6 1,9 3-1,-1 1-20,1-1 0,-1 1 1,1 3-1,-1-1-471,1 1 1,-1 2 0,-1 3 0,-5 1-1254,-5 4 1,-3-4 0,-3 6 1663,0 0 0,-7-6 0,-3 6 0</inkml:trace>
  <inkml:trace contextRef="#ctx0" brushRef="#br0">20213 13263 7867,'0'17'591,"0"2"0,0 2 0,-2 4 284,-3 2 0,3 7 0,-4 8-326,4 2 0,2 0 0,0 2 0,0-6-145,0-3 0,2-10-453,4-4 0,3-14 0,8-13 1,1-15-1,-1-15 71,0-8 1,0-10 0,-1-5 0,-3 1-71,-1 2 0,-7 3 0,5 1 0,-2 4 1758,-5 6-448,7 11-857,-8 27 1,11 21 0,-7 27-172,-2 4 0,5 4 0,3 1 0,3 1 225,2-7-497,1-5 1,-1-11 0,0-4-180,0-6 0,6-14 0,2-9 1,0-13-221,0-14 0,0-11 1,-4-20-1,2-3 57,-2 0 0,-4 2 0,-3 9 0,-5 6 351,-1 9 1,0 12-1,-5 20 367,3 14 0,0 27 0,-4 20 121,3 7 0,-3 9 1,6-1-1,0-4 1,3-4-195,5 0 1,1-15 0,0-10-1357,0-13 0,2-16 0,4-7 0,4-10 1091,0-11 0,5-23 0,-5-14 0</inkml:trace>
  <inkml:trace contextRef="#ctx0" brushRef="#br0">21661 13073 7867,'0'17'0,"0"3"1077,0 3 0,-2 3 0,-2 11 0,-2 1 0,2 4-152,2 2 1,2 6 0,2 3-1127,4-3 0,-2-10 1,7-1-1,3-9-940,1-7 1,2-6 1140,1-5 0,6-20 0,3-11 0</inkml:trace>
  <inkml:trace contextRef="#ctx0" brushRef="#br0">21454 13366 7867,'-12'17'0,"1"0"2621,7 1 1,-2-3 520,12-4-2571,11-3 0,12-10 0,11-4-242,6-5 0,4-6 0,4-6 0,1-6-109,3-3 0,-1 3 0,-5 2 0,1 2-220,5 4 0,-12-6 0,3 1 0</inkml:trace>
  <inkml:trace contextRef="#ctx0" brushRef="#br0">22574 13125 7817,'0'25'275,"0"3"0,0 11 0,2 5 0,4 4 1,5 5 1083,4 1 0,-3 5 1,-3 0-350,-1 3 0,-2-1 0,-6 0 0,0-7-412,0-6 1,-8-10 0,-3 2-1,-6-6-540,-6-5 1,1-4-1,-6-10 1,-3-3-310,-1-6 0,-3-6 0,3-8 1,1-7-793,2-6 1,8-10 0,0 2 0,8-3-2760,7-3 3802,-4 1 0,1-8 0,-8-2 0</inkml:trace>
  <inkml:trace contextRef="#ctx0" brushRef="#br0">22419 12987 10902,'-35'-6'0,"1"1"2268,-1 1 1,9-4 0,5 0-2208,7-1 1,8 3-1,14-5 1,7-1-3017,6 3 1,16-7 2954,-3 5 0,12-4 0,-2-3 0</inkml:trace>
  <inkml:trace contextRef="#ctx0" brushRef="#br0">22988 13245 7875,'0'25'573,"0"4"1,0 9 0,1 2 624,5-1 0,-2-3 0,6-3 1,-1-3-467,1-1 0,1-10 0,6-2 0,1-9-525,-1-6 1,0-17 0,0-8 0,1-10-280,-1-7 0,-6-4 1,1-8-1,1 1 44,3-1 1,-5 0 0,-1 2 0,-1 6 214,1 10 0,-6 7 0,3 12 301,1 3 0,-6 14 1,4 17-1,-3 14-141,3 11 0,-2 0 0,6 0 0,-1-2-341,1-4 1,-1-3 0,5-6 0,-3-8-226,3-8 1,1-5 0,2-10-1,0-6-174,1-9 0,-1-8 0,0-9 1,-2-1 207,-3 1 1,3 7-1,-3 6 650,3 7 0,2 18 0,0 21 1,1 19 55,-1 15 1,0 8 0,0 2 0,1 0-286,-1 0 0,6-10 0,2-7 0,1-14-1933,5-13 0,2-11 0,1-24 1697,1-13 0,-1-19 0,1-19 0</inkml:trace>
  <inkml:trace contextRef="#ctx0" brushRef="#br0">2344 11919 9991,'-6'12'865,"0"-1"-642,2 3 0,-3-5 0,1 3 0,0-1 108,-2-1 1,5-3 0,-9-7-39,-1 0 0,-3 0 0,-1-2 0,0-3-97,0-7 0,-6-1 1,-2-1-1,-2 3-67,-4-3 0,-7-1 0,-2-2 0,0 0-58,-2-1 1,-8 1 0,-8 2 0,3 2-97,1 1 1,3 8-1,-1-3 1,0 1-83,0 0 0,8 0 0,4 6 0,4 0 204,1 0 1,7 0 0,1 0-1,2 0-56,4 0 1,7 10-1,3 5 1,-1 10 88,3 8 1,1 5 0,8 16 0,0 5 31,0 10 1,2 7 0,4 12-1,3 6-103,-4-43 0,0 1 0,3 4 0,-1 1 1,-1 6-1,-2 1 0,1 1 0,0 2-79,-2 0 1,-1 2 0,0 3 0,-2 1 0,0 1 0,0-1 0,0 1-1,0 0 33,0-2 1,0-1-1,1-6 1,0-1 0,1-5-1,0-2 1,1-4 0,2-2-108,4 44 1,-3-7-1,3-5 1,-1-1 40,-4-5 1,4-3-1,-3-1 1,-1 2-98,-2-3 0,-4-3 1,-2-6-1,-3-3-4,-3-1 0,-1-5 1,-7 1-1,3-7 29,4-8 1,-3-11-1,8-6-85,3-4 174,1-2 1,4-7-1,3-7 1,7-6 247,3-9 0,8-3 0,2-2 0,2-2-74,3-4 0,9-4 0,3-8 0,4-1 58,7-4 0,1 3 1,9-3-1,4 6-424,6 5 1,-2-2 0,4 8-1,-1 2-329,7 2 0,-9 8 0,9 1 0,-8 4-612,-5 8 1,-4 6 0,-3 13 1168,-2 8 0,-1 7 0,-7 16 0</inkml:trace>
  <inkml:trace contextRef="#ctx0" brushRef="#br0">5101 5253 17646,'0'-9'-914,"0"-1"907,0 5 0,0 1 1,0-8-1,2 1 547,3 1 0,-3-5-623,4 3 287,-4-3 1,-2-2-419,0 0 0,-6 5 0,-1 3-44,-3 1 0,-2 2 1,-5 6 262,0 0 1,-2 2-1,-2 2 1,-2 4 340,2 1 0,2 1 0,-1 3 52,-3-1 1,2-1-1,-5 8-262,1 4 1,-4-4 0,4 6 0,0-2 0,0 2 80,4 2 0,-4-4 1,2 4-1,2-1-66,2 1 1,2 2 0,0 5 286,-1 1 0,1-7-140,0 1 1,6 0 0,1 5 0,2-1-351,4-4 0,3 3 0,1-3 0,0 3-223,0 3 1,5-3 0,3-1 0,2-2-148,3 1 1,-3 9-1,1-1 1,2-4-82,3-3 0,3-4 0,2 1 0,4-5 96,2-4 1,-6-1-1,4-3 1,-1-3 211,5-7 1,-2-1-1,2 0 1,-1 2 59,-1-3 0,6-1 1,-4-2-1,3 0 4,3 0 0,-3 0 0,-1 2 0,-3 2 26,3 2 0,0 7 1,-1-3-1,-1 1 65,2 1 1,-5-3 0,3 5-1,2-3 83,1 3 1,1-1 0,-2 0 0,-3-3 124,3-2 0,-6 3 0,-2-3 0,-4-1-115,-2 1 1,0 4-1,1-5 1,-1 1-90,0 0 1,0-3 0,1-3 0,-1 2-31,0 2 1,0 0-1,0-6 1,3 0 46,3 0 1,-4 0-1,6-2 1,-2-2 161,0-2 1,0-2 0,-4 5 0,2-3 21,2 2 0,5-4 0,-5 3 0,-1-1-12,-3-2 1,0 6-1,2-3 1,2 3-63,-2 2 1,-2-6-1,-2 0 1,2 2-6,4 2 0,-3 1 0,4-3 0,-1-2-6,0 2 0,2 0 1,-4 0-1,4-3-5,2-3 0,-6 6 0,2-3 1,-2 1-60,2 0 1,-4-1 0,4 3 0,-6-4-51,-5-1 0,3 5 1,-3-4-1,3 2-12,2 1 1,1-9 0,-1 3 35,0-5 0,-5 5 1,-3-1-1,1 1 28,-1 1 0,1-7 1,3 4-1,-1-6-5,1-2 1,2 5 0,3-7 0,-1 2-34,0-2 0,0 4 0,-1-6 0,-3 2 13,-1 0 1,-7-5-1,5 5 1,-2 2-47,-5 1 0,-3-3 0,-5 1 0,-9 0-157,-7 3 0,0-4 0,-10 0 0,-3 2 144,-4 2 1,-16-6-1,2-1 1,-1-3 54,-1 0 1,-5 0 0,-6-5 100,-8 0 1,2-7 0,-4 1-107,5 2 0,6 2 0,3 1 0,2 3 0,5 1-102,6 2 1,14 14 0,13-2-795,7 1 1,9 9 0,8 5 862,3 11 0,15-5 1,-2 11-1</inkml:trace>
  <inkml:trace contextRef="#ctx0" brushRef="#br0">8444 5322 12640,'-35'-2'0,"3"-1"-319,3-3 0,-4 0 0,5 6 0,-5 0 594,-1 0 1,-1 0-1,1 0 1,-1 0-117,1 0 0,-1 0 1,1 2-1,-1 2 8,1 2 1,1 5-1,3-3 1,1 3-82,-2 8 1,7 0-1,1 10 1,1 2-118,0 1 0,8 10 1,-3 4-1,3 6-16,5 5 1,1-1 0,10 5 0,4 2-33,5 4 0,5-9 1,3 5-1,4-8-66,6-3 0,3-6 0,3-4 0,1-4 68,4-5 1,4-10 0,10-2 0,3-6 27,6-3 0,4-8 0,2 1 0,2-5-102,4-5 1,-2-3 0,5-6 0,-3 1 24,-8-6 0,0 2 1,-10-6-1,-3 4 241,-6 1 0,-4-5 1,-6 0-1,2 2 45,-1 2 0,-3-4 0,-2 0 1,1 2-33,-1 2 0,7 0 0,-1-4 1,-2-4-5,-2 0 1,-3-5-1,-2 5 1,-5-2-45,-1 1 0,-2-1 0,-7-5 0,-5-1-20,-5 1 0,-6-7 1,-8-1-1,-7 0-112,-6 0 0,-16-4 0,1 4 0,-6-2 183,-6-4 1,0-1 0,0-1 0,2 2 117,-1 2 0,2 6 1,1-4-1,0 2-49,0 3 1,6 11-1,-2 5 1,2 5-211,-3 7 1,-1 3 0,-4 10-1,4 4-916,0 5 0,11 7 1,-1 5 920,5 5 1,12 5-1,7 1 1</inkml:trace>
  <inkml:trace contextRef="#ctx0" brushRef="#br0">12752 5236 8925,'-18'-34'-14,"1"7"0,0 4 0,0 6 122,0 5 1,-3 5 0,-4 10 0,-9 9-191,-5 11 1,-10 9 0,2 11 0,-4 8 65,-2 10 1,8 6-1,6 4 1,7 4 227,8 5 0,6 4 0,8 1 0,11-7-185,13-9 0,19-4 0,20-11 1,11-8-29,8-8 1,9-13 0,-1-16-1,1-3 94,-2-8 1,8-7 0,-9-16-1,-6-10 25,-6-9 0,-18-6 0,1-3 0,-10-3-396,-13-1 0,-11-6 1,-24 5-1,-11 3-74,-14 1 1,-19-3-1,-16-1 1,-13 5 208,37 28 0,-2 2 1,-42-19-1,41 24 1,0 2-97,0-2 0,0 1 0,-41-17 0,41 16 0,1 1 0</inkml:trace>
  <inkml:trace contextRef="#ctx0" brushRef="#br0">16215 16639 10817,'-23'-8'0,"0"-4"-334,2-3 0,2 0 0,4 1 0,1 3 1,3-2 235,-2-3 0,3-1 1,0 0-79,3 0 1,1-1 0,6 1 171,0 0 0,2 2 0,2 1 0,3 5 197,3 1 0,-4-3-30,5 5 1,1 0-163,5 6 1,0 2 0,0 4-60,1 5 1,5 3 0,2-1 0,-1-3 42,1-3 0,6 5 0,-2-5 0,3 3 12,3 3 1,5-5 0,2 0 0,2-3 75,4 1 0,4 0 0,3-4 1,3 2-39,-3 1 0,1 1 0,-1-6 1,4 0-51,3 0 0,-7 0 0,5 0 0,-1 0-8,4 0 0,0 0 1,2-2-1,2-2-34,-1-1 0,-1-7 0,4 4 1,-2 1 14,-4-1 1,2-3 0,-6 5 0,3 0 82,3-2 0,0 5 0,0-7 0,-4 2-4,-2 5 1,7-5 0,-3 0 0,2 1-31,-2-1 1,-4 0 0,-5 5 0,1-3 5,3 2 0,5 0 1,-4 0-1,1-3 4,-1-3 1,4 4 0,-3-3 0,1-1-17,4 1 1,-4-1-1,3-3 1,1 1-39,2-1 1,2 3 0,-2 1 0,-2 1-17,-2 4 0,-8 2 0,5 2 0,-3-2 25,1-3 0,-3 3 0,-7-4 0,-2 4 62,2 2 0,5 0 0,1-2 0,-4-2-33,0-1 1,-1-1-1,3 4 1,0-2-9,-1-2 0,-5 1 1,0 3-1,0-2-9,-2-2 1,6-5 0,-4 3 0,2 0-18,-2 1 0,4-1 0,-4 4 0,2-2-5,-3 3 0,0 1 1,-7 2-1,2 0 2,-2 0 0,3 0 0,-5 0 0,-4 2 17,1 3 0,-2-3 0,-1 6 0,-1-2 34,2-1 0,-1 7 0,1-6 1,-2-3-5,1-1 1,3 0 0,3 2 0,2 2-30,3-2 1,-1-2-1,-4-2 1,3 0-24,1 0 0,0 0 0,-6 0 1,1 0-18,-1 0 1,-1 0-1,-2 0 1,-5 0 100,-1 0 1,4 5 0,-6 3-1,0 0 49,2-1 0,-6 1 0,4-4 0,-2 3-53,2 3 1,-2-6 0,6 2 0,0-3-21,-1 3 0,-3-4 1,6 4-1,0-2-50,-2 1 1,3-3-1,-5 4 1,2-4 8,4-2 0,-6 6 0,-2-1 1,-4-1 14,-2-2 1,2-2 0,2 0 0,2 2 34,-2 4 0,0-4 0,0 3 0,4-3-1,2-2 1,-4 0-1,4 0 1,-2 0-29,-4 0 1,4 0 0,-1 0 0,1 0 2,0 0 0,0 0 0,-4 0 1,2 0 3,-2 0 0,4 0 0,-2 0 0,-2-2-5,-2-3 0,0 3 1,3-6-1,1 2-10,-2 1 0,3-3 1,-1 4-1,-2-2-49,-1 3 0,-3-5 0,0 2 0,0 2-425,1 2 0,-7 2 483,1 0 0,-9 8 0,5 2 0</inkml:trace>
  <inkml:trace contextRef="#ctx0" brushRef="#br0">9323 17448 8146,'-12'-29'0,"1"3"122,-3 1 0,1 2 0,-1 4 1,5-2 364,1-2 0,-3 5 39,5 7 1,2 11-1,8 8-63,2 18 1,7 20-1,-1 16 1,1 5-142,-2 9 0,3 1 0,-7 3 0,1 0-196,0-1 1,3 3-1,-5-9 1,-2-8 22,-2-11 0,-2-18 0,0-19-268,0-15 1,0-25-1,2-34 1,2-18-109,1-13 1,1-6 0,-6-3-1,0 7 100,0 7 0,6 9 1,1 11-1,1 9 139,0 12 1,5 17 0,-3 25 0,1 15 4,1 20 0,-1 18 1,6 11-1,-1 2 100,-5 3 1,3 0 0,-7-2-1,3-5-74,3-11 0,-3-14 0,1-18-52,3-12 1,1-20-1,0-27 1,-1-18-45,-3-12 0,1-9 0,5-7 0,0 2 70,0 3 1,1 12 0,-1 16 0,2 13 206,4 17 0,-2 17 1,6 25-1,0 23-13,-1 21 1,-3 16 0,6 13 0,-14-45 0,-1 1-202,-1 1 0,1-2 0,12 39 1,-4-13-1,1-8-308,-2-8 0,3-18 0,1-13 0,0-12-1326,0-14 0,-2-17 1624,-6-18 0,1-7 0,-1-10 0</inkml:trace>
  <inkml:trace contextRef="#ctx0" brushRef="#br0">10787 16656 8303,'-17'38'874,"2"12"1,3 26-457,8-23 1,2 5 0,5 16-1,2 6 1,0-17 0,0 4-1,0 0 1,2 0 0,0 1-1,1 0-275,-2-1 1,1 0 0,1-1 0,4 31-1,0-2 1,0-10 0,-1-2 0,0-1 0,-1-1-73,0-2 0,0-1 0,1-7 0,3-2 0,-2-12 0,2-3 1,15 34-72,0-21 0,-1-12 0,7-3 0</inkml:trace>
  <inkml:trace contextRef="#ctx0" brushRef="#br0">12269 17517 8242,'-17'-29'0,"-2"3"0,-2 3 279,-2 7 0,0 7 0,6 9 1,-1 2-1,-1 5 265,-4 10 1,4 10-1,-4 13-313,4 6 1,2 12 0,-1 5 0,3 4-66,4 2 1,3-8-1,8-3 1,2-7-26,4-5 0,3-11 0,10-14 0,4-12-238,6-15 1,2-18 0,-1-24 0,-1-8 48,2-7 0,-6-4 0,-2 0 0,-4 2 3,-2 2 1,0 7-1,-1 1 1,-5 9 215,-5 11 1,-4 20-1,-2 23 209,0 19 0,0 20 0,0 19 0,0 4-98,0 5 0,5 0 1,3-8-1,2-4-369,3-6 1,-3-11 0,3-8 0,4-7-623,4-8 1,8-13 0,-6-12 0,0-14-201,2-10 1,-6-13 0,4-3 908,-4-2 0,-2-2 0,1-5 0</inkml:trace>
  <inkml:trace contextRef="#ctx0" brushRef="#br0">12976 17345 8267,'-18'7'0,"1"5"0,6 5 0,1 6 0,1 10 660,-1 11 0,6 4 0,0 17 0,6 3-109,4 5 1,7 2-1,-1-6 1,3-2-864,2-4 1,3-10-1,1-10 1,2-9-225,-2-13 0,-2-4 1,-4-13-1,-1-8-932,-3-11 0,-7-10 1468,2-9 0,-4-8 0,-2-2 0</inkml:trace>
  <inkml:trace contextRef="#ctx0" brushRef="#br0">12872 17810 8267,'-32'2'-58,"1"2"0,4 3 905,2 3 0,10 1 0,9 7 363,4-1-807,2 0 1,10-2-177,7-3 1,4-5 0,12-7-1,5-3 1,2-7-544,3-7 0,4-6 0,-1 2 0,2-2-60,-2 2 0,2 2 0,-6 3 0,0 3 0,0 3 376,-3 3 0,5-7 0,0 5 0</inkml:trace>
  <inkml:trace contextRef="#ctx0" brushRef="#br0">13751 17448 8267,'-27'27'0,"-11"13"0,4 2 0,-3 12 0,1 9 0,1 4 0,1 4 0,1 1 0,5 1 455,5-6 1,5-6-1,7-11 1019,5-4 1,20-8-1,10-15 1,15-11-2064,12-8 178,1-4 0,17-10 0,-4-7 0,4-10-679,-2-5 0,-8-3 0,3 3 1090,-3 3 0,-1-11 0,-7 3 0</inkml:trace>
  <inkml:trace contextRef="#ctx0" brushRef="#br0">12011 17000 8226,'-25'25'336,"4"4"1,-4 13 0,4 12 0,7 13 0,7 13 475,9 10 0,1-38 1,1 1-712,4 7 0,2 1 0,1 1 0,2 0 1,1 2-1,1 0 0,1-4 0,1-1-1428,-1-2 1,2-1 1302,2-4 0,2-3 0,24 36 0,12-18-156,5-14-518,4-17 1,2-13 46,0-11 32,7-12 1,-1-19 618,0-16 0,-1-5 0,-10-10 0,3-1 0,1-5 0</inkml:trace>
  <inkml:trace contextRef="#ctx0" brushRef="#br0">13872 16845 8226,'9'2'0,"-1"8"465,0 13 0,1 28 0,10 32 1,-8-33-1,-1 3 0,2 7 1,-1 3-25,0 4 0,-1 1 1,3 7-1,-1 0 1,0-1-1,-1 1-415,0 2 1,-1-1 0,0-9-1,0-2 1,-2-5 0,-1-1 0,-1-7-1,-1-1-671,1 41 0,-4-17 0,-2-12 0,0-13-2967,0-18 3612,0-17 0,-15-22 0,-4-12 0</inkml:trace>
  <inkml:trace contextRef="#ctx0" brushRef="#br0">14854 17793 8283,'-17'-18'291,"1"1"1,5 0 773,5 0 1,14 0-1,9 1 1,14 3-512,13 1 1,4 8 0,15-1 0,2 3-986,2 2 1,8 0-1,1 2 431,3 3 0,-7 5 0,5 7 0</inkml:trace>
  <inkml:trace contextRef="#ctx0" brushRef="#br0">16474 16983 8264,'-23'-9'0,"0"3"0,-2 8 0,4 11 0,-2 18 311,2 17 0,4 20 0,5 20 1,9-37-1,0 2 94,2 5 1,0 2 0,2 3 0,0 1-1,2 2 1,0 0 0,3-3 0,2-2-339,1-2 1,3-1 0,0-3-1,2-1 1,4-5 0,1-2 0,21 35-892,6-17 1,11-23 399,7-25 1,3-15 0,2-11 0</inkml:trace>
  <inkml:trace contextRef="#ctx0" brushRef="#br0">16905 17138 8146,'0'42'190,"0"2"1,0 10-1,0 5 248,0 10 0,0 2 0,0 9 0,0 1-259,0-3 1,2 4 0,1-9 0,5-6-387,2-8 0,1-20 0,4-11 9,-3-7 198,3-11 0,-5-10 0,7-10 0</inkml:trace>
  <inkml:trace contextRef="#ctx0" brushRef="#br0">17025 17758 8146,'-17'-7'868,"0"-3"1,1-7-261,5 0 0,3-3 1,10-1-1,4-2-123,5 2 1,7 8-1,5 3 1,5 3-566,5 3 1,1 4 0,1 8 0,-3 7-191,-3 6 0,2 8 0,-8-3 0,-2 5-12,-2 5 1,-9 3 0,-7-3-1,-6 2-39,-9 2 1,-5 1 0,-6-7 0,-4-1-204,0-5 1,-3-5-1,5-9 55,-2-3 0,8-9 0,2-2 0,11-9 469,10-7 0,5-9 0,8-1 0</inkml:trace>
  <inkml:trace contextRef="#ctx0" brushRef="#br0">17646 17448 8090,'-10'19'0,"4"4"0,4 6 725,2 3 0,0 11 0,0 3 0,0 5-446,0 7 1,6-5 0,2 5 0,-1-7-895,1-5 0,4-9 0,-5-11-815,3-1 1,-1-11 1429,3-14 0,-4-16 0,-8-10 0</inkml:trace>
  <inkml:trace contextRef="#ctx0" brushRef="#br0">17525 17586 8090,'-17'10'178,"1"-3"1,3 1 710,2 3 1,5 5-1,-4 1-401,3 0 0,10-7 0,13-5 0,7-3-209,3-2 1,9 0 0,5-2-1,0-3-33,2-7 1,-3-5 0,5-4 0,-2 0 357,-4 6-604,-1-10 0,5 13 0,2-13 0</inkml:trace>
  <inkml:trace contextRef="#ctx0" brushRef="#br0">18249 17448 8080,'-25'8'216,"6"-4"0,-4 9 0,4 4 258,1 4 1,1 12 0,0 1 0,0 10-216,-1 6 1,9 2-1,3-1 1,4 1-153,2 0 0,2-16 0,4-9 0,7-12-219,8-9 0,6-14 1,6-11-1,-3-13-33,-1-12 0,-2-14 0,2-7 0,-7-6-122,-2-3 1,-5-1 0,-4 6 0,-5 0 150,-4 0 1,-2 0 0,-2 2-1,-4 8 430,-5 13 0,-10 12 0,-4 18 0,0 9 218,0 13 1,4 18 0,10 26 0,5 11-111,4 14 1,4 7-1,4 3 1,5-3-211,4-2 1,8-7 0,2 2-1,4-7-828,7-4 1,1-20-1,7-16 1,-2-8 615,-4-9 0,6-11 0,0-10 0</inkml:trace>
  <inkml:trace contextRef="#ctx0" brushRef="#br0">18490 16811 11494,'8'42'2060,"7"10"0,10 15-1909,9 19 0,-14-35 0,1 1 0,-2 3 1,0 1-1,1 0 0,0-1 0,-1 0 1,-2-1-126,-1-3 1,-1 0-1,-2-1 1,-1-1-4425,5 37 2920,-7-11 0,-3-23 1621,-7-12 0,0-12 1,0-3-1</inkml:trace>
  <inkml:trace contextRef="#ctx0" brushRef="#br0">9995 14589 9105,'11'6'-263,"1"-1"1,5-1 196,10-2 1,5 4 0,22 0 0,13-3 148,15-1 1,16-2 0,-42 0 0,3-2 0,2 0-1,2-1-26,1-2 1,0-2 0,1-3 0,-1-1 0,-5 0 0,0-1 0,0 1 0,-1 1-16,0 0 1,-1 1 0,-8 4 0,0 0 0,44 0 0,-8 1-174,-3-2 1,-5 4 0,-3-4-1,-5 5 19,-6 1 1,-3 0-1,-9 1 1,1 5 33,0 6 0,-8-5 0,-6 1 0,-7-2-51,-8 0 0,-4 5 0,-4-3-64,-3 1 183,-5 3 0,-14 5 1,-3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18249 11351 8506,'-18'9'-318,"1"-1"0,10-8 0,7 0 254,9 0 0,8-6 1,6 1-1,6-1 8,4-2 0,3 0 0,2-3 1,4 3-1,1 3 269,-1-1 0,6 0-157,-2 6 0,-2 0 0,0 0 0,0 0 0,0 0-4,4 0 0,7 6 1,4 1-109,3 3 91,-7-6 1,14 4 0,0-7 0,8 3-55,1 2 0,4 0 0,-5-6 1,2 0-1,3 2 17,2 3 0,-5-1 16,-5 8 1,-1-8-1,0 3 1,5-1 0,3 0 43,1-2 0,6-3 1,-7 1-1,1 2 22,-2 2-328,12 7 1,-19-9 267,7 8 1,-7-1 0,-4 4 0,2-1 0,2-3 78,1 3 0,1-5 1,-6 1-1,0-3-41,0-3 1,5-2 0,1-2-151,-2 0 1,-4 0-1,-4 0 1,-6 0 0,-5 2-860,-10 4 951,-6-4 0,-1 11 0,-5-3 0,-5 5 0,-2 6 0</inkml:trace>
  <inkml:trace contextRef="#ctx0" brushRef="#br0">2809 12591 8506,'-35'0'-130,"1"-8"1,7 4 0,4-7 317,4-2 0,9-3-86,5-1 0,18 0 1,12-2-1,11-2-38,10-2 1,14-6-1,9 4 1,9 0-1,8-2-48,6 1 1,-40 15-1,1 1 1,5-2 0,1 2-1,1 3 1,1 1-65,-2 2 0,1 2 1,-2 5-1,0 2 1,3 2-1,-1 3 1,1 3-1,1 1-77,1 2 0,0 1 0,-2-3 1,0 0-1,2 0 0,-1 1 1,-2 0-1,-1 1 114,-2 0 0,0 0 1,2-1-1,-1-1 0,3-1 1,1 1-1,-2-2 0,0 0 1,-2-1-1,-1 0 12,0-1 1,-1-1-1,-3-3 1,0-1-1,1 0 1,1 0-1,-3-1 1,-1-1 16,-2-1 1,0 0 0,45 6 0,-10-2 0,-2-3-354,-1-1 0,-9-2 1,3 0-52,-4 0-333,-2-7 719,0 5 0,2-6 0,-4 4 0,-6-3 0,2-5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6841 5408 22973,'-34'-34'-1338,"-3"0"1,-5 3-1,-10 6 1753,-9 8 0,-12 11 0,-3 0 0,-5 4-37,-7 2 0,0 0 0,39 1 0,-1 0 0,-2 2 0,0 0-373,-1 2 1,-1 2 0,2-1 0,1 1 0,2 0 0,0-1 0,0-1 0,0 0-141,-46 3 1,45-3-1,0 1 1,-42 2-1,2 1 215,2 5 1,-4 1-1,-3 4 1,46-8-1,0 1 3,-1 2 0,0 1 0,1 0 0,1 2 1,-39 20-1,3 1 148,4 2 1,11 8 0,15-4 0,12 2 119,13 0 1,10 6 0,8 7-1,9 2-611,11 4 0,13 4 0,20 4 0,9 3 108,-22-36 1,4-1 0,9-2 0,4-1 0,3 0 0,3-2 0,5-2 0,3-4-86,5-3 0,4-4 0,6-4 0,3-4 1,9 0-1,2-3 0,5 0 0,2-3 153,-30-2 1,0-1 0,1-1 0,4 0 0,2-1 0,-1-1 0,0-2 0,-1-1 0,1-1 0,3 0-1,1-1 1,1-1-100,2 1 1,2-1 0,0-1 0,4-1 0,2-2-1,-1 0 1,3 0 0,0 0 0,0-1 0,-2-1-1,-1 0 1,1 0 118,-1-1 0,0 1 1,0 0-1,0 1 1,-1 0-1,1 1 1,1-1-1,-1 1 1,1-1-1,0 0 1,0 1-1,0-1 165,-1 1 0,0 1 0,0-1 0,-1 0 0,-1-1 0,0 2 1,-4 1-1,-1 0 0,-1 0 0,1-1 0,-1 0 0,1 1-77,0 0 1,0 0 0,0 0 0,0-1 0,-1-1 0,1 1 0,-2 0 0,1 1 0,-2-1 0,-1 0 0,0 1 0,-1-1-36,1 0 0,-1 0 0,0-1 0,-1 1 1,0-1-1,1-1 0,0-1 0,0 0 0,0-1 1,-1 0-1,0 1 0,-1-1-65,0 1 1,-1-1-1,1 1 1,-2 0 0,0-1-1,-2 0 1,27-5 0,-2 0-1,-1 0 1,0 0 52,-2 0 1,-2-1 0,-9 1 0,-1 0 0,-6 0 0,-1-1 0,-5 1 0,-1 0 72,-3 0 0,-2-1 0,-5 1 0,-3-2 0,-2 0 0,-2-2 0,36-23 372,-17 0 0,-19-8 0,-13 2 0,-12-5 41,-10-1 0,-15 3 0,-19 1 0,-19 0-392,-21 1 1,20 22-1,-3 0 1,-7 1-1,-3 1 1,-5 1 0,-3 2-143,-4 2 1,-4 2 0,-8 1-1,-4 2 1,-8-1 0,-2 1 0,26 5-1,-1 1 1,-1 0-143,-6-1 0,-1 0 0,0 1 0,0 2 0,0 0 1,-1 0-1,-5 1 0,0 1 0,0-1 0,-2 2 1,0-1-1,0 1-22,-4 0 0,-1 0 1,0 1-1,-2 1 1,-1 1-1,-1 1 1,-5-1-1,0 0 1,-1 1-1,2 0 1,-1 0-1,1 0 167,4 0 0,0 0 1,1 0-1,4 0 1,2 0-1,0 1 1,4 0-1,2 1 0,0 1 1,2-1-1,1 0 1,1 0 50,1 0 0,0 0 1,2 0-1,-27 0 0,2 0 1,2 0-1,1 0 0,5 0 1,2 2-68,3 0 0,1 1 0,-2 3 0,0 2 1,4 4-1,1 4 84,3 3 0,1 3 0,-3 0 0,1 2 0,8-1 0,2-1 0,-3 0 0</inkml:trace>
  <inkml:trace contextRef="#ctx0" brushRef="#br0">16853 5736 23748,'0'69'946,"2"-8"1,2-4 0,1-5 0,-1-6 499,-2-6-1385,-2-11 0,6-14 1,0-19-53,-3-17 1,5-15 0,0-22 0,-1-5-1,1-6-265,-4-5 0,4 3 0,-1-2 1,1 10 141,0 11 0,-1 10 1,-3 14-1353,2 5 0,5 13 687,-5 10 1,7 25 0,-3 23 0,1 15 563,1 10 0,-1 7 0,7-5 0,-1-5 121,0-5 0,-2-7 1,-1-14-1,-3-10 25,3-9 0,1-17 0,2-14 0,-1-17-145,-5-13 1,4-10-1,-5-10 1,2-3 7,-1-2 1,-5 13 0,3 2 0,1 12-84,-1 11 1,-3 9 0,6 24 0,1 13 629,2 15 0,3 18 1,-1 9-1,0 5-235,0 5 0,6-2 1,0-8-1,0-6-200,2-5 1,-6-14-1,4-19 1,-4-10-673,-1-11 1,-1-15-1,-2-15 1,-3-11 765,-7-10 0,-3-9 0,-2-9 0</inkml:trace>
  <inkml:trace contextRef="#ctx0" brushRef="#br0">17732 5081 7988,'0'-23'2366,"0"0"1,-6 12 0,2 18-545,6 20 1,6 23 0,9 19 0,2 11-1280,4 10 0,-12-42 0,-1 2 0,3 4 0,1 1 0,-1 3 0,-1 1-496,-1 3 0,-1 0 1,0 0-1,-1 0 0,0 2 1,-1-1-1,1-4 0,0-2-921,-1-5 1,1-2 0,2 30 0,-1-17 0,-1-17-1709,1-13 2582,-6-8 0,11-16 0,-5-1 0</inkml:trace>
  <inkml:trace contextRef="#ctx0" brushRef="#br0">18972 5753 7870,'0'-35'595,"0"7"0,-1 1 0,-3 2 429,-2 4 1,-2-4 0,3 4-273,-7 6 0,-3 5-64,-2 10-509,-1 0 1,7 10 0,-1 7 0,-1 12 49,-2 9 0,-3 6 1,1 8-1,0-3-68,0-3 0,1 2 1,5-8-38,5-1-293,-3-3 10,7-9 1,2-12 57,11-15 0,10-15 1,2-14-1,-2-3-99,-2-3 1,-3 6-1,-3 3 1,-1 3 257,1 7 0,-3 7 0,-1 11 0,1 5 372,-1 11 1,3 12 0,3 12-1,-2 4-3,-1 8 1,1-3 0,8 7 0,2-6-554,-2-6 1,4-12 0,-2-11-1,-2-6-1410,-1-5 0,1-14 0,-2-16 1536,-4-8 0,-2-14 0,5-5 0</inkml:trace>
  <inkml:trace contextRef="#ctx0" brushRef="#br0">19576 5512 7793,'-25'17'369,"4"2"0,-6 4 0,2 6 0,4 5 1302,2 6 0,3 4 0,5 8-888,5 0 1,4-1-1,4-1-500,4-4 1,5-4 0,12-9 0,6-5-537,4-5 0,1-11 0,1-6 0,1-6-677,4-6 1,-3-4 0,3-7 0,-4 0-627,-1 0 0,-9-1 1556,-3 1 0,4-8 0,0-1 0</inkml:trace>
  <inkml:trace contextRef="#ctx0" brushRef="#br0">20179 5632 7836,'15'2'1091,"-2"2"0,-1 2 0,1 0 1167,3 1 0,1-3 0,2 6-1339,4-3 1,-2 1 0,6-4 0,0 1-1156,-1-1 0,7-4 0,3-4 1,-3-3 400,-1-3 0,-1-1-165,-2-6 0,11-1 0,-4 1 0</inkml:trace>
  <inkml:trace contextRef="#ctx0" brushRef="#br0">20971 5029 7820,'-17'0'1653,"8"2"0,3 4 0,4 8 339,2 7 1,0 13-1624,0 12 1,8 11 0,3 8 0,4 6 0,3 4-575,-1-2 1,0-4 0,0-6 0,1-6-287,-1-3 0,-6-18 1,1-7-3045,1-8 3535,-5-12 0,7-16 0,-5-12 0</inkml:trace>
  <inkml:trace contextRef="#ctx0" brushRef="#br0">21161 5529 7808,'-17'2'0,"-1"2"1903,1 1 0,6 1 0,1-4-964,3 4 0,3-4 1,9 4-1,9-5-590,7-1 0,6 0 1,7 0-1,1 0-135,-1 0 0,1 2 0,-3 4 0,-1 6 3,-3 3 0,-6-2 0,-1 3 1,-8 3-285,-7 0 1,-4 8 0,-4-1 0,-4 3-1644,-6 0 1,-10-8 0,-9 0 0,-5-6 996,-5-3 1,1-8 0,6 1 0,1-5-319,4-5 1,6 1 1030,12-8 0,-4 1 0,5-6 0</inkml:trace>
  <inkml:trace contextRef="#ctx0" brushRef="#br0">21747 5391 7754,'-12'-9'381,"1"3"0,-1 6 0,-3 6 91,4 5 0,-5 6 0,5 8 0,-5 10 1,1 11-1,2 7-175,1 5 1,8-1 0,-1-7 0,3-4-191,2-6 1,2-8 0,3-9 0,7-13-471,3-12 1,2-17-1,1-17 1,-1-12-101,0-8 1,-7-9 0,-5 0 0,-3-6 415,-2-3 0,0-1 1,0 6-1,-2 2 1124,-3 4 0,-5 7 0,-9 16-383,-4 12 1,6 26 0,0 21 0,11 23-243,10 17 1,7 14 0,12 2 0,4-3-553,0-1 0,11-4 0,-4-4 0,5-9-3498,3-12 3598,2-10 0,8-14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6462 16397 9349,'17'0'419,"0"0"1,1 0 0,1 0-172,4 0 0,0 0 0,9 0 0,5 0 0,1 2 29,4 4 0,8-4 0,9 6-211,3-1 1,1-5 0,6 6 0,0-2-187,0-1 0,-1 1 0,1-6 0,-2 0 137,-3 0 0,1 0 0,-8 0 1,1-2 5,1-4 1,-7 5 0,1-5-1,-5 4 71,0 2 1,4 0 0,3 0 0,3 0 20,-3 0 0,-1 0 0,-3-2 0,3-2 81,3-2 0,-1 1 0,5 5 0,-1 0-97,-5 0 1,1-6-1,-1 0 1,3 2-215,-3 2 0,-3 2 1,-4 0-1,-2 2-5,2 4 0,1-4 0,1 6 0,-4-3 78,-6 1 1,-1 0 0,-1-6 0,2 2 228,-2 4 0,-1-5 1,-3 5-1,1-4-63,-1-2 1,1 0 0,-1 0 0,1 0-139,-1 0 0,6 0 1,0 0-1,-1 0-3,-3 0 0,-3 2 0,-1 2 0,1 4 12,3 1 1,-3 3 0,-5 5 0,3-2-12,2-3 1,1 3-1,1-4 1,-1 3 12,0-3 0,1 3 1,1-9-1,3 1-1,1 2 0,6-6 0,-6 3 0,-2-3-2,-1-2 0,1 0 0,-2 0 0,-3 0 145,-1 0 1,-5 2 0,2 2-1,0 2-31,-3-2 1,5 3-1,-6 1 1,2 0-47,3-1 0,3 1 1,1-4-1,1 3-83,-1 3 0,1-6 1,-1 4-1,1-3 82,-1 1 1,1 2 0,-1-5 0,-1 3 94,-5-2 0,11 0 0,-5 0 0,3 1 25,-1-1 0,-2 4 0,1 0 0,-1-1 18,1 1 1,-7 0 0,-1-5 0,-2 3 48,-4-2 1,4-2 0,-2-2 0,0 0-85,2 0 1,-6-2 0,4-2 0,-4-4-136,-2-1 1,1-1 0,-1-3 10,0 1 0,0 3 0,1-5-153,-1 3 1,0 1 0,-2-3-1595,-3 2 1,1 9-2203,-7 2 3909,0 0 0,-14 23 0,-1-4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19248 9783 24371,'48'-2'0,"4"-1"-55,7-3 0,8-6 1,10 7-1,9-1 1,-38 3-1,1 0 1,4 0-1,0-1 103,1-1 0,1 0 0,0 0 0,-1-2 1,-3-1-1,0-1-62,-2 1 1,-1-1-1,48-10 1,-10-2 70,-5-2 1,-3 0-1,-21 4 1,-1-2 27,-2-2 0,-5 0 1,-3 7-1,-5 3 10,-5 2 1,-9 7 0,-2-2-48,-1 4 0,-6 4 1,-1 6-413,-9 9 1,-6 0-1,-2 8 1,0 2 257,0 7 1,-10 3-1,-5 10 1,-8 7 158,-4 7 1,4 8 0,-6 8 0,-1 9-42,13-39 0,1 2 0,-2 4 0,0 3 0,-1 2 0,-1 0 0,-1 4 0,0 1-178,-1 2 1,0 2 0,3 4 0,0 1 0,-2 4-1,0 0 1,0 1 0,2 1-61,-2-1 1,1 1 0,3-3 0,2-1-1,3-7 1,1-2 0,1-2 0,1 0-78,-1-2 0,2 1 0,3 0 0,1 0 0,0-1 0,2-1 0,1-3 0,2-1 22,1-3 0,2 1 1,0-2-1,1-1 1,3 1-1,2-1 1,-1 0-1,1 0 306,1-2 1,1-1 0,9 44 0,6-11 0,-1-7-145,1-3 1,-4-10 0,4-5-1,-4-6-88,-8-4 1,1-8-1,-11 2 1,-3-5 131,-6-7 1,-5-5-1,-8-11 1,-2-7 168,-4-3 0,-4-2 0,-8 0 1,-1 0 83,-4 0 0,-4 0 0,-12 0 0,-5 0-93,-8 0 1,-11 0 0,-3 0-1,-7 2-7,42 1 1,-1 0 0,-8 1 0,-1 2 0,-2 1 0,1 1 0,0-1-1,-1-1 9,1 0 0,1 0 0,5-1 0,-1 1 1,0 2-1,1 1 0,3 0 0,2 0 121,-38 8 0,10 0 152,12 0 0,7 2-1183,11 4 823,-4-3 0,20 6 0,-5-3 0,3 6 0,-1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11115 12953 15767,'-16'26'416,"-9"11"0,-15 14-294,-17 16 1,17-22 0,-3 2 0,-8 8-1,-3 1 1,-1 4 0,-1 1-151,-3 2 1,1 0-1,6-4 1,1-1 0,2-5-1,2-1 1,6-5 0,4 0-1169,6-6 0,4 0 1140,-15 32 0,25-21 1,0-1-1</inkml:trace>
  <inkml:trace contextRef="#ctx0" brushRef="#br0">16594 11265 23719,'10'-35'-1117,"5"-5"1,-5 0-1,1 0 1,3-1 927,5 1 1,-2 0 0,6 6 0,-6-1 283,-5 1 1,-4 5-475,-8 0 0,-16 8 0,-11 0 0,-15 6 692,-15 3 0,-18 9 0,-9-3 0,-10 4-128,44 2 1,-1 0 0,-1 0 0,0 0 0,-6 1 0,-2 2 0,-3 1 0,-1 1-5,-3 3 0,0 2 1,0 4-1,0 2 1,-5 0-1,1 1 1,0 2-1,0 2-129,-1 1 1,0 0-1,1 0 1,-1 2-1,-3 1 1,0 2 0,1-1-1,1 1 180,3 2 1,0 0 0,-1-2-1,0 1 1,0 3 0,-1 1-1,0 1 1,0 1-110,-1 2 1,1 1 0,6-5 0,1 1 0,2 1-1,0-1 1,6-3 0,1-1-65,3-4 0,1 0 0,3 0 1,2 0-1,-41 15 0,11-2 385,14-1 1,17-3-1,10 0 1,9 3-596,8 3 1,6-2-1,13 8 1,3 2-179,9 2 1,9 9-1,17 4 1,6 6 197,6 6 0,0 5 1,-19-35-1,3 0 0,2 3 1,1 0 4,4 3 1,2-1-1,0-1 1,2 0-1,3 4 1,2-1 0,0-2-1,1-2-146,2-1 0,1 0 1,3 1-1,1-1 0,4-2 1,3-4-1,1 0 1,2-3 78,1 0 1,3-3 0,5-4 0,1-3 0,6-1 0,1-2-1,1-5 1,0-2 18,0-4 1,1-3 0,1-2 0,0-3-1,-4-5 1,0-2 0,4 0 0,0-2 112,4-1 1,0-3 0,-28-1-1,1-1 1,0-3 0,0-3-1,1-3 1,0-1 0,0-1-1,0-1 1,1-1 187,0-1 0,1-2 1,0 0-1,2-1 0,0 0 1,0-2-1,2-1 0,1-1 1,-1-1-1,0 1 0,0-1 1,0 0 103,0 1 1,-1 0 0,1 0 0,-2 1 0,0 0 0,-2-1 0,-4 2 0,-2-1 0,0 0 0,0 0 0,-1 0 0,0-1-60,-2 0 1,1-1-1,-1 0 1,-1 1-1,1-2 1,-2 1 0,25-19-1,-3 0 1,-7 2-1,-2-2 15,-5 1 0,-2-1 0,-6-1 0,-3-1 1,-1-2-1,-3-2 0,-3 1 0,-4-2-35,-2 1 1,-5-1 0,-8 1 0,-4 1-1,-9 3 1,-4 0 0,-2 1 0,-2-1 39,-3 1 1,-3-1-1,-6-6 1,-5 1-1,-4-2 1,-4 1-1,-7-2 1,-4 1 19,-5-3 1,-5 0 0,-8 2-1,-5 1 1,-7-4 0,-3 2-1,-8 1 1,-4 3-309,21 19 0,-1 1 0,-3 1 0,-5 1 0,-1 3 0,-2 2 0,0 3 0,0 3 0,-2 2 0,-1 0 0,-1 0 0,-1 3-149,0 0 1,-1 2-1,0 1 1,-3 1 0,-1 0-1,2 3 1,2 2-1,2 1 1,0 1 0,-29-2-1,2 3-104,6 1 0,2 4 0,10 4 1,1 4-1,-1 2 0,1 3 1,3 4-1,1 3-327,4 2 0,2 4 1,-1 4-1,4 5 1,8 3-1,5 4 676,-1 7 0,2 2 0,-1 2 0,2 3 0,5 5 0,2 3 0,1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5265 4129 8017,'-9'-8'1426,"-4"5"0,6-7-405,-3 3 1,7 3 0,-1 12-402,8 8 1,7 3-1,11 10 1,6 6-493,3 8 1,10 5-1,3 6 1,4 5-327,2 8 1,6 5 0,1 0 0,-28-34-1,0 0-442,0 0 1,-1-1-1,26 36 1,-10-12 0,-7-8-2429,-7-6 3068,-6-14 0,-15-2 0,-1-5 0</inkml:trace>
  <inkml:trace contextRef="#ctx0" brushRef="#br0">5832 4012 8106,'-27'13'1367,"-1"4"0,-2 9-64,-1 9 0,-10 24 0,-3 19 0,19-33 0,0 2-922,-3 5 0,0 0 0,0-1 0,-1-1 0,-3 2 0,1 0 0,1-3 0,0-2-72,1-1 0,1-3 0,-20 27 0,11-11-1160,7-10 1,14-27-1,14-24 851,11-22 0,10-15 0,14-11 0</inkml:trace>
  <inkml:trace contextRef="#ctx0" brushRef="#br0">6883 3834 7943,'0'-17'950,"-7"7"0,5 12 0,-4 15 1,4 10-642,2 6 0,2 14 0,2 7 0,2 5-230,-2 6 0,3 4 0,-1 3 1,0 3-214,1-2 0,-5-5 0,4-5 1,-2-7-484,2-8 1,-5-8 0,5-12 616,-4-5 0,6-11 0,1-5 0</inkml:trace>
  <inkml:trace contextRef="#ctx0" brushRef="#br0">6677 4333 7889,'-23'0'0,"0"0"711,2 0 1,10-2-1,5-4 877,4-5 0,11-5 0,9-3 0,8-2-923,7-2 1,11-5 0,6 5 0,5 2-1309,1 2 0,-3 3 0,-1 5 0,-1 5-1358,1 4 2001,0 2 0,-1 15 0,1 5 0</inkml:trace>
  <inkml:trace contextRef="#ctx0" brushRef="#br0">7933 3714 8005,'-7'-17'705,"-1"11"0,-4 12 302,7 15 0,5 19 0,4 11 0,3 12-787,3 10 1,1 13 0,-3-38 0,-1 1-1,0 2 1,0 0-276,-1 0 1,-1 1 0,-1 43 0,4-3-1,-1-8-666,5-10 1,-2-11 0,-1-20 720,-1-9 0,13-11 0,-2 2 0</inkml:trace>
  <inkml:trace contextRef="#ctx0" brushRef="#br0">9069 3972 8062,'-17'0'1036,"5"0"303,1 0 1,9 0-852,2 0 1,8 0 0,11 0 0,6-2-230,9-4 0,2 2 0,10-7 1,2-1-213,2 3 0,-4-5 1,-1 9-1,3 1-705,2 2 1,0 2 0,-3 0-1,-4 0 658,-7 0 0,2 7 0,-11 3 0</inkml:trace>
  <inkml:trace contextRef="#ctx0" brushRef="#br0">9138 4367 7970,'-12'0'0,"1"0"2776,-3 0-2090,7 0 0,9-6 0,15-1 1,10-3-279,5-3 0,5-3 0,1-1 0,4 0-479,2 0 0,-4 2 0,4 1 0,0 5-154,0 1 0,-6 2 0,2 6 1,-3 0 256,-3 0 1,-5 8-33,-1 3 0,-7 12 0,4 4 0</inkml:trace>
  <inkml:trace contextRef="#ctx0" brushRef="#br0">9241 4745 7907,'-32'0'811,"3"2"0,6 2 570,4 2 1,9 1 0,8-3-740,12 2 1,3-6 0,18-8 0,3-3-114,5-8 1,10 2 0,1-6-1,5 4-319,1 1 0,-6 1 0,-3 0 0,5 0-1120,2 0 0,-5 7 0,7 4 1,-8 4 909,-8 2 0,4 0 0,0 0 0</inkml:trace>
  <inkml:trace contextRef="#ctx0" brushRef="#br0">10687 3748 8932,'-2'-15'616,"-4"3"0,2 5 0,-5 9 0,-1 5-245,0 10 0,1 8 0,-5 12 0,5 3 205,1 6 1,-3 3-1,5 3 1,2-3-381,2-3 0,10-4 0,3-9 0,7-5-284,5-5 0,5-5 0,11-7 0,3-5 30,2-4 1,-4-8 0,4-2 0,-2 1-205,-4-1 1,-9 4-1,-6 10 1,-6 5 208,-6 5 1,-5 9 0,-14 5 0,-9 8 341,-10 8 1,-15 6 0,-7 1 0,-9 1 38,-3-5 0,6-14 0,-3-5 0,5-9-241,1-11 0,10-8 0,8-10 0,11-11-235,9-13 1,7-7 0,10-8 0,9-3 147,11 2 0,7-7 0,5-6 0</inkml:trace>
  <inkml:trace contextRef="#ctx0" brushRef="#br0">10704 3714 7935,'-31'9'1703,"-3"-3"1,-3-4-1,9-2 122,5 0 1,11-2-1,10-2 1,12-3-720,13-3 1,9-1-1,11-7 1,6 1-1600,7 0 0,7 5 1,-4 1-1,0-2-5613,1-3 6106,5-1 0,-4 0 0,8 0 0</inkml:trace>
  <inkml:trace contextRef="#ctx0" brushRef="#br0">12700 4092 7835,'-11'2'618,"-1"4"0,-1 7 133,-3 8 1,7 8 0,3 9 0,4 6-445,2 5 0,0-1 0,2 8 0,4-9-16,5-7 1,5-3-1,1-5 1,0-5-157,0-10 1,0-9-1,-1-16 1,-3-9-96,-1-10 1,-1-13 0,6-8 0,-1-5-207,-5-4 0,2-6 1,-7 5-1,0 3 11,2 1 0,-7 12 1,5 8-1,-4 9 200,-2 6 1,6 11-1,0 10 1,-1 15 260,3 16 0,-4 15 1,7 11-1,1 0-54,-3 0 1,7-3 0,-5-10 0,2-6-124,-1-4 1,3-17 0,-1-7 0,5-10-231,4-8 1,0-19-1,-6-15 1,0-8-352,0-4 0,0-5 1,1 0-1,-1 1-138,0 3 0,-7 11 0,-3 8 489,1 9 0,-4 25 0,5 17 0,1 21 329,-1 16 0,-3 12 0,4 9 0,-1-2-80,1-3 0,-4-9 1,5-5-1,2-8-298,3-8 1,3-14 0,2-8 0,2-15-762,-2-12 1,0-6 910,2-20 0,-4-3 0,6-14 0</inkml:trace>
  <inkml:trace contextRef="#ctx0" brushRef="#br0">13836 4040 7871,'-17'0'0,"-1"0"0,7 0 0,-1 2 0,1 6 906,1 9 0,-3 8 0,5 11 0,1 4-174,-1 6 1,2 10 0,6 3 0,0 0-539,0 0 1,2-11 0,4-12-1,5-9-204,5-8 1,3-5 0,2-16 0,2-6-83,-2-9 1,-2-14 0,-2-13 0,0-3 50,1-7 0,-9 4 1,-3 5-1,-4-1 98,-2 2 0,-2-2 0,-4 10 0,-7 5-24,-8 4 1,0 12 0,-8 9-1,-2 4-285,-1 2 0,-1 2 1,5 4-1,5 4-3505,4-1 2632,9 6 1,12-13 1124,15 4 0,8-19 0,10-6 0</inkml:trace>
  <inkml:trace contextRef="#ctx0" brushRef="#br0">14404 4023 7871,'-12'-6'0,"1"-1"871,-3-3 0,-1 6 1,-2-1-409,0 3 1,-1 15-1,3 6 1,2 8-78,1 9 0,3 1 0,-5 8 0,5 5-123,1 6 1,2-11 0,6 1 0,2-9-227,4-9 1,4-5-1,7-11 1,0-11-68,0-10 1,6-12 0,2-21 0,0-10 25,0-9 1,-2-6 0,-6-3 0,0-3 103,0-1 1,-7-3 0,-4 5 0,-6-1 192,-6 6 1,-4 6 0,-7 13 0,-2 6 239,-4 8 0,4 20 0,-2 11 0,6 18-161,3 17 1,8 26 0,0 16 0,8 8-268,8 4 0,3 6 0,4 0 0,4-1-555,-9-44 1,1 0-1,13 37 1,5-4-1,3-17-1450,1-13 0,1-10 0,0-13 1900,2-10 0,0-15 0,-5-12 0</inkml:trace>
  <inkml:trace contextRef="#ctx0" brushRef="#br0">15574 3697 7763,'-12'-2'4055,"1"-4"-3643,7 4 0,-2-11 1,14 5-1,7-2 98,6-3 0,10 3 0,-4-1 0,1 0 0,-1-1-405,-2 1 0,4 7 0,-6-2 1,-2 8 103,-2 9 0,-10 9 0,-1 18 1,-2 6-249,-1 7 0,1 18 0,-8 0 1,-2 3-87,-1 5 194,-1-6 0,0 5 1,1-9-1,1-6 159,2-9 1,4-16-1,3-13 1,7-6 70,3-6 1,2-3 0,1-8 0,-3-2-300,-4-4 0,5-11 0,-7-10 0</inkml:trace>
  <inkml:trace contextRef="#ctx0" brushRef="#br0">15660 4040 7792,'-27'0'746,"-3"0"0,7 0 0,2 0 1319,1 0 1,13 0-1142,7 0 1,15-5 0,14-3 0,5-2-735,6-3 0,-1-2 1,6 0-1,1 1-949,-2 3 0,4 5 0,-8-4 0,-1 1-2923,-3-1 3682,-2 6 0,8-11 0,2 6 0</inkml:trace>
  <inkml:trace contextRef="#ctx0" brushRef="#br0">16193 3284 7747,'-7'25'714,"5"-2"1,-4 9 0,6 6 736,6 4 0,5 4 1,12 8-1,6 3-619,3 6 1,9 4 0,-1 4 0,-2 3-646,-2 6 0,-11 4 0,-8 2 0,-9-2-735,-6-3 0,-4 1 0,-6-8 1,-9-5-4513,-10-10 5060,3-1 0,-17-22 0,5 6 0</inkml:trace>
  <inkml:trace contextRef="#ctx0" brushRef="#br0">12752 3198 7903,'-25'17'592,"-8"10"1,-7 9 0,2 18 169,2 18 1,21-23 0,3 3 0,-1 11 0,3 2 0,0 5 0,3 2-400,0 5 0,2 1 1,1-2-1,2 0 0,5 2 1,2-1-1,2-4 0,3-3-294,2-2 1,3-2 0,7-4 0,4-3 0,1-6 0,3-1 0,2-5 0,3-3-70,1-5 0,3-3 0,2-3 0,4-3 0,3-4 0,-1-1 0</inkml:trace>
  <inkml:trace contextRef="#ctx0" brushRef="#br0">5455 808 7960,'-6'12'32,"1"-1"0,-1-5 0,6 5 428,0 3 1,8 8-1,5 7 1,8 4 237,8 1 1,5 10 0,6 8 0,6 11-215,4 9 0,1 6 0,-25-36 0,-2 1 0,24 35-644,-2-9 0,-6-8 1,4-13-1,-4-8-1042,-7-12 1,-1-14 0,-9-11 1201,-2-6 0,-9-15 0,-5-8 0</inkml:trace>
  <inkml:trace contextRef="#ctx0" brushRef="#br0">5920 808 8073,'-35'8'0,"1"5"1882,0 8 0,-7 21 1,1 17-1,2 12-956,2 9 0,3 4 0,4 2 0,5 2-785,-1 4 0,13-14 0,1-5 0,7-20-1075,4-16-3478,0-18 2128,15-12 2284,-3-14 0,13-18 0,-8-11 0</inkml:trace>
  <inkml:trace contextRef="#ctx0" brushRef="#br0">7107 928 7976,'-23'42'250,"0"4"0,2 12 1,8 8-1,3 9 451,3 5 1,-5 6 0,6-11 0,3-5-498,1-5 1,2-2 0,2-13 0,3-12-1670,7-11 1,-3-16 1464,3-5 0,-8-4 0,3-2 0</inkml:trace>
  <inkml:trace contextRef="#ctx0" brushRef="#br0">6797 1307 7869,'-5'17'0,"-3"0"576,-2 0 0,7 0 1,-3 1-1,6-1 1155,6 0 1,11-7 0,12-5 0,5-3-1026,6-2 0,4-13 1,10-6-1,1-6-3462,2-6 0,8-1 2756,-1-3 0,2-7 0,3-1 0</inkml:trace>
  <inkml:trace contextRef="#ctx0" brushRef="#br0">7727 671 7924,'-8'26'2664,"0"16"1,-3 6-1732,5 17 0,4 13 0,4 12 0,4 4-206,5 1 0,5-5 0,1 2 0,0-4-3562,0-2 2450,8-8 0,-6-9 0,6-10 0</inkml:trace>
  <inkml:trace contextRef="#ctx0" brushRef="#br0">8553 1289 9705,'-10'12'1850,"6"-3"0,8-1-1814,8-4 1,12-10 0,9-5 0,7-5 10,4-1 1,2 0-1,8-2-47,3-4 0,-4 4 0,7-6 0</inkml:trace>
  <inkml:trace contextRef="#ctx0" brushRef="#br0">8690 1513 7768,'-26'17'677,"1"2"1,9 2 0,5 2 695,5-2 1,12-4-1,7-5 1,10-6-551,12-4 0,1-10 0,12-5 1,3-7-1363,5-2 1,1-3 538,-5 2 0,0-4 0,-1-7 0</inkml:trace>
  <inkml:trace contextRef="#ctx0" brushRef="#br0">9981 671 7869,'-17'11'1810,"0"0"-715,-1 3 0,9 1 0,7 2 0,10 0-626,9 1 0,17-1 0,3 2 0,3 2-267,2 2 1,6 2-1,-3-2 1,3 5-471,-2 5 0,0 1 0,-10 1 0,-7 1-75,-8 4 0,-8 4 0,-14 8 1,-7-1 37,-9 1 0,-16-3 1,-15-3-1,-5-8 114,-5-7 0,-1-14 0,6-11 0,-1-8-209,4-9 1,6-10 0,4-20 0,12-4 399,7-5 0,11-9 0,2-2 0</inkml:trace>
  <inkml:trace contextRef="#ctx0" brushRef="#br0">10015 688 7868,'-17'0'0,"0"0"2548,0 0 1,2 7 0,3 5-935,6 3 0,6-3 0,6-3 0,9-1-1186,12-4 1,9-4 0,18-8-1,5-9-1109,10-10 0,6-7 681,5-6 0,4-4 0,-6-8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11926 1341 8117,'-25'0'322,"6"0"0,-4 0 1946,4 0-1443,1 0 0,13 0 1,12 0-227,20 0 0,21 0 0,17 0 0,8-2-318,7-4 1,-32 2 0,1-1 0,4-3 0,1-1 0,4-1 0,1 1-155,4-3 1,2 1 0,8-2 0,1-1 0,3-3 0,1 0 0,1-1 0,1 1-108,1 0 1,0 0 0,-2 0 0,-1 1 0,3 1 0,-1 2 0,-3 1 0,-1 1 126,-3 0 0,-3 3 0,-8 2 1,-3 2-1,36-2 0,-11 4-85,-9 2 0,-21 2 0,-16 4 0,-17 5-1174,-14 5 1,-5 1-1,-4 2 1,-5 2 1111,-10 2 0,7 0 0,-5-6 0</inkml:trace>
  <inkml:trace contextRef="#ctx0" brushRef="#br0">13836 636 7797,'-17'10'944,"1"-3"1,3-1-32,1 0 0,10 7 0,4-3 0,16 1 0,14-1 1,14-1 223,9 1 0,7-6-766,6 1 1,1 3-427,0-2 1,8 9-1,1 0 1,-1 8-339,-9 4 0,-8 7 0,-16 8 1,-12 2-1,-13 6 202,-11 5 1,-16 1 0,-11 7 0,-13 0-1,-14 2 10,-10 4 1,3-12 0,-5 6 0,5-8-83,1-3 1,8-6 0,8-4-1,9-6-1927,10-9 2190,11 2 0,6-10 0,10 5 0</inkml:trace>
  <inkml:trace contextRef="#ctx0" brushRef="#br0">16193 1135 7779,'-17'0'908,"0"0"0,7 2 1,5 3-1,5 9-368,5 7 0,7 6 1,11 9-1,5 6-348,5 9 1,9 3 0,2 7-1,2-2-629,0-3 0,-2-9 0,4-3 1,-3-4-304,3-7 0,-6-6 0,-1-12 740,-5-4 0,-2-11 0,1-9 0</inkml:trace>
  <inkml:trace contextRef="#ctx0" brushRef="#br0">16572 1186 7779,'-34'35'147,"-1"-1"0,1 2 1,-1 6-1,3 8 850,3 5 1,2 5-1,6-5 1,-2 2-890,2-1 1,8-10 0,3-8 0,5-8-858,7-7 0,5-5 749,10-7 0,1 4 0,-1-5 0</inkml:trace>
  <inkml:trace contextRef="#ctx0" brushRef="#br0">17295 1204 7838,'-10'0'2850,"4"0"1,14-2-2209,9-4 1,8 2 0,10-7-1,1-3-784,4-1 1,-2 3 0,6 3 0,0-1-1295,0 1 0,0 5 0,0-2 1436,-9 4 0,-1 2 0,-7 0 0</inkml:trace>
  <inkml:trace contextRef="#ctx0" brushRef="#br0">17329 1461 7785,'-8'10'764,"-1"3"192,-8-7 0,9 6 0,10-7 1,13-3 147,12-6 1,7 1 0,7-9 0,5-1-1225,3-3 0,-3-1 1,0 0-1,0 2-1968,-2 3 0,4-1 2088,-8 7 0,8-7 0,-4 3 0</inkml:trace>
  <inkml:trace contextRef="#ctx0" brushRef="#br0">18172 808 7868,'-2'-11'1539,"-3"-1"0,3 10 0,-4 4-1078,4 13 1,2 5-1,0 10 1,0 4-129,0 5 0,6 8 1,0-3-1,-3 4-195,-1 4 1,4-12 0,2 6 0,1-8-275,5-4 1,1-7 0,4-4 0,2-6-563,2-5 0,2-7 0,-4-12 0,2-10-2287,-2-10 2985,6-6 0,-8-1 0,6 0 0</inkml:trace>
  <inkml:trace contextRef="#ctx0" brushRef="#br0">18551 739 7816,'-8'17'757,"6"1"0,-5-1 0,1 2 281,0 4 0,1 13 0,5 16 0,0 11-489,0 9 1,0 12-1,0 10 1,1 0-590,5-1 0,-2-7 0,7-7 1,3-5-1527,1-7 1566,-5-14 0,13-3 0,-4-6 0</inkml:trace>
  <inkml:trace contextRef="#ctx0" brushRef="#br0">7234 6980 7893,'-6'-17'-901,"-1"3"1012,-2 3 1,5 5 112,-1 12 0,10 5 1,8 12-1,5 9 300,4 4 1,10 10 0,-1-2 0,6 4-139,-1 1 0,6 8 0,2 4 0,4 1-374,2-2 1,-1 1 0,1-10 0,1-5-222,4-4 1,-11-7 0,-1-11 0,-12-9 208,-9-6 0,-4-11 0,-1-7 0</inkml:trace>
  <inkml:trace contextRef="#ctx0" brushRef="#br0">7729 6930 8017,'-31'24'457,"4"2"0,-14 10 0,3 10 224,-1 15 0,-1 12 0,21-30 0,1 0 1,-1 1-1,0 0-551,0-1 1,1 0-1,-17 40 1,2-6 0,2-6-2146,3-3 1,4-18 2014,8-12 0,-1-10 0,1-12 0</inkml:trace>
  <inkml:trace contextRef="#ctx0" brushRef="#br0">8803 7244 8018,'-17'7'1608,"8"-5"0,18 3 0,17-10 0,13-6-1363,8-4 0,-1-1 0,11-1 1,-2 1-828,0-1 0,9 1 0,-1-1 0,3 3-2770,-2 3 3352,-1-4 0,-5 13 0,-1-5 0</inkml:trace>
  <inkml:trace contextRef="#ctx0" brushRef="#br0">8820 7722 8027,'-23'11'1052,"1"0"0,10-7 0,13 0 1,14-8-162,11-7 0,12-6 0,6-3 0,6-2-798,5 2 0,4 0 0,5 2 1,-2-1-950,-1 5 1,-1 3-1,7 0 1,-1 5-2646,0 4 3501,-8 2 0,-8 8 0,-10 1 0</inkml:trace>
  <inkml:trace contextRef="#ctx0" brushRef="#br0">8985 8069 7911,'-33'16'362,"-4"1"1,6-1 1355,11 1 0,12-3 0,19-3-757,11-5 1,15-6 0,7-6 0,6-6-707,5-9 1,-2 3-1,6-4 1,-1 4-828,1 1 0,-4 3 1,6 1 571,1 2 0,2 7 0,2-3 0</inkml:trace>
  <inkml:trace contextRef="#ctx0" brushRef="#br0">10603 6798 8847,'-22'33'0,"0"2"603,2 4 1,0 5 0,0 9 0,-2 4-205,1 1 0,3 1 0,3 1 0,2-5 136,2-3 1,8-12 0,-3-7 0,6-9-507,6-6 1,10-10 0,14-8 0,5-11-611,3-10 0,8-6 1,-2-10-1,2-3-529,-2-2 1,2 5 1109,-8-1 0,8-5 0,-4 1 0</inkml:trace>
  <inkml:trace contextRef="#ctx0" brushRef="#br0">10867 6831 7935,'-16'0'383,"-1"0"1,1 9 0,1 6-1,4 9 809,6 7 1,3 15 0,2 20-1,0 13-557,0 12 1,7-3-1,-2-38 1,-1-1-1,2 0 1,-1 0-868,1-1 1,-1 1 0,1 37 0,5-5 0,2-8 231,1-9 0,3-5 0,-1-10 0</inkml:trace>
  <inkml:trace contextRef="#ctx0" brushRef="#br0">12932 7244 7908,'0'24'0,"0"3"0,0 12 0,0 6 0,0 7 0,0 5 0,0 1 0,0-3 0,0 4 0,0-2 0,0-11 0,2-15 1127,3-13 1,4-11-1,8-14 1,-1-13-891,1-17 1,-1-14-1,1-22 1,-1-8-513,1-5 1,-1 0-1,-1 7 1,-2 5-93,-2 7 1,-2 1-1,2 16 295,-5 8 1,-3 29 0,1 22 0,2 24 367,-3 20 1,5 17-1,-1 7 1,0 2 210,1-2 0,4-6 0,-2-10 0,1-8-197,0-7 1,1-15-1,9-14 1,3-12-274,1-9 0,3-19 0,5-18 0,0-12-170,0-13 1,-2 0 0,-3-5-1,-6 5-392,-4 5 1,-2-1 0,-1 10-1,-2 12 243,-2 16 0,-7 19 1,3 21-1,-2 19 573,1 15 1,1 16 0,-1 9-1,3 0 5,0-4 0,6-1 0,-4-4 0,4-4-115,1-8 1,1-21-1,-1-8 1,2-10-764,4-10 1,-1-17-1,4-12 1,-1-11 581,-4-9 0,6-11 0,0-4 0</inkml:trace>
  <inkml:trace contextRef="#ctx0" brushRef="#br0">14253 7244 7908,'-7'-31'0,"-4"1"444,-4 3 1,0 7 0,3-1 0,1 9 66,-2 6 0,-2 13 0,-2 10 1,1 10-123,-1 10 0,1 7 0,-1 9 0,3 4-165,3 2 0,-2-6 1,7 2-1,3-6-17,1-5 1,4-5 0,3-13 0,8-10-89,7-9 1,0-8 0,10-12 0,3-17-227,4-15 1,-1-12 0,-8-7 0,-6 1-78,-4 3 0,-3-3 1,-4-6-1,-8-5-67,-6-1 1,-14 11 0,-12 2 0,-8 9 14,-7 10 1,2 21 0,0 13 0,1 15-63,5 16 0,8 18 0,8 21 1,7 1-2063,8-2 2360,17-3 0,14-7 0,16-1 0</inkml:trace>
  <inkml:trace contextRef="#ctx0" brushRef="#br0">14765 7178 7871,'-16'-6'184,"-1"1"1,-5-1 0,0 6 0,2 2 0,1 5 520,3 10 0,-6 14 0,0 13-301,2 4 1,3 1-1,4 1 1,4-3-11,2-3 1,1-3 0,10-12-126,7-7 0,2-16 0,14-25 1,3-14 68,1-14 0,0-12 0,-2-13 1,-3-5-205,-2-3 1,4-3 0,-8 1-1,-6-3-230,-6-3 1,-6 4 0,-4-2 0,-6 5 25,-8 4 0,-1 22 1,-6 9-1,1 21 328,-1 19 0,3 28 0,9 26 1,6 20 22,3 18 1,2-39-1,0 1 1,0 2-1,2 1 1,1 1 0,1 1-265,4 2 0,1 0 0,-1-5 1,2-1-1,3-3 0,2-1 0,16 34-1188,5-13 1,8-9-1,12-15 1171,4-9 0,-3-15 0,0-10 0</inkml:trace>
  <inkml:trace contextRef="#ctx0" brushRef="#br0">15558 6831 7901,'-13'4'1552,"7"-4"1,10-6-1258,18-16 1,11-3 0,9-10 0,2-2-407,0-1 1,-1-8-1,3 4 1,-4-2-88,-2 0 1,-3 16-1,-10 6 1,-5 19 22,-3 17 0,-10 17 0,-4 32 0,-3 14 182,-2 13 1,-3-41-1,-1 1 1,-1 1-1,1 0 1,-2 2-1,1 1-3,-1 0 1,1 0 0,2-4 0,0-1 0,-1-2 0,-1-1 0,-2 31-128,3-13 1,2-10 0,2-16 122,0-10 0,0-23 0,0-7 0</inkml:trace>
  <inkml:trace contextRef="#ctx0" brushRef="#br0">15673 7046 8065,'-16'16'0,"1"1"371,4-1 1,-2 1-1,8-1 1,3 1 562,6-1 1,7-7 0,11-5-1,7-8-575,8-7 1,5-5-1,8-6 1,-1-7-951,1-8 0,1 0 1,2-7-1,2-2 591,-2-1 0,-1-10 0,-3-2 0</inkml:trace>
  <inkml:trace contextRef="#ctx0" brushRef="#br0">16202 6270 7901,'-15'-2'0,"2"-1"790,2-3 0,8 3 1,-3 10-1,6 8-154,6 5 1,10 11 0,12 0 0,5 8 172,5 3 0,10 9 0,9 10 1,2 5-472,-28-31 0,0 1 0,20 41 1,-27-35-1,-2 2 0,-2 1 1,-3 0-581,-3 1 0,-2 0 1,-4 0-1,-4 1 1,-1 1-1,-4 0 0,-8 41-567,-13-6 0,-7-17 0,-6-2 0,-2-7 809,-1-9 0,-1-14 0,6-10 0</inkml:trace>
  <inkml:trace contextRef="#ctx0" brushRef="#br0">12932 6369 8070,'-59'57'0,"-3"9"0,33-26 0,3 3 0,-2 5 0,2 3 515,0 7 0,1 5 1,3 4-1,2 3 0,0 5 1,1 2-1,2 1 0,1 0-356,2 1 1,1 0 0,3-3 0,1 0 0,4 0 0,1 0 0,1-5 0,3-1-179,1-6 1,5-1 0,4-5 0,6-3 0,7-8 0,5-4 18,3-3 0,2-3 0,3 0 0,3-4 0,4-7 0,3-3 0,-1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5507 12706 8053,'-17'0'63,"-1"0"0,1 0-80,0 0 1,5 5 0,3 3 0,-1 2 16,1 3 0,3 2 1,-4 3-1,3-1 280,3 0 1,2-6 0,2 1-135,0 1 1,2-5 0,4-2-1,3-3 77,1 3 1,5-4 0,-3 4 0,3-4 93,2-2 0,2 7 1,2 5-1,2 3-99,-2 2 1,-2 2 0,-1 2-1,-1 4-27,0 2 0,-7 7 0,-5 6 0,-3-1 16,-2-3 1,-2 0 0,-3 2 0,-9 1-196,-7-7 1,-4-5 0,-5-10 0,1-2-378,-2-3 0,-1-5 1,-2-10-1,1-9-557,4-11 1,4-7-1,8-7 1,2-3-362,4-6 0,3-1 1283,8 1 0,0-4 0,0 6 0</inkml:trace>
  <inkml:trace contextRef="#ctx0" brushRef="#br0">5352 12792 8053,'-8'9'2558,"-3"-3"1,1-4-2023,-1-2 1,9 0 0,2 0 0,9 0-743,7 0 1,9-8 0,3-3 0,5-4-846,1-3 1,6 3 0,2 2 0,0 1 1050,1-1 0,4-2 0,-3-3 0</inkml:trace>
  <inkml:trace contextRef="#ctx0" brushRef="#br0">5817 12517 7957,'-16'-12'0,"3"3"1597,1 1 1,10 2-956,2 6 1,8 0 0,9 0 0,1 0-511,-1 0 0,6 0 0,0 0 1,-2 2-103,-2 4 1,4-2 0,-2 7 0,-4 1 78,-4-3 1,-9 6-1,2-1 1,-4 5-128,-2 4 1,-2 0 0,-4-6 0,-5 0 149,-5 0 0,-1 1 0,0-3 1,2-2 319,3-1 0,-3-9-344,3 3 0,7-4 0,5-2-299,9 0 1,1 0-1,1 0 1,3 0-539,1 0 0,2 6 1,0 1-1,1 3-579,-1 3 0,0 3 0,0-1 1308,0-4 0,1 5 0,-1-7 0</inkml:trace>
  <inkml:trace contextRef="#ctx0" brushRef="#br0">6367 12912 7975,'-27'0'1593,"4"0"1,10 2-1025,2 4 0,11-4 0,3 1-685,13-6 0,12-1 0,1-6 0,4 1-697,1-1 1,0 4 0,1-3 0,-1 1 812,1 4 0,-1-5 0,1-1 0</inkml:trace>
  <inkml:trace contextRef="#ctx0" brushRef="#br0">6419 13118 7975,'-17'10'344,"-1"3"0,1-7 0,2 0 602,3 1 0,7-5-669,10 4 1,7-10-1,11-3 1,6-3-237,3-3 1,2-3 0,1 1 0,-1 2-42,1 1 0,-1 1 0,1-6 0</inkml:trace>
  <inkml:trace contextRef="#ctx0" brushRef="#br0">7021 12706 8344,'2'-16'447,"4"5"1,-4 1 0,5 7-1,1-3 175,3 2 1,-1 2-526,2 2 0,-3 8 0,3 5 0,-7 6 120,-3 4 1,-2 8-1,-2-3 1,-2 3-20,-1-2 1,-7 3-1,5-5 1,-1 2-134,0-1 1,-3-7 0,3 2 0,1-4-229,-1-2 1,2-5-312,6-1 1,2-7-1,4 0-160,5-8 0,5-5 0,1-9 0,0 1-1391,0 0 2025,0 0 0,1 0 0,-1-1 0</inkml:trace>
  <inkml:trace contextRef="#ctx0" brushRef="#br0">7400 12689 7982,'-17'7'309,"-1"5"0,1 3 203,0 2 1,5 6 0,3 0 0,1 0-183,4 2 1,2-6-1,4 4-409,4-4 0,4-8 1,7-1-1,0-2-157,0-5 1,6-1 0,2 0-1,0 2 66,0 2 1,-2 1 0,-8-1 0,-2 4 38,-1-1 0,-8 6 0,1-1 0,-3 5-16,-2 4 1,-7 0-1,-5-6 1,-3-2 146,-2-3 0,0 3 0,-1-5 0</inkml:trace>
  <inkml:trace contextRef="#ctx0" brushRef="#br0">7296 12740 7982,'0'-11'0,"0"-1"0,0-1 0,2-2 0,2-3 0,6 1 149,5 0 1,0 0-1,14 0 1,2-1 1607,1 1 1,3 6-1758,-1-1 0,8 1 0,2-6 0</inkml:trace>
  <inkml:trace contextRef="#ctx0" brushRef="#br0">7985 12809 8045,'-17'0'1289,"15"0"-1498,7 0 1,15 0 0,3-2 0,-1-2-442,3-2 0,2-7 1,7 4 649,1-1 0,-8-5 0,-2 5 0</inkml:trace>
  <inkml:trace contextRef="#ctx0" brushRef="#br0">8036 12964 7922,'-17'0'296,"0"0"0,0 0 1,2 2 602,3 3-870,4-3 1,16 6 0,5-8 0,7-2-192,3-4 0,7 2 0,-1-5 1,3 1-274,3 4 1,-1 2 0,-1 2-1,-3 0-909,-1 0 1344,-8 0 0,11 8 0,-5 2 0</inkml:trace>
  <inkml:trace contextRef="#ctx0" brushRef="#br0">8088 13187 7922,'-23'17'69,"0"-1"1,2-3 869,2-2 0,4-5-572,3 6 0,7-9 0,10 3 0,9-6-261,7-6 0,5-3 1,9-8-1,1 0-616,4-1 1,2 1 509,4 0 0,4 0 0,-6 0 0</inkml:trace>
  <inkml:trace contextRef="#ctx0" brushRef="#br0">8690 12689 10087,'0'24'799,"0"7"0,0 7-748,0 8 1,0 11-1,0 4 1,2 2-52,4 1 0,4-1 0,7 5 0</inkml:trace>
  <inkml:trace contextRef="#ctx0" brushRef="#br0">9465 12964 7971,'-10'17'142,"-3"2"0,5 2 1,1 4 173,-1 2 1,2-5 0,6 7 0,0 0-139,0-3 0,0 5 0,0-8 1,2-4 253,4-6 0,-2-5 0,7-8 0,1-4-101,-3-7 1,6-8 0,-3-16-1,1-1-213,-1-4 0,3-4 1,-5-6-1,1 4-184,1 6 1,-3 4 0,4 4 0,-3 3-1017,-2 6 1,5 15 1460,-1 14 1,-5 11 0,-1 20 0,-4 3 79,-2 6 0,6-4 0,-1-2 0,1-6-449,2-5 1,-1-4-1,7-10 1,-3-4-206,3-5 0,7-12 0,2-7 0,-2-10-382,-2-11 0,-2-1 0,0-5 1,0 4-199,1 1 1,-7 9 788,1 3 0,-9 15 1,3 16-1,-4 17 190,-2 11 0,0 12 0,2-2 0,2 1-121,1-1 0,3-6 0,-2-11 0,5-6-521,5-4 1,3-10 0,2-5 437,2-8 0,15-13 0,-2-9 0</inkml:trace>
  <inkml:trace contextRef="#ctx0" brushRef="#br0">10308 12929 7971,'-17'8'0,"0"5"266,-1 8 0,7 0 1,-1 8-1,1 2 1,-1 1 284,1 2 0,7 1 0,-2-3-440,5-3 1,2 1-1,7-9-359,9-5 1,2-9-1,8-14 1,0-10-198,0-10 0,-4-11 1,3-3-1,-3 1 176,-7-2 1,-1 6 0,-9-4-1,-2 4 220,-3 1 1,-2 8 0,-5 6-1,-8 8 299,-7 7 1,-3 4 0,-7 4 0,2 6-86,-1 9 1,5 6 0,2 8-1,4-5-515,2-1 350,7-2 0,2-6 0,8 1 0</inkml:trace>
  <inkml:trace contextRef="#ctx0" brushRef="#br0">10652 12964 7971,'-17'0'47,"2"2"1,1 1 268,3 3 0,1 7 0,-3-1 1,3 5 174,3 6 1,1-2 0,6 6-1,0 0-341,0-1 0,0-5 1,2 0-1,4-7-322,5-9 1,4-5 0,3-7 0,-1-10-83,0-10 1,6-8-1,-2-5 1,-4-7 93,-3-9 1,-5 3 0,3-7 0,-7 3 294,-3 0 0,-2 0 0,-2 7 0,-3 4 124,-7 6 1,-3 13 0,-2 10-1,-1 13 305,1 14 0,2 18 0,3 24 0,7 9-402,3 6 0,2 7 0,2 1 1,3-2-983,7-3 0,5-11 1,6-5-1,8-10 820,7-8 0,13-5 0,11-14 0</inkml:trace>
  <inkml:trace contextRef="#ctx0" brushRef="#br0">11513 12775 7919,'-12'5'536,"3"3"1,-1 1 0,2 7 586,1 5 1,-5 0 0,7 7-932,1 3 0,2 1 0,2 1 0,0-3-249,0-1 1,7-8-1,5 0 1,5-7-663,6-9 1,-2-3-1,6-6 1,0-5-472,-1-8 0,1-12 0,2-2 1190,-6-7 0,4-6 0,-1-7 0</inkml:trace>
  <inkml:trace contextRef="#ctx0" brushRef="#br0">11719 12706 7919,'-17'-17'539,"0"7"1,-1 4 204,1 4 0,2 18 0,4 8 0,3 11-339,0 5 1,6 8 0,-3-2-1,3 3-336,2 3 1,2 5 0,1 0 0,7-3-253,5-6 1,-1-8 0,9-10 182,-4-1 0,6-8 0,1 4 0</inkml:trace>
  <inkml:trace contextRef="#ctx0" brushRef="#br0">11874 12551 7860,'-6'17'0,"1"2"899,1 4 0,2-2 0,4 8 0,3 1-31,7 3 0,-3 3 0,3 4 0,1 4-638,3 0 0,-5 6 0,-1-6 0,-1 2-564,1 0 0,-6-3 1,1 3 333,-3-6 0,6-3 0,1-3 0</inkml:trace>
  <inkml:trace contextRef="#ctx0" brushRef="#br0">9499 12482 7862,'-25'40'731,"-1"4"0,1 6-354,7 9 0,3 19 1,9 12-1,3 6 0,1 1-419,2-9 0,9-8 0,10-13-1983,14-4 1681,9-4 1,17-15 0,2-2 0</inkml:trace>
  <inkml:trace contextRef="#ctx0" brushRef="#br0">6746 3146 26359,'17'-42'-1466,"4"6"0,-4-4 0,-7 4 0,-6 3-17,-4 4 1,-18 5 0,-10 6 1980,-14 1 1,-23 8-1,-12 3 1,-13 4-325,40 2 0,-3 0 0,-6 3 0,-2 2 0,-9 0 0,-2 1 0,-5 2 0,-3-1-76,-4 2 1,-2 0-1,-2-1 1,-2 1 0,1-1-1,-1 1 1,-4 0 0,-2 1-27,31-2 0,-2-1 1,0 1-1,-3-1 0,-2 0 1,0 0-1,0 2 0,0 0 1,0 0-1,1-1 1,1 1-1,-1-1-18,0-1 0,1 0 0,-1 0 0,-2 1 1,-1 0-1,1 0 0,0 0 0,0 0 0,1-1 1,0 1-1,-1 0 0,2-1 22,2 2 0,1-1 1,0 0-1,3-1 1,0 0-1,0 0 1,-28 7-1,1 1 0,2 0 1,2 0 224,4 1 1,2 1-1,9 0 1,2 0-1,5 0 1,2 1-1,4-1 1,2 2 122,2 0 1,3 2 0,3 0 0,2 2-1,3 3 1,2 2 0,-33 27-495,13 2 0,7 2 0,4 1 0,1 8-395,-1 11 0,10-3 0,8 1 0,11-3-240,9 1 0,9-1 0,12-7 1,12-2 76,14-2 0,11-8 0,15 3 0,10-5 433,9-1 0,-33-27 0,2-1 0,2-1 0,2-2 0,1-2 0,3-3 124,1-3 1,2-1-1,8 0 1,2-2-1,3 1 1,0-2-1,2-2 1,1-1 6,0-1 1,1 0-1,3-2 1,1-1 0,4-2-1,2-2 1,3 0 0,2-1 78,4-2 0,1-2 1,-29 1-1,-1-2 1,1-1-1,3 0 0,0-1 1,0-1-1,0-1 1,1 0-1,-1-1 68,2 1 1,-1-2-1,1 0 1,4-2 0,0-1-1,1 1 1,2-1-1,1 1 1,-1-1 0,1-1-1,-1-1 1,0 0 42,-1 1 0,-1 0 0,-1-1 0,-2 1 0,1 0 1,-1 1-1,0-1 0,0 1 0,1 0 0,-2 0 0,1 0 1,0-1 80,0 1 1,1 0 0,-1 0 0,-5 0 0,-1 0 0,0-1-1,-2 1 1,-1 0 0,-2 0 0,26-9 0,-3 0 82,-5 1 1,-2-1-1,-5 0 1,-4 0-1,-9 1 1,-4-2-1,-6 2 1,-4-1-178,25-26 0,-20 1 0,-24-1 0,-12 0-658,-13 1 0,-27 7 1,-20 4-1,-17 4 266,-10 1 0,-7 3 0,-7 3 0,0 6-462,0 4 0,6 9 741,0 5 0,7 9 0,-2 1 0,5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1153 7152 28259,'8'-17'-905,"3"0"0,2 0 1,1 1-1,-3 3 1,1 2-834,-3-3 1748,7 7 1,-7-9 0,8 7-1</inkml:trace>
  <inkml:trace contextRef="#ctx0" brushRef="#br0">826 7221 25923,'-44'17'380,"-4"1"0,8-1 1,2 0-202,2 0 0,3-5 1,2-1 1174,3 2-1185,7-5 1,5 0 0,16-8 0,10-2-145,5-4 0,16-4 0,5-9 0,8-4-130,10-5 0,1-5 0,12-3 0,6-4 72,3-6 0,3-2 1,3 1-1,-4 3 77,-1 2 1,-1 1-1,-5 9 1,-4 3-216,-12 6 1,-11 6-1,-15 6 1,-6 5-788,-4 4 1,-9 4 647,-5 4 0,-18 3 1,-6 8-1</inkml:trace>
  <inkml:trace contextRef="#ctx0" brushRef="#br0">1359 6791 19253,'-11'-5'0,"1"-3"-526,3-2 1,-5-1 0,9-4 1619,4 3 0,9 5 0,13 7 0,6 0-601,3 0 0,4 0 1,5 0-1,4 0-156,5 0 0,4 0 0,1 0 0,1 0 78,-7 0 0,1 0 1,-10 0-1,0 0-987,2 0 1,-13 5 0,0 3 0,-10 3-443,-8 8 0,-3 6 0,-12 12 0,-7 3 852,-12 6 1,-15 9 0,-8 4 0,-4 2 266,-2 4 1,3-4 0,3 1-182,6-3 0,11-2 0,4-5 0</inkml:trace>
  <inkml:trace contextRef="#ctx0" brushRef="#br0">13371 11107 7973,'-17'19'137,"0"4"0,0 5 415,-1 5 1,1 3-1,2 6 1,1 8-95,3 5 0,1 8 0,-1-5 0,3-5-193,1-5 1,5 0-1,-2-10 1,8-6-199,7-7 1,6-8 0,6-5-1,6-8-186,4-8 1,7-6-1,0-9 1,0-4-364,2-5 1,-6 1-1,3 0 1,-7 2-1119,-3 4 0,-8 2 1600,2 2 0,4-8 0,-1-2 0</inkml:trace>
  <inkml:trace contextRef="#ctx0" brushRef="#br0">13698 11193 9284,'-15'25'1748,"1"5"1,5 10-1173,1 12 0,1 15 0,3 15 1,-2 8-309,4-42 1,0 1-1,0 4 1,0 1-1,1 1 1,-1-1 0,-1-1-1,0-1-566,1-2 1,0-1 0,2 43 0,6-14-1,5-11-1562,4-13 0,3-20 1860,-1-17 0,0 0 0,0-7 0</inkml:trace>
  <inkml:trace contextRef="#ctx0" brushRef="#br0">14232 10832 8002,'7'-10'477,"-5"4"0,6 16 1,-2 15 325,-1 19 1,7 28 0,-5 22 0,-3-41 0,0 3-446,0 6 1,0 2-1,-1 0 1,-1 2-1,0 5 1,-2 1-1,2-3 1,0 0-266,1-3 1,0-1-1,1-3 1,0-1-1,-3-6 1,1-1 0,2-4-1,0-1-892,6 35 0,1-19 0,6-13 0,0-10 799,1-6 0,-1-17 0,0-4 0</inkml:trace>
  <inkml:trace contextRef="#ctx0" brushRef="#br0">15006 11640 8025,'0'34'0,"-2"-1"304,-4-5 0,4 10 0,-3-3 0,1 3 0,0 0 424,-2-3 1,1 1-499,5-13 1,1-4 0,3-13-219,2-12 0,7-17 1,1-11-1,5-12-85,4-10 1,0 3 0,-6-6-1,0 3 182,0 5 0,1-5 1,-3 14-1,-2 2 404,-1 6 0,-1 15 0,6 7-137,1 16 1,-7 27 0,-1 14 0,-3 17-108,-3 10 1,4-1 0,-1 3 0,1-5-504,0-6 0,5-5 1,-1-13-1,3-6-838,2-9 0,-5-13 0,-1-13 1072,2-8 0,10-13 0,4-10 0</inkml:trace>
  <inkml:trace contextRef="#ctx0" brushRef="#br0">15471 11227 7892,'0'-17'173,"0"0"1,-6 5 0,0 1 1111,2-3 0,10 1 0,7 0-861,8 1 0,-1 8 0,3-1 0,-4 5-427,-2 5 1,0 5-1,0 7 1,-1 2-98,-5 4 0,-3 4 1,-8 7-1,-2 1-384,-4-1 1,-4 0-1,-7-1 1,0-2 234,0-3 0,5-7 0,1 2 0,-2-4 624,-3-2 0,1 1-6,3-1 0,5-6 1,11-1-1,5-3-80,8-3 0,10-2 0,-2-2 0,2 0-261,3 0 1,1 0 0,0 0 0,-5 0-937,-1 0 0,4 0 908,-6 0 0,0 8 0,-6 1 0</inkml:trace>
  <inkml:trace contextRef="#ctx0" brushRef="#br0">16348 11588 7912,'-9'8'3303,"-1"-6"-2708,4 3 0,12-3 1,0-2-325,7 0 1,12-2-1,4-3 1,3-5-690,3 1 1,1-7 0,2 5 0,2-4 417,-1-3 0,5 1 0,0 0 0</inkml:trace>
  <inkml:trace contextRef="#ctx0" brushRef="#br0">17071 11244 7889,'-17'0'340,"0"8"0,-1 3 0,3 7 336,4 5 1,1 5 0,6 12-1,-2 6-374,3 4 1,3 1-1,7 1 1,11-2-178,8-4 0,7-1 1,1-10-1,3-10-287,3-10 0,2-8 0,6-8 1,-3-7 39,3-9 0,-6-10 0,-3-13 0,-9-6 113,-7-4 0,-4-7 0,-3 0 0,-5 1-3,-5 3 1,-12 9-1,-7 2 1,-8 4-15,-8 3 0,-11 7 0,-8 16 0,-6 6-158,-3 5 1,-4 2 0,7 7 0,7 7-289,3 6 0,11 8 472,10-6 0,4 8 0,2-5 0</inkml:trace>
  <inkml:trace contextRef="#ctx0" brushRef="#br0">19291 10625 7877,'2'-15'789,"4"4"1,-5 11 0,3 15-1,-6 12-341,-3 13 1,-11 9 0,1 9 0,-6 5-212,0 4 1,2 7-1,4-1 1,3-6-64,6-8 0,4-8 0,4-7 0,4-11-222,6-14 0,12-11 0,11-14 0,7-8-396,2-7 1,4-13-1,-6-10 1,0-2-335,0 0 1,-2 2 0,-7-1 0,-5 5 777,-5 3 0,-4 3 0,-1-1 0</inkml:trace>
  <inkml:trace contextRef="#ctx0" brushRef="#br0">19618 10643 7877,'-15'19'1238,"3"4"0,4 5-182,1 5 0,5 16 1,-4 13-1,4 12-305,2 12 1,-2 11 0,-1-1 0,0-47 0,0-1-675,1 1 0,0 0 1,0 39-1,4-4 1,6-14 114,9-10 0,2-16-192,10-10 0,-1 0 0,7-7 0</inkml:trace>
  <inkml:trace contextRef="#ctx0" brushRef="#br0">20083 10402 9235,'-8'-12'711,"-4"1"1,-1 19-1,2 9 1,5 23-1,4 21-258,2 19 1,0 16 0,1-40-1,0 2-305,1 5 1,2 0-1,0 1 1,1 0 0,3 1-1,1-2 1,0-2-1,1-1-281,2-6 0,-1-1 0,-1-4 0,1-3 1,16 33-1,0-11 133,0-8 0,1-7 0,7-1 0</inkml:trace>
  <inkml:trace contextRef="#ctx0" brushRef="#br0">20616 11055 7968,'-6'12'0,"-1"-3"298,-3-1 1,6 11-1,-2 0 1,3 6-1,-1 5 450,-2 3 1,0 7-1,6 0-510,0-2 0,0-3 0,0-7 0,2-7-116,4-7 1,4-1 0,5-9 0,0-8-153,2-11 0,-3-10 1,9-13-1,-4-4-104,-2-4 0,-2-13 1,-1 7-1,-3-1 118,3-1 0,-5 10 0,1 4 294,-3 4 1,5 19 0,-6 13-33,-3 17 1,-1 25 0,0 16 0,2 5-86,2 6 1,7-4 0,-3-2 0,1-3-534,1-7 1,5-14-1,6-3 1,-2-7-629,-2-10 1,4-9-1,0-17 1000,-2-12 0,6-8 0,-1-3 0</inkml:trace>
  <inkml:trace contextRef="#ctx0" brushRef="#br0">21046 10591 7922,'0'-17'194,"0"-6"0,0 0 783,0 2 1,2 2 0,4 4-99,5 3 1,-1 4-1,1 8 1,3 0-698,1 0 0,-3 2 1,-3 4-1,-1 7-206,-4 8 1,-3 6 0,-1 8 0,-1 1-33,-5 4 0,-4-4 1,-7 4-1,0-3-143,0-3 1,5 0 0,1-1-1,-1-4 190,3-6 1,1-4 0,8-2 0,0 0 269,0 0 0,10-7 0,5-3 1,8-1 65,4 0 1,1 0-1,9-6 1,1 0-67,2 0 0,0-2 1,-5-4-1,-3-5-601,-3-5 0,-4-1 0,-8 2 0,0 1-3798,0 3 4138,0-1 0,-7-12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15130 1223 23372,'0'-33'1907,"0"3"1,0 3-1117,0 2 0,13 2 1,6 8 9,6 3 1,6 5-1,7 11 1,4 7-1566,2 12 1,-5 9-1,1 9 1,-6 5 87,-5 3 1,-4 11 0,-10 1-1,-3-2 1,-7-5-351,-3-6 1,-9-8-1,-7 4 11,-7-2 628,-6-9 1,-7-9 0,1-8 0,3-5 634,1-5 0,8-4 0,0-4 0,7-4-246,9-5 0,3-5 0,4-1 0,3 2-471,7 3 0,11-1 1,8 7-1,5 4 99,4 6 0,6 6 0,-6 9 0,-1 6-211,-3 9 0,-3 3 1,-7 9-1,-8 1 653,-11 3 0,-14 2 0,-11-1 1,-12-1 499,-14-4 0,-2-4 1,-12-9-1,3-5-168,-3-5 0,5-11 1,-3-8-1,8-10-731,8-11 1,13-10-1,10-11 1,9-4 326,6-2 0,18-2 0,3-6 0</inkml:trace>
  <inkml:trace contextRef="#ctx0" brushRef="#br0">13217 1671 8048,'0'11'1909,"0"1"-1246,0 1 0,8 4 0,3 6-383,4 6 1,8 4-1,2 3 1,2 4-220,4 6 0,1 2 0,5 0 0,1-4-396,2-2 0,-2-10 0,-7-11 0,-4-7-682,-2-8 1,2-6 1016,-10-6 0,12-11 0,-10-10 0</inkml:trace>
  <inkml:trace contextRef="#ctx0" brushRef="#br0">13475 1757 8910,'-11'17'0,"-1"0"555,-1 1 1,0 1 0,-1 4-1,3 5-300,-3 5 1,-1 7-1,-2 2 1,0 0-174,-1 0 0,7-1 0,1-7 0,1-1-2857,-1-5 2775,6-3 0,4-23 0,10-4 0</inkml:trace>
  <inkml:trace contextRef="#ctx0" brushRef="#br0">14010 1671 8415,'-12'0'4623,"1"0"-4030,7-8 0,4 0 0,11-5 0,5 3-404,1 3 0,8-5 1,3 5-1,5-1-811,1 0 0,1 3 0,-1 5 0,-1 0-270,-4 0 1,3 0 0,-3 0 891,4 0 0,1 7 0,0 3 0</inkml:trace>
  <inkml:trace contextRef="#ctx0" brushRef="#br0">14079 1912 7999,'-23'6'445,"0"-1"1,2 9 0,7-5 484,3 1 0,9-2 0,2-8 0,11 0-353,10 0 1,6-8 0,9-4 0,3-3-495,1-2 1,6-6 0,-4 0 0,0 4-851,0 5 0,-1-1 0,-9 6 0,-1-1-2768,-3 4 3535,-7 4 0,12 2 0,-6 0 0</inkml:trace>
  <inkml:trace contextRef="#ctx0" brushRef="#br0">14182 2274 15368,'17'-8'277,"0"-2"0,6-7 1,2-2-1,2-2 1,4-2-1,1 0-4577,3-2 3275,-1 6 1025,1-6 0,7 0 0,2-2 0</inkml:trace>
  <inkml:trace contextRef="#ctx0" brushRef="#br0">16388 913 7956,'-29'-10'849,"0"5"0,6 5 1,-4 9-1,1 14-230,-1 15 1,12 22-1,-1 16 1,11-28-1,1 2-374,1 7 0,2 3 1,1 5-1,2 2 1,2 4-1,3 1 1,3 0-1,3 0-308,2-4 0,1-2 0,1-4 1,2-2-1,0-4 0,2-3 0,2-3 1,0-2-425,1-2 1,2-2 0,26 25 0,1-14 0,1-17-2345,-2-13 2831,3-13 0,-3-4 0,9-8 0</inkml:trace>
  <inkml:trace contextRef="#ctx0" brushRef="#br0">16767 1688 7869,'-10'8'818,"3"1"0,7 10 0,0 4-238,0 6 1,0 13-1,0 10 1,1 9-107,5 6 0,-2 0 0,8-2 0,-1-6-64,-1-5 1,5-8 0,-4-19-371,5-10 1,1-17 0,0-21 0,0-15 58,1-14 1,-3-15 0,-2-2 0,-3-6-157,-2 0 0,-1 4 0,-3 6 1,2 8-30,-2 7 0,-2 8 292,-2 11 1,0 29 0,1 23-1,5 19 76,6 14 0,-3-1 0,3 8 0,1 0-80,2-1 0,3-5 1,1-11-1,2-8-110,2-7 0,0-8 1,-4-14-1,2-9-257,2-9 1,0-22-1,-6-11 1,0-10-148,1-5 1,-1-6 0,-2 7-1,-1 5-61,-3 3 0,-7 17 261,2 2 1,-2 28 0,-1 18-1,3 21-9,-2 16 0,4 5 1,-1 6-1,3-4 616,3-1 0,3-3 1,1-7-1,0-6-332,0-10 1,6-15 0,0-13 0,0-6-4819,2-6 4655,-6-11 0,14-17 0,-6-10 0</inkml:trace>
  <inkml:trace contextRef="#ctx0" brushRef="#br0">17801 1740 7923,'-2'-18'292,"-2"1"0,-6 2 763,-5 3 1,7 5 0,-9 9-1,4 3-188,3 7 1,-3 13-1,7 9 1,2 10-579,2 6 0,4 2 0,2 1 0,4 3-259,1 1 1,3-7 0,7-10 0,2-5-277,2-7 1,8-9 0,-3-9-1,3-6-97,-2-12 1,1-5 0,-7-22 0,-4-7 172,-5-6 0,-7-1 0,-7 1 1,0 2 221,0-2 1,-13 4 0,-6 0-1,-4 4-216,-2 7 0,-6 6 1,3 12-1,-5 4-140,-1 5 1,5 12-1,4 7 1,4 8-440,6 8 0,9 1 1,0 1-1,6-4 743,6-2 0,11-2 0,10-6 0</inkml:trace>
  <inkml:trace contextRef="#ctx0" brushRef="#br0">18352 1636 7839,'-6'-17'-577,"1"0"0,-1 0-166,6-1 743,0 9 0,-8-6 0,-1 5 0</inkml:trace>
  <inkml:trace contextRef="#ctx0" brushRef="#br0">18369 1533 7839,'0'11'0,"-2"-1"315,-3-2 856,3-3-682,-14 3 1,9-4 0,-7 5-144,3-1 1,5 6 0,-3-1-1,-1 8 36,0 8 1,5 5 0,-5 8 0,1 10-164,-1 9 0,6 6 0,-2 2 0,4-2-204,2-4 0,8-13 1,4-18-1,5-12-356,6-13 0,2-11 0,5-13 0,-3-19 87,-2-16 1,-4-17 0,-7-11 0,-5-4 235,-1-2 1,-3-1 0,-6 3 0,-7 0 259,-9-2 1,-8 6 0,-12-7 0,-1 13 197,-2 9 1,0 13 58,5 12 1,10 23-1,8 19 1,9 24 471,7 22-970,1 11 0,7 18 0,7 3-70,7 5 0,0 1 1,7 0-556,3 0 1,-4-9 0,2-9 0,1-10-369,3-10 0,7-6 1,0-12-1,-1-7 0,-3-11 992,-2-8 0,1-12 0,-1-2 0</inkml:trace>
  <inkml:trace contextRef="#ctx0" brushRef="#br0">19196 1464 8937,'0'17'1113,"0"2"1,0 4 0,0 6-388,0 4 1,2 7 0,2 0 0,4-2-315,1-1 0,-3-3 1,4-1-1,-1-7-281,1-8 1,-4-9 0,5-9-1,3-4-286,1-7 0,-4-10 0,1-19 0,-1-4-111,-1 0 0,5-4 1,-5 8-1,-1 3 164,-3 7 1,2 5 0,-1 9 275,3 5 1,0 5 0,3 14 0,-2 9 423,3 10 1,-5 5 0,1 3 0,0-3-320,-1-3 1,3 2 0,5-10-1,0-6-419,0-7 1,-5-6 0,-1-4 0,3-6-301,1-9 1,2-8 0,-1-9 0,-3-1 189,-2 1 1,-7-1-1,2 3 1,-4 3 183,-2 6 0,0 15 0,2 14 376,4 15 0,-4 14 0,5 9 0,1 7-259,3 3 1,3-1 0,-1-1 0,-1-2-374,1-4 0,2-12 1,3-13-1,-1-5-420,0-5 1,0-11-1,1-6 1,-3-17 741,-4-13 0,5-8 0,-7-8 0</inkml:trace>
  <inkml:trace contextRef="#ctx0" brushRef="#br0">19817 758 7860,'7'17'0,"-3"0"0,8 2 0,3 4 1388,6 6 0,6 17 1,7 8-1,3 7 1112,3 10 0,-5 5-1794,-1 10 1,-1 6 0,-12 0 0,-6-2-1997,-7-2 957,-7-2 0,-8-5 1,-5-3-1,-3-3-2758,-2-8 1,0-14 3090,-1-13 0,-7-11 0,-1-4 0</inkml:trace>
  <inkml:trace contextRef="#ctx0" brushRef="#br0">4480 6356 8967,'-25'2'0,"-3"1"511,-5 3 1,-1 10 0,-1 1 0,1 10-219,-1 5 0,7 10 0,1 4 0,2 8 19,4 9 0,9 8 1,7 15-1,5 2-203,5 4 0,14-2 0,-4-42 1,3-1-1,1 0 0,2-2-125,23 39 0,8-7 0,5-16 1,1-9-14,1-10 1,1-21 0,5-13 0,-2-18-218,2-19 0,-4-20 1,-1-20-1,-7-12 165,-29 37 0,-4-2 1,-1-4-1,-3-3 1,-3-3-1,-1-1 1,-4-1-1,-1-1 53,-2-1 1,-1 0-1,-1 9 1,-2 0-1,-3 0 1,-3 1-1,-15-36-325,-12 11 1,-14 18 0,-15 9 0,-10 12-60,-6 15 1,5 13 0,-3 19 0,4 14 411,2 12 0,8 14 0,1 11 0</inkml:trace>
  <inkml:trace contextRef="#ctx0" brushRef="#br0">11701 6339 8340,'-35'-27'0,"1"6"349,-1 7 1,1 7-1,-1 9 1,1 5 0,-1 12-1,3 16 1109,3 15 1,4 17-1225,8 13 1,7 12 0,7-42 0,1 1 0,1 4-1,4 1-168,1 4 0,3 1 0,3 0 1,5 0-1,4-3 0,4-3 0,-1-3 1,2-2 68,2-5 0,2-2 0,25 33 0,10-18 0,2-18-121,2-21 0,-3-17 0,-1-16 0,2-16-234,2-18 1,-8-19-1,-7-15 1,-30 37 0,-2 0 42,-1-3 0,-1-2 1,-4 0-1,-2-1 0,0-1 1,-3 0-1,-1 2 0,-2 1-174,0-43 1,-14 4 0,-9 17 0,-14 6-253,-13 4 1,-10 13 0,-15 14 0,2 11-1149,4 9 1751,-4 7 0,12 7 0,-5 0 0,7 0 0,5 0 0</inkml:trace>
  <inkml:trace contextRef="#ctx0" brushRef="#br0">18904 6476 7967,'-18'-28'0,"-1"1"231,-4 2 0,4 10 0,-6 11 1,2 10-1,-2 13 635,-2 13 1,6 18 0,0 17-639,8 11 0,0 7 1,9-35-1,2 3 0,1 3 1,2 1-95,3 4 0,1 0 0,1 0 0,2-1 0,5 1 0,2-1 0,1-5 0,1-1 22,2-3 0,0-3 0,20 31 0,5-20 0,0-17-65,0-19 0,2-15 0,5-22 0,3-18-71,3-22 1,-9-15 0,-22 26-1,-2-2 1,-2 0 0,-2-2-132,-2-1 0,-3-1 0,-1-4 0,-1-1 0,-5 0 0,-1 0 0,-1 3 0,-1 1-319,1-44 1,-27 14 0,-17 5 0,-20 10-69,-16 13 0,-9 14 0,-5 27 1,-2 7-557,-2 8 0,10 13 803,13 12 0,15 11 0,12 4 0</inkml:trace>
  <inkml:trace contextRef="#ctx0" brushRef="#br0">18524 12746 7971,'-23'-10'93,"0"5"0,0 3 272,-1 2 1,1 11 0,-8 12 0,-2 17-76,3 14 1,-1 17 0,-3 19 0,17-37 0,1 3-107,1 8 1,1 2 0,2 1-1,1 2 1,4 3 0,3 1 0,2 0-1,2 0-125,4 1 0,2 1 1,1-1-1,5-1 1,4-3-1,4-2 1,0-8-1,2-3 84,3-6 0,2-5 1,34 29-1,14-27 0,5-17-213,5-18 0,8-34 1,-43 2-1,-2-4 0,2-7 1,0-5-28,-1-5 0,-1-4 0,3-8 1,-2-4-1,-4-3 0,-2-2 0,-2-2 1,-2-1 25,-2-2 0,-3-1 0,-5 1 0,-2-1 0,0-5 0,-3-1 0,-3 3 0,-3 0 86,-4 4 1,-3 0-1,-4 4 1,-5 2-1,-19-36 1,-21 10-277,-20 9 1,-13 10 0,29 37 0,-2 3 0,-44-15-68,-4 15 1,4 14 0,-6 20 0,4 11 78,4 8 0,6 20 0,17 6 1,9 2 248,12-1 0,2-3 0,11-4 0,-4-4 0</inkml:trace>
  <inkml:trace contextRef="#ctx0" brushRef="#br0">11649 12608 8061,'-52'-21'293,"0"4"0,1 7 0,-1 26 0,2 18 42,4 20 0,-2 26 1,28-33-1,2 2 1,1 5-1,2 3-172,1 5 0,3 2 0,1 6 1,2 2-1,2 2 0,1 1 0,2 0 1,2-1-106,2-1 1,2-2 0,3-6 0,3-2 0,4-9 0,1-3 0,17 41 160,5-17 0,16-24 0,0-24 0,3-21-98,4-19 1,-3-22-1,7-19 1,2-12-170,-31 27 1,-1-1 0,-2-2 0,-2-2 0,-2-1 0,-1-2 0,-3-1-1,-2-2-139,-2 0 0,-1-1 0,1-3 0,-2-1 1,-5 1-1,-3 1 0,-1 2 0,-1 2-322,1-39 0,-10 6 0,-11 11 1,-18 8-46,-17 7 1,-7 11 0,-12 18 0,-2 10-391,4 9 1,-2 6 943,9 2 0,-1 4 0,5 3 0,3 5 0,3-1 0</inkml:trace>
  <inkml:trace contextRef="#ctx0" brushRef="#br0">4325 12505 8237,'-57'53'289,"-1"5"0,9 15 0,28-28 0,3 3 0,2 8 0,2 3-94,1 7 0,3 2 1,3 5-1,2 1 1,2 6-1,2 1 1,3 2-1,2 1-240,3 2 1,3-2 0,2-8 0,1-3-1,4-4 1,1-2 0,-1-7 0,2-3 287,0-6 0,2-4 1,25 21-1,12-29 1,5-20-164,4-17 0,9-21 1,5-23-1,-39 12 0,-2-4-103,1-5 1,-1-4 0,-2-6-1,-2-3 1,-3-6 0,-3-1 0,0-3-1,-2 0-41,0-4 1,-2-1-1,-4 2 1,-2 0-1,-2 1 1,-2 0-1,-3 3 1,-3 2-224,-2 4 0,-3 2 0,-8-42 0,-20 14 1,-18 9-61,-12 6 1,-24 17 0,32 30-1,-4 3 1,-2 3 0,-1 3 19,-2 3 0,-1 1 1,0 1-1,1 2 1,3 3-1,2 2 1,-43 6-472,12 9 798,22 8 0,9 9 0,14 1 0,1-1 0</inkml:trace>
  <inkml:trace contextRef="#ctx0" brushRef="#br0">19007 1585 7313,'-8'9'-779,"6"1"1064,-3-4 0,10-6 0,7 1 0,3-8-525,2-9 0,6 1 1,0-12-1,0 1 365,2-1 0,-6-2 0,4-5 1,-4-1 412,-1 1 0,-1-1 1,0 1 108,0-1 0,1 7 0,-3 1 447,-4 2 0,3 12 0,-8 16-713,-3 18 1,-1 22 0,-4 20 0,-3 6 0,-7 5-77,-3 7 1,-2 5 0,-1 2-142,1-2 0,2-6 1,3-18-1,7-13 38,3-12 0,6-16 1,5-23-331,8-21 0,14-25 1,2-21-1,7-9 1,2-7-143,0-1 1,-2 6-1,-5 1 1,-3 7 257,-3 10 1,-10 18 0,-9 27 30,-3 15 0,-3 21 1,-10 31-1,-7 11 444,-8 14 0,2 7 0,-4 5 1,4-5-4,1-8 0,7-1 0,1-17 0,3-7-118,3-6 0,6-24 1,9-17-362,12-22 0,8-24 1,5-24-1,3-11-340,1-5 0,0-2 0,-6 2 0,1 5-217,-1 10 0,-1 14 1,-4 26 458,-6 29 0,-12 33 1,-5 37-1,-4 15 346,-2 10 0,0-45 0,0 0 0,0 47 0,0-7-62,0-7 1,0-11 0,0-16-1,2-18-636,3-17 0,5-13 0,7-18 1,0-13-3702,1-15 4170,-9-18 0,7-12 0,-7-11 0</inkml:trace>
  <inkml:trace contextRef="#ctx0" brushRef="#br0">19024 517 8030,'-17'0'210,"5"5"0,1 3 0,-2 0 103,-3-1 1,5 9-1,-1-1 1,1 6 499,1 0 1,-3 6 0,7 0 0,2 0-31,2-4-1,12-4 1,5-4 228,6-4-783,18-3 0,-9-8 1,16-4-1,2-5 171,2-9 1,7-10-258,1-1-147,-1-3 1,-5-1 0,-2 2 0,-4 6-2,-6 6 0,-10 0 1,-3 13-1,-2 5 127,-4 4 1,-9 15 0,-7 14 472,-3 12-564,-2 2 1,-7 19-1,-3-6-264,0 3 192,3-7 0,1 3 0,0-12-648,2-6 0,3-6 0,1-5 0,0-6-5141,0-4 5831,0-2 0,-8-7 0,-2-3 0</inkml:trace>
  <inkml:trace contextRef="#ctx0" brushRef="#br0">19162 1240 8030,'0'-19'4690,"2"-2"-3158,4-2 0,5-10 0,14 1 0,8-8-598,5-4 1,16-2 0,-3-4 0,3 4-1148,-1 6 1,-1 7-1,2 8 1,1 10-4020,3 6 4232,-1 3 0,-5 14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2326 3083 8241,'10'0'1948,"-2"2"0,-8 4 1,0 5-1239,0 5 0,0 5 0,0 7 1,0 14-245,0 12 1,1 9 0,3 12 0,2 5-487,-2 4 0,-2-7 0,-2-8 0,0-12-1138,0-9 0,0-12 0,2-11 0,2-7-2605,1-15 3763,1-8 0,2-28 0,1-3 0</inkml:trace>
  <inkml:trace contextRef="#ctx0" brushRef="#br0">2705 3100 8399,'-17'8'465,"6"2"1,1 7-1,2 0 202,5 0 1,-1 0 0,0 1-132,-2-1 1,0 6-1,6 2 1,0 2-134,0 3 1,0 3 0,0 1 0,0 1-404,0-1 0,6 2 1,2 3-1,0 1-102,-1-2 0,1-9 0,-2-6 0,5-6-202,4-5 0,-3 1 0,-1-7 1,3-2-405,1-3 0,2-10 1,1-6-1,-1-6-153,0-1 0,0-4 0,1-3 861,-1-4 0,0-9 0,0-2 0</inkml:trace>
  <inkml:trace contextRef="#ctx0" brushRef="#br0">2895 3221 7964,'0'-27'0,"0"8"0,0 8 466,0-3 0,0 8 1086,0 6 0,0 18 0,2 16 0,2 10-932,1 6 0,7 9 0,-4 4 0,-1 4-427,1 2 1,3 8-1,-5 1 1,0 3-385,2-1 1,-5-9 0,7 0 0,0-10-1557,-1-8 0,3-12 1747,5-18 0,0-4 0,0-2 0</inkml:trace>
  <inkml:trace contextRef="#ctx0" brushRef="#br0">3550 3393 7887,'0'-17'2132,"0"9"1,2 8-1533,3 10 1,-1 13 0,8 7-201,1 9-346,2 5 1,1 2-1,-3 2-342,-1 5 1,-1 1-1,5 7 1,-3-2-1,-4-3-324,-1-3 1,-2-9-1,-6-5 1,0-9-481,0-7 1,0-13 1091,0-10 0,-15-23 0,-5-14 0</inkml:trace>
  <inkml:trace contextRef="#ctx0" brushRef="#br0">3464 3652 7887,'-8'15'1013,"-4"-4"1,-3 5 0,0-5 0,3 4 497,7 3 0,5-3-1046,5-4 1,5-3 0,9-10-1,4-4-922,6-5 0,3-4 0,3-3 0,-1 1-759,1 0 0,-1 0 0,1 0 0,-1-3 1216,1-3 0,7-3 0,2-9 0</inkml:trace>
  <inkml:trace contextRef="#ctx0" brushRef="#br0">4084 3238 7887,'0'31'758,"0"1"0,0 5 2165,0-1-2592,8 8 0,-5 0 125,9 8 0,-6 1 0,3 3 0,1 1 0,-1-1-977,5-3 0,1-1 1,2-2-292,1-4 1,1-4 0,2-10 811,2-3 0,0-4 0,-6-8 0</inkml:trace>
  <inkml:trace contextRef="#ctx0" brushRef="#br0">2550 5064 7911,'-17'0'313,"6"6"1,-1 1 935,-1 3 1,3 3-1,1 8 478,1 2-1445,2 8 1,0-2 0,1 11-1,1 6 59,2 4 1,4 1 0,4 3 0,5 1 0,4 3 9,3-3 1,7-11-484,3-9 1,7-16 0,3-13 0,4-8 0,0-12-224,0-14 0,1-17 0,-7-16 0,-2-10 0,-5-5-523,-2-6 1,-16 5 666,1 2 0,-8 5 159,-4 1 0,-4 4 0,-10 7 103,-14 12 1,-7 10 0,-11 9 0,-2 10 141,-1 9 1,-1 10 0,4 10 0,6 13-7,3 11 1,3 8 0,3 8-1,6-3-990,8-3 1,11-4 0,1-7 0,5-3-178,5-3 980,13-4 0,8-15 0,9-3 0</inkml:trace>
  <inkml:trace contextRef="#ctx0" brushRef="#br0">3619 4892 7922,'0'34'964,"0"1"0,-6 7 1,0 4-1,0 5-456,-1 7 0,5 3 0,-4 8 0,4-2 0,2-2 158,0-2 0,8-9-1328,3-3 0,5-9 0,-1-13 1,-2-8-1,-1-7 662,1-9 0,-5-10 0,0-5 0</inkml:trace>
  <inkml:trace contextRef="#ctx0" brushRef="#br0">3412 5236 7922,'-17'17'1817,"-1"1"0,11-3 0,9-4 1,11-7-900,8-8 1,12-5-1474,1-8 0,1-6 0,7 0 0,-2 0 1,2 0-118,2 0 0,-4-2 672,6 2 0,-7 4 0,3-6 0</inkml:trace>
  <inkml:trace contextRef="#ctx0" brushRef="#br0">4291 4840 7922,'-2'36'1985,"-4"5"1,2 3-1,-5 7-180,1 1 0,2 7 0,6 4-1453,0 4 1,0 0-1,2-3 1,4-7-744,5-3 1,11 1 0,0-3 0,1-10 390,2-10 0,-5 1 0,4-6 0</inkml:trace>
  <inkml:trace contextRef="#ctx0" brushRef="#br0">2051 2808 7844,'-18'0'483,"7"0"0,-1 3 0,1 11 1173,1 14 0,3 28-1478,7 19 0,0-24 0,2 3 0,0 6 0,1 2 0,3 7 0,2 2 0,1 4 0,1 1 0,2 1 0,1-1-133,0-1 0,1-2 0,-3-5 0,1 0-150,1-2 1,2 0 0,0-7 0,1-2 0,2 0 0,2-3-1,0-5 1,2-4 0,22 28-2137,4-18 0,10-14 2016,5-18 1,12 0 0,3-14 0</inkml:trace>
  <inkml:trace contextRef="#ctx0" brushRef="#br0">4256 2756 8898,'23'0'0,"2"4"0,2 9 441,4 16 1,3 21-1,4 18 1,1 15-1,-22-36 1,-2 1 178,-2 6 0,-1 2 1,0 4-1,-1 2-495,-2 1 1,-1 0 0,0 1 0,-2-1 0,-5-4 0,-2 0 0,0-1 0,-2-1-197,-2-2 0,-2-1 0,2-2 0,-1-2 1,-17 42-1,6-16-1802,5-15 1519,5-11-2507,-1-15 2861,6-16 0,-13-27 0,5-21 0</inkml:trace>
  <inkml:trace contextRef="#ctx0" brushRef="#br0">4928 3583 7844,'-2'36'701,"-1"2"0,-3 6 473,2 6-778,2-2 0,2 9 1,0-9-1,2-4 1,2 0 608,2 0 0,5-13-803,-5-2 0,7-16 0,-3-9 0,1-8-208,1-8 0,-1-12 0,5-11-164,-5-9 0,2-6 0,-5-3 0,0-1 1,-1 1-23,-3 3 1,4 10 0,-2 1 0,-2 9 0,-3 7 275,-1 4 33,8 9 0,-4 6 359,7 16 1,-5 7-198,6 15 0,-7 7 0,5 1 0,0 0 0,-3 0 407,1-4 1,5-3-902,-1-7 1,3-14 0,0-20 0,-1-17-1,-5-13-240,-1-10 0,4-4 0,-5-2 0,1 1-224,-1-1 1,1 10 405,-2 7 0,-2 9 462,7 8 0,-5 13 0,5 12-132,3 20 0,-3 15 0,5 16 0,3 3 354,0 0 0,0 4 310,-2-8-729,1-7 0,-1-2 1,0-12-1,0-7 0,0-12-1031,1-7 0,-1-14 1,0-13-1075,0-10 1,-7-15 2112,-4-10 0,3 1 0,1-9 0</inkml:trace>
  <inkml:trace contextRef="#ctx0" brushRef="#br0">5738 3600 7844,'0'-17'44,"-2"-1"1,-1 1 760,-3 0 1,0 0 0,4 1 0,-2 3 1572,-1 2-2115,-1 7 0,6 4 1,0 13-1,2 10 1,2 12 30,1 9 1,7 5 0,-6 3-1,-1 0 25,3-1 1,0-7 0,5-3-326,-2-5 0,1-4 0,5-5 0,0-10 1,1-11-496,-1-10 1,0-15 0,0-17 0,-1-12-555,-5-7 520,-3-11 1,-8 5 123,0-8 0,0 8 0,-4 4 0,-6 5 0,-7 8-35,-2 10 1,-8 14 0,0 15-1,1 5 1,3 9 216,3 14 1,3 6-664,0 17 587,7 0 1,3-2 0,7-6 304,0-7 0,15 1 0,4-5 0</inkml:trace>
  <inkml:trace contextRef="#ctx0" brushRef="#br0">6221 3445 7844,'-25'25'0,"-2"-4"800,-7 7 1,5 3 0,2 7 0,2 4-271,4 3 0,10-1 0,5 0 0,4-10 0,6-9-101,7-6 0,3-9-956,14-5 1,-5-10 0,4-11 0,-2-9 0,-2-13-14,2-10 0,-8 0 1,0-11-1,-7 2 1,-4-1 653,-1 3 1,-1-6 81,-9-3 0,1 5 0,-10 2 0,-3 3 0,-6 4 331,-4 4 1,1 12 0,-5 13-1,6 9 1,4 16 208,6 17 1,9 18-1,2 22-454,8 8 1,7 11-1,10-1 1,4 1-63,2 0 1,0-9 0,4-2 0,-3-14 37,3-12 0,7-7 0,2-19-258,-1-7 0,-3-14 0,-1-6 0</inkml:trace>
  <inkml:trace contextRef="#ctx0" brushRef="#br0">6600 3152 11588,'2'10'1570,"4"-7"1,7-4-1229,8-5 0,-2-8 0,6 3-549,0-4 1,0-8 0,4 0 0,-5 2 164,1 1 0,-6 9 0,4 1 343,-3 3 0,-3 11 0,-2 15 0,-3 13-223,-7 12 1,3 14 0,-2 7-1,0 6-379,1 3 0,-5 1 1,6-6-1,-3-2 1,3-4-4384,2-6 3017,-6-18 1667,3-22 0,-14-27 0,-3-17 0</inkml:trace>
  <inkml:trace contextRef="#ctx0" brushRef="#br0">6720 3342 14151,'12'5'0,"-1"1"502,3-2 1,3-4 0,4-6 0,4-5-1928,2-5 0,-4-1 1048,6 0 0,-1 2 377,7 3 0,-8-3 0,-3 5 0</inkml:trace>
  <inkml:trace contextRef="#ctx0" brushRef="#br0">5135 5305 7781,'-6'29'-278,"1"-1"0,1 3 0,2 2 604,2 1 1,0-5 0,0-2-1,0-1 95,0 1 1,0-6-1,0 2-128,0-4 1,8-9 0,1-6-65,1-8 1,3-13-1,-7-14 1,0-5-1,-1-6 312,1-2 1,6 3-268,-7-5 0,1 8 28,-6-2 1,2 6-1,2 5 51,2 6 0,-1 4 0,-3 3-258,4 5 1,4 5 0,5 14 0,-2 9-244,-1 10 174,-1 5 0,6 9-85,1-1 0,-3 6 1,-2-6-1,-1-2-88,1-1 0,-3-13 1,-1-8-747,-1-14 558,6-18 1,-13-12-11,5-13 1,-4 3 0,-2-6 0,0 2-1,2 4 146,4 1 1,-4 11-1,5 3 1,1 5 0,3 7 607,5 5 1,3 14-1,2 7-147,2 6 74,8 17 0,-12-9-77,4 11 1,-4-3 0,-2-5 0,0-3 0,-1-6-19,-5-4 0,4-9 1,-5-7-1096,0-6 1,-3-9-1,-7-11 1,0-6-3265,0-3 3317,0-2 801,0 7 0,8-6 0,1 6 0</inkml:trace>
  <inkml:trace contextRef="#ctx0" brushRef="#br0">5997 5098 7781,'-10'0'68,"-5"0"0,5 2 1809,-7 4-1335,7 4 1,-3 7 0,7 0 775,2 0-1075,3 8 0,1 2 0,1 7 1,5 1-103,6-1 1,3-7-1,4-4 1,2-4-223,2-2 0,0-7 1,-6-4-1,1-6-140,-1-6 1,-2-6 0,-3-9-1,-7-3 1,-3-3 47,-2-4 0,-2 1 0,-3-1 1,-7 4 128,-3 2 1,-2 2 0,-1 8-137,1 3 1,0-1 0,0 7-268,0 3 0,1 8 0,5 7-1188,5 3 1197,4 2 1,2 0 0,0 1-622,0-1 1059,8-7 0,-6-3 0,21 1 0,-4 1 0</inkml:trace>
  <inkml:trace contextRef="#ctx0" brushRef="#br0">6341 5029 7781,'-25'18'74,"6"-1"0,-4 0 0,4 2 628,2 4 0,2 4 0,1 7 0,5 1-200,1-1 0,2-1 0,6-2 0,0-5-335,0-1 1,8-8 0,3-7-254,5-2 1,-5-18 0,-1-13 0,-1-7 0,-1-7-97,0-3 0,-3-4 0,-5-8 0,0 1 310,0-1 0,-1 6 0,-3 0 1,-4 0 216,-2 2 0,5 2 1,-5 9-1,3 5 322,3 5 0,-4 15 231,2 14-723,1 11 0,12 27 1,3 6-15,-1 5-81,14 10 1,-11-3-346,11 7 0,2-8 0,-2-4 0,0-1 0,2-3-649,3-1 1,-1-12-1,0-19 1,0-7-1350,-1-9 2263,-4-3 0,2-9 0,-6-3 0</inkml:trace>
  <inkml:trace contextRef="#ctx0" brushRef="#br0">6789 4892 7781,'18'9'3767,"-1"-1"-3087,0-8 1,0-2 0,1-4-638,-1-5 0,0-10 0,0-4 0,1 0 0,-1-2 105,0 0 1,-6 6 0,-1-2 489,-2 4 0,-3 13 0,-5 14-334,0 19 0,2 15 0,2 15 0,4 7 0,-1 3-403,1 1 1,6 5 0,-5 0 0,3-4-585,-1-2 0,-1-12 0,3-16-1072,-1-9 0,-7-7 1755,7-11 0,-8-20 0,3-11 0</inkml:trace>
  <inkml:trace contextRef="#ctx0" brushRef="#br0">6893 5081 8997,'0'27'0,"2"-4"0,2-4 984,1-2 1,9-1-333,-3-5 1,6-3-1,4-8 1,4-2-1,0-4-751,0-5 1,4-10 0,-6-4 0,-2-2 98,-2-4 0,6-1 0,2-3 0</inkml:trace>
  <inkml:trace contextRef="#ctx0" brushRef="#br0">4584 4496 7926,'0'-12'1672,"0"1"1,0 11 0,0 5-652,0 16 1,2 25 0,3 14 0,7 14-722,3 18 0,-6-41 0,-1 1 1,2 8-1,0 1 0,0 0 1,1 1-302,0 1 0,1 0 0,-1-6 0,-1-1 1,-3-1-1,-1-1 0,4 40-560,-3-12 0,-1-13 0,-6-14-3501,0-7 4062,-8-13 0,-9-18 0,-10-10 0</inkml:trace>
  <inkml:trace contextRef="#ctx0" brushRef="#br0">2154 4392 8033,'-27'0'0,"-5"4"0,5 9 0,0 20 1556,4 21 0,6 24 0,10-26 0,2 3-853,2 6 0,1 3 0,1 4 0,2 3 0,1 9 1,1 1-1,3 0 0,2 1-572,2-3 1,1 1-1,-2-3 1,1-1-1,2-8 1,1-2-1,-1-3 1,1-2-427,0-5 1,2-3-1,4-4 1,3-4 0,26 26 294,7-20 0,6-22 0,8-21 0</inkml:trace>
  <inkml:trace contextRef="#ctx0" brushRef="#br0">4566 11678 8560,'-17'17'0,"-2"2"0,-2 4 0,-2 6 0,6-2 0,7 3 0,3 5 567,3 3 0,8 4 0,5-5 0,6-1-290,10-3 0,6-5 0,5 1 1,5-6-326,5-4 0,1-9 0,1-5 0,-2-5 9,2-5 1,-4-7-1,0-11 1,-4-7 168,-7-9 0,-2 1 0,-12-8 0,-6-2 94,-3-2 1,-5 5-1,-8 1 1,-9 1-86,-11 5 0,-7-2 1,-7 4-1,-3 5-153,-6 4 0,-10 4 0,-3 8 0,0 3-55,-1 7 0,5 3 1,7 6-1,6 7-629,5 12 1,9 8 0,16 3 697,7 1 0,18-1 0,6 0 0</inkml:trace>
  <inkml:trace contextRef="#ctx0" brushRef="#br0">10443 16019 14010,'0'-27'-881,"-8"2"0,-2 8 0,-1-1 983,-1 1 0,1 0 1,-6 0-1,-1 0 175,1-1 0,0 7 1,0-1-1,0 1 126,-1 1 1,-5 3-1,0 7 1,0 2 280,-2 3 1,6 13 0,-4 12 0,4 8-370,2 8 1,2 12 0,1 7 0,5 8-139,1 7 1,4 6 0,10 4 0,7 2-161,8-2 1,6-4-1,10-8 1,3-11-78,6-13 1,5-20 0,5-18 0,3-16 203,3-16 0,5-18 1,3-20-1,-4-13-28,-35 29 1,-1-2 0,-1-5 0,-3-2-1,-1-1 1,-2-2 0,-1 0 0,-2-1-73,0-1 0,-3 1 1,6-43-1,-19 8 1,-10 9-647,-11 6 1,-16 6 0,-15 8 0,-7 11 247,-9 8 1,-8 13 0,-5 8 0,2 9 105,5 6 0,4 12 0,19 7 1,6 8-249,13 2 1,9 3 597,7-7 0,12 0 1,10-6-1</inkml:trace>
  <inkml:trace contextRef="#ctx0" brushRef="#br0">18180 15020 12159,'0'-35'0,"0"1"-31,0-1 0,-2 6 0,-2 1 1,-2-1-8,2 2 1,-3 2-1,-1 8 1,0 0 473,1 0 0,-1 5 1,2 3-449,-5 1 0,1 2 1,1 8 438,1 4 1,-5 3 0,3 11 0,-1 3-190,-1 5 0,1 7 0,-7 5 0,3 8-119,4 7 0,-3 1 0,7 7 0,-1 2-45,0 2 0,3-4 0,5-2 0,1-1-101,5-5 1,6-9 0,11-9 0,5-11 132,5-8 0,9-15 1,4-3-1,4-13 190,1-14 1,1-5-1,-2-18 1,-2-6-87,-2-3 0,-10-4 1,1-4-1,-11 2-330,-7 2 1,-5 5 0,-16-3 0,-6 4-253,-9 7 0,-15 6 0,-16 11 0,-8 5 255,-7 5 1,-4 11 0,0 6-1,2 6 79,2 6 1,7 6 0,1 9-1,9 4-291,11 1 1,10-5-1,16 2 233,9-3 1,23-11-1,13-1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14337 15020 11749,'0'-12'-830,"0"1"1,6 5 951,0-6 1,-1 7 0,-3-5-17,4 2 0,-4 1 0,6 3 257,-1-2 1,1-2-150,3 3 1,-1 3 579,-4-4-472,-4 4 0,3 2 0,-10 2-261,-7 4 1,-3-4-1,-2 3 1,-1-3 62,1-2 1,-2 0 0,-4 0-1,-6 2-59,-3 4 0,-5-4 0,-1 4 1,-4-4-69,-2-2 1,-10 2-1,-9 1 1,-2 3-33,2-2 1,-4 4-1,4-1 1,-4 1 68,-2 0 1,7-1 0,7-3 0,5 2 69,4-2 1,8-1 0,-2 1-1,5 2 43,6-2 0,1 0 0,9-1 1,3 3 218,1-2-340,7-2 0,2 4-170,12-1 1,-2 7-1,6-4 1,-3 1 51,-3 5 0,4 1 0,-1 4 1,1 2 100,0 2 0,-3 8 0,-5-3 1,0 5 30,0 1 1,0 8 0,0 4 0,0 4-60,0 2 1,-1-1 0,-5 1 0,-4 0-36,1-1 1,-5 1 0,7-2-1,-3-4-6,-3-6 1,5-4 0,0-1-1,3-1 60,-1 1 1,0-7-1,6-1 1,0 0 33,0 0 1,0-6 0,0 4-1,0-2-41,0 0 1,8 0-1,1-6 20,1 0 1,-1-2-1,-3-1 72,6-3 1,-3-7-1,1 4 165,-2-1 1,5-5-54,-2 4 1,-1-2-52,1 2 0,-1-2 0,3 5-22,-1-1 0,-6-3 6,5-5 1,-5 0-1,5 0 1,3 0-59,1 0 0,2-1 0,1-3 0,-1-2-36,0 2 0,2 0 0,2 1 1,4-3 17,2 2 1,0 2 0,3 2 0,-1 0 13,2 0 0,7 6 0,4 1 1,2 1-22,4 0 0,2-3 0,2-5 1,-1 2 2,1 4 0,0-4 0,-1 4 0,-1-4 23,-4-2 0,8-6 0,-6 0 1,-3 2-23,0 2 0,0-3 1,-2-1-1,1 0-41,4-1 1,-6 5 0,0-4 0,-2 4-63,0 2 1,0 0 0,-5 0-1,-1 0-32,1 0 1,-7 0 0,1 0 0,2 0 13,1 0 0,1 0 0,-2 0 0,-3 0 6,3 0 1,7-6-1,2 1 1,-1 1 41,-3 2 1,-1 2-1,-1-2 1,1-2 30,-1-2 1,0 1-1,1 5 1,-1 0-85,1 0 1,-1 0-1,1 0 1,-3 0-61,-3 0 0,4 0 0,-5 0 0,5 0 74,1 0 1,-1-6-1,-3 0 1,-1 2 50,2 2 1,-4 2-1,1-2 1,1-1 92,-2-3 1,5 0 0,-3 6-1,4 0-132,1 0 1,-5 0 0,0 0 0,-1-2-25,-1-4 1,4 5-1,-6-5 1,0 4 31,-1 2 1,1 0 0,-4 0-1,2 0 20,-2 0 1,-1-2-1,-1-2 1,2-2 35,2 3 0,0 1 0,-6 2 0,0 0-138,0 0 1,1 0 0,-1 0 0,0 0 16,0 0 0,1 0 0,-1-2 115,0-4 1,0 4-1,1-4 103,-1 4 0,0 2-197,0 0 0,0 0-51,1 0 1,-7 0 21,1 0 1,-7 0 39,7 0 0,-6 0 0,5 0-2,3 0 0,-5 0 58,3 0 1,-7 0 250,7 0-76,-1 0 0,1 0-32,-1 0-99,-7-7-69,4-3 1,-8-7 0,0 0 0,-2 0 0,-2-1 52,-2 1 0,-5 0 0,5-2 0,0-2 58,-1-2 1,3-2 0,-6 4 0,3-4-72,3-2 0,-4-2 0,2-5 0,1 0-37,-3-1 1,6 1 0,-4-1 0,2 1 47,-1-1 1,3 3-1,-4 1 1,2 4 48,-2 2 0,5-5 0,-7 3 0,2 0-14,0 4 1,-1-2 0,3 2 0,-2 0 7,2-1 0,2 4 0,2-3 0,-1 4 75,-5 2 1,4-6 0,-4 0-12,4 2 0,2 2 1,0 2-144,0 0 1,0-1 0,0 1-16,0 0 1,0 5 0,0 1 24,0-2 0,0 3 0,0-2 73,0-1 0,0 3-49,0-1 0,0 0 0,0-7-30,0 1 1,6 6 0,0-1 6,-2-1 0,-1-1 1,1 1-107,2 1 67,0 9 0,-8-5 81,-4 8 1,2 6 0,-7-1-1,-3 1 49,-1 2 0,4-6 0,-1 5 1,-3-1-64,-6 0 0,1 5 0,-4-5 0,1 0-30,0 2 0,-6-7 1,4 5-1,-2-4 13,-3-2 1,-3 2-1,-1 2 1,-1 2-5,1-3 0,-1-1 0,1-2 0,-1 0-20,1 0 1,-3 0 0,-1 0 0,-4 0-49,-2 0 0,6 0 0,-4 0 1,1 0 72,1 0 1,-2 0 0,4 0 0,-2 0 7,1 0 0,1 0 0,0 0 1,-3-2 15,3-3 1,-4 3-1,2-4 1,0 4-76,-3 2 0,5 0 0,-8 0 0,0 0-92,2 0 0,-6 0 0,6 0 0,-2 0 87,1 0 1,0 0 0,-2 0 0,3 0 77,1 0 0,1 0 0,4 0 0,-4 0 102,-2 0 0,6-6 0,-5 1 1,1-1-12,-4-2 0,4 6 1,2-5-1,4 1-150,1 0 1,1 0 0,-1 6 0,3-2-154,3-3 1,4 3-1,8-4-1076,0 4 0,9 4 1271,8 4 0,15 3 0,12 9 0</inkml:trace>
  <inkml:trace contextRef="#ctx0" brushRef="#br0">1137 3893 8061,'-2'26'0,"-1"-1"285,-3 0 1,0 4 0,6 11 0,0 6 106,0 4 1,-6 9-1,1 6 1,1 6-125,2 4 1,0-6 0,-2-6 0,-2-2-389,3-6 1,1-12 0,2-20-562,0-4 0,5-14 0,3-10 681,2-16 0,1-25 0,6-8 0</inkml:trace>
  <inkml:trace contextRef="#ctx0" brushRef="#br0">1413 3772 8474,'12'-17'375,"-1"0"0,-5 7 1,5 8-1,1 12 1,-3 13 503,-3 7 0,-4 12-567,-2 4 1,0 12-1,0 5 1,0 6 15,0 5 0,-8-3 0,-1 2 1,-3-8-112,1-8 0,7-11 0,-2-7-279,4-9 1,8-16 0,4-20 0,3-17-378,6-13 1,8-10-1,-2-10 1,2-1-408,3 1 1,-3 3 0,0 1 0,-2 2 845,-4 4 0,6 4 0,-1 8 0</inkml:trace>
  <inkml:trace contextRef="#ctx0" brushRef="#br0">1758 3755 7905,'-2'11'836,"-4"1"1,4-1 0,-4 7 0,4 3-62,2 7 1,0 3 0,2 17 0,2 7-69,2 12 1,5 10-1,-3 9 1,2-2-849,3-3 1,-3 1 0,1-9 0,3-6-1118,1-8 0,2-15 1258,0-10 0,8-7 0,2-10 0</inkml:trace>
  <inkml:trace contextRef="#ctx0" brushRef="#br0">2481 3910 7952,'-5'13'453,"-3"5"1,0 6 0,1 9 348,3 7 0,-4 4 1,1 10-825,-3 3 0,6-3 0,-2 3 0,4-5-792,2-6 1,0-10-1,2-11 814,4-6 0,4-5 0,7-14 0</inkml:trace>
  <inkml:trace contextRef="#ctx0" brushRef="#br0">2309 4237 7952,'-17'8'2727,"0"3"1,9-3-2207,8-2 0,8-4 1,9-4-1,2-4-779,4-6 0,4-3 1,9-4-1,2-2-963,3-2 1221,-1-8 0,2 5 0,2-9 0</inkml:trace>
  <inkml:trace contextRef="#ctx0" brushRef="#br0">2861 3703 7952,'0'19'1105,"0"4"0,0 6-340,0 4 1,0 14 0,1 7 0,3 7-204,2 10 1,7 0 0,-3 7 0,1-1-949,1-4 1,5-16 0,6-9 385,-2-10 0,-2 0 0,-1-11 0</inkml:trace>
  <inkml:trace contextRef="#ctx0" brushRef="#br0">758 3600 8085,'-17'8'525,"0"3"0,1 8 23,5 10 1,-2 17 0,7 25 0,2 15-238,2-36 0,2 1 0,3 5 0,2 1 0,0 6 0,1 0 0,2 3 0,1 0-85,2 3 0,1-2 0,2-2 1,1-1-1,3-4 0,2-2 0,1-5 1,2-2-383,2-6 0,0-2 1,27 31-1,15-18 1,4-16-1520,0-13 1,7-18 1674,3-9 0,-5-15 0,1-12 0</inkml:trace>
  <inkml:trace contextRef="#ctx0" brushRef="#br0">2998 3204 8591,'0'25'1362,"0"9"0,2 14 0,2 9 1,4 12-372,1 10 0,3 5 1,3 2-741,-3 0 0,3 6 1,-5 0-1,1-2-575,1-2 1,-9-15 0,3-6-1,-4-6-1701,-2-6 2025,0-1 0,0-2 0,0-1 0</inkml:trace>
  <inkml:trace contextRef="#ctx0" brushRef="#br0">1241 6011 7859,'-18'27'96,"-3"11"0,2 1 1,6 7 176,3 7 0,6 10 0,10 0 1,8 6 227,7 6 0,-2-12 1,6-2-1,0-11-181,3-10 1,5-11 0,1-8 0,-1-8-447,-4-7 1,3-19-1,-5-14 1,2-13-101,-1-12 1,-14-11 0,-3 0 0,-7-4 40,-4-2 0,-2 2 0,-5 4 0,-11 5 23,-8 5 1,-9 11 0,-3 5-1,-4 9 164,-2 3 1,5 9 0,-1 15-1,6 8 3,5 10 1,4 18-1,10-1 1,3 3-495,6-1 0,12-2 1,8-1 488,7-4 0,5-4 0,9-8 0</inkml:trace>
  <inkml:trace contextRef="#ctx0" brushRef="#br0">2016 5873 7846,'-8'18'1089,"7"7"0,-5 5 0,6 8 1,4 8-609,1 4 0,7 9 0,-4 5-219,1 3 1,1 0 0,3-4 0,-1-6-879,1-3 1,-3-10 0,-1-4 0,1-6-3005,-1-5 3620,-5-12 0,4-9 0,-8-8 0</inkml:trace>
  <inkml:trace contextRef="#ctx0" brushRef="#br0">1947 6339 13332,'19'-2'0,"4"-4"459,6-6 1,4-5 0,1-4-1,2-4-1277,5-2 0,1-3 0,6-10 818,-2-6 0,-8-4 0,4-2 0</inkml:trace>
  <inkml:trace contextRef="#ctx0" brushRef="#br0">2516 5839 7846,'6'34'0,"1"1"318,3-1 0,-4 8 1,5 4-1,2 4 584,3 2 1,-5-1 0,1 1 0,1 0-676,2 0 0,3-7 0,-3-1 0,-2-1-227,-1-5 0,7-2 0,8-1 0</inkml:trace>
  <inkml:trace contextRef="#ctx0" brushRef="#br0">2671 5340 7817,'-12'-27'1143,"1"4"0,7 13 1,2 12 1181,12 13 0,1 18 0,14 15-1787,0 7 0,2 1 0,9 9 0,3 6-482,1 7 1,-17-33 0,0 0 0,-2 2 0,0 0 0,0 0-1,0 2-342,0 0 0,0 1 1,-1-1-1,-2 0 1,11 43-1,-6-12-988,-4-7 0,-9-12 0,-4-4 0,-5-7-2859,-1-10 4133,-7-7 0,-18-24 0,-11-1 0</inkml:trace>
  <inkml:trace contextRef="#ctx0" brushRef="#br0">758 5615 8022,'-27'27'449,"-3"7"0,9 3 0,5 16 130,9 20 1,7 23-1,3-37 1,3 2 0,4 5-1,1 0-321,4 5 0,3 0 1,6-1-1,4 0 1,-1 3-1,1-1 1,3-1-1,1-2-316,3-2 1,1-2 0,1-6 0,1-3 0,-3-12 0,3-4 0,0-4 0,2-3-106,2-5 1,0-3-174,41 12 0,10-20 0,-6-9 0</inkml:trace>
  <inkml:trace contextRef="#ctx0" brushRef="#br0">3395 4013 7862,'0'40'0,"0"3"325,0 1 1,0 0-1,0 2 1,0-8 0,0-8 1462,0-7-1748,0-3 1,5-15-1,3-10 1,0-17-280,-1-8 0,5-12 0,-4-4 1,-1-4 3,1-2 1,-2 3 0,-4 3 0,1 5 114,3 5 0,2 11 1,-2 8 338,5 9 1,-1 10-1,1 10 1,1 13 232,-3 11 1,6 2-1,-3 8 1,3 0 159,2-2 0,-1-2 0,-3-9-390,-1-4 1,-3-14 0,5-17-408,-3-13 0,-7-12 1,2-13-1,-4-4-335,-2 0 1,0-4-1,0 8 1,0 3-1233,0 7 1746,0 5 1,2 30 0,3 13 0,7 12 376,3 10 0,-3 4 1,-1 6-1,2-2-82,3-2 1,1-10 0,0-1 0,1-12-501,-1-10 1,0-5-1,0-10 211,0-4 0,1-19 0,-1-11 0</inkml:trace>
  <inkml:trace contextRef="#ctx0" brushRef="#br0">3791 3565 7949,'0'18'540,"-2"-1"0,-2 0 1254,-1 0 1,1-1-1285,9-5 0,5-3 1,7-8-1,2-2-498,4-4 0,-2-3 1,8-9-1,0-1-181,-2-4 0,3 4 0,-7-4 1,-2 4-311,-1 2 1,-5 9 392,-4 8 1,-1 23 0,-6 19-1,1 12 451,-1 9 1,-2 12 0,0 5 0,4 4-286,5 2 1,-1-7-1,3-7 1,5-8-375,3-13 1,2-14 0,-6-16 293,0-8 0,0-13 0,1-9 0</inkml:trace>
  <inkml:trace contextRef="#ctx0" brushRef="#br0">3929 3944 8987,'-15'18'1499,"3"-1"1,6-2-1,12-3-653,6-7 1,11-12 0,5-11 0,5-10-561,1-11 0,7 1 0,-1-6 1,0 2-1472,2 4 1,-6 1 1184,5 3 0,3 0 0,0-1 0</inkml:trace>
  <inkml:trace contextRef="#ctx0" brushRef="#br0">3636 5650 7873,'-2'17'335,"-4"0"0,4 8 0,-3 4 0,3 3 0,4 4 729,3 5 1,-1 1 0,8 6-653,1-2 0,1-10 0,-1 0 0,-2-9-261,3-8 1,1-9-1,0-22-82,-3-11 1,1-9-1,-7-8 1,-2-6-145,-2-4 1,-4-2 0,-2 1 0,-4 1-109,-1 4 1,3 4 0,-3 9 0,1 5 329,4 5 0,2 13 0,2 12 49,0 13 1,10 10 0,5 11 0,6 3-63,0 1 0,4 6 1,0-8-1,0-3-76,0-5 0,-2-11 1,-6 0-1,0-7-185,0-4 0,-1-12 1,-3-13-1,-3-10-261,-3-6 1,-1-3 0,-6-2 0,0-1-225,0 7 0,0-1 559,0 10 0,2 10 0,4 15 0,3 13 298,1 12 0,5 5 0,-3 3 0,3-1-170,2 1 0,0-3 0,-1-3 1,-3-8-618,-1-8 0,-1-5 0,4-12 1,-1-5 541,-3-8 0,-7-20 0,4 1 0</inkml:trace>
  <inkml:trace contextRef="#ctx0" brushRef="#br0">4050 5219 7804,'-16'-8'0,"3"-1"1078,1-1 0,8 1-491,-1 3 0,5 4 0,5-4-72,7 4 0,5-3 0,4-3 1,2-2-204,-2-3 1,4-2 0,-2-3 0,-2 1-1,-2 0 0,-1 2 1,-1 1-1,-2 3 266,-3-3 0,3 11-367,-4 8 0,-1 12 0,0 20 0,-1 5-165,1 10 1,-5 7 0,7 10 0,1 2-217,3 3 0,1-3 1,0 4-1,0-4-616,1-3 1,-3-8 0,-2-10 0,-3-14-1218,-2-11 0,-3-16 2003,-5-9 0,-7-15 0,-3-12 0</inkml:trace>
  <inkml:trace contextRef="#ctx0" brushRef="#br0">4187 5512 7804,'-17'-8'2595,"0"6"-1552,0-4 1,9 5 0,8 1 0,10 0 265,5 0 1,12 0 0,5 0-1,8-2-611,5-4 1,-5-4 0,4-7 0,0-2-2091,0-4 1,-4-2 1391,6-4 0,-8-3 0,4 5 0</inkml:trace>
  <inkml:trace contextRef="#ctx0" brushRef="#br0">638 11575 8019,'-10'21'842,"4"7"1,4 11 0,4 20 0,4 12-225,5 13 0,3 8 0,-7-43 0,-1 0 0,6 40-410,1-6 0,3-9 1,1-9-1,-2-7-429,-3-10 1,3-12-1,-4-26-616,5-10 0,-1-18 837,-4-16 0,5-8 0,-7-10 0</inkml:trace>
  <inkml:trace contextRef="#ctx0" brushRef="#br0">862 11575 8164,'0'17'918,"-2"0"-221,-4 0 0,4 1 0,-4 1 0,4 2-330,2 2 1,0 7 0,0-1 0,2 4-133,4 1 1,-2 0-1,7 1 1,1-1 2,-3 1 0,7-8 1,-5-4-1,5-6-145,1-6 1,0 3 0,0-9-1,2-3-453,4-5 0,-4-9 0,4-9 0,-3-4-317,-3-2 1,0 4 0,-2-3 0,-1 1-265,-3 4 1,-5 7 940,6 3 0,-1-8 0,6-8 0</inkml:trace>
  <inkml:trace contextRef="#ctx0" brushRef="#br0">1120 11471 7346,'-9'8'1090,"3"3"1,4 14 0,4 12 0,5 14-275,11 16 0,-1 10 0,8 11 0,-2 2-765,0 2 1,-9-44 0,0-1 0,11 40 0,0-11-495,0-9 0,-2-23 1,-6-17 442,1-12 0,-1-30 0,0-14 0</inkml:trace>
  <inkml:trace contextRef="#ctx0" brushRef="#br0">1603 11575 11878,'-18'-10'3134,"9"-5"-2315,3 3 1,12-1 0,5 0 0,5 1-743,1-1 1,8-3-1,3-1 1,5-2-828,1-4 0,7 4 1,-1-4-1,-2 4-1590,-1 2 1,-3 5 2339,0 1 0,9-1 0,1-5 0</inkml:trace>
  <inkml:trace contextRef="#ctx0" brushRef="#br0">1775 11833 8051,'-44'23'725,"4"0"1,5 2 0,6-4 2449,6 2 1,14-10-2142,9-13 0,15-9 0,16-14 0,7-6-842,8-4 1,-2-1 0,2 0 0,2-1-807,2 1 1,-4 5-1,-2 2 1,-2 2-1720,-4 4 0,0 2 0,-1 4 2333,-3 3 0,5 5 0,-13 7 0</inkml:trace>
  <inkml:trace contextRef="#ctx0" brushRef="#br0">1878 12091 7907,'-36'35'1693,"-4"-1"1,11-1 0,0-3 0,10-3-248,8-2 0,11-10 0,13-11-799,8-8 0,14-11 1,11-12-1,3-5-566,3-10 1,0 2 0,-1-1 0,1 5-1140,0 2 1,-1-1 0,1 3 0,-2 3-2511,-4 6 3568,-4 11 0,-8-3 0,1 5 0</inkml:trace>
  <inkml:trace contextRef="#ctx0" brushRef="#br0">2654 11127 7927,'-12'23'0,"3"4"189,1 5 1,2 3 0,6 14-1,2 5 1,4 0 1037,5-1 1,12-3 0,6-6-744,4-10 1,1-3 0,3-16 0,1-13-350,2-15 1,0-14 0,-5-15 0,-3-10-23,-3-9 0,-12-4 0,-11 0 0,-4 4 71,-2 1 1,-4 3-1,-6 7 1,-9 4-8,-6 6 1,-9 13 0,-8 8-1,-2 8-90,-4 3 0,-2 12 0,0 11 0,4 8-591,6 4 0,6-4 1,5 4-1,8-3 504,8-3 0,5-1 0,8-3 0</inkml:trace>
  <inkml:trace contextRef="#ctx0" brushRef="#br0">3343 10593 7925,'-15'2'448,"3"4"0,3-3 0,5 11 0,-2 3 0,4 6 222,6 4 1,7 3 0,11 9-293,1 1 1,1 0 0,-3-6 0,2-1-152,-2-4 1,-1-1-1,-3-8-156,0-5 0,-2-17 1,-3-8-1,-6-13-52,-4-11 1,-4-12 0,-2 0 0,-4-4-193,-1-1 1,-1-1-1,-1 4 1,5 6-158,4 8 1,-4 11 436,0 0 0,10 21 0,12 13 0,7 16 37,3 11 0,-3 4 0,4 4 0,0-5-11,0-5 1,-6-4 0,2-3 0,-4-6-25,-2-4 0,-2-11 0,-3-10 0,-4-13-307,-1-12 1,-5-13 0,4-6 0,-6-2-122,-6 2 0,2-4 0,-5 6 0,1 2 107,4 8 1,0 9 0,1 15 178,-3 10 0,8 12 0,9 15 0,5 9 449,1 6 0,8-2 0,2 6 0,1-2-409,1-6 0,-8 1 1,2-18-1,-2-6-794,2-7 0,-6-8 0,2-6 1,-7-9 786,-4-12 0,5-10 0,-3-14 0</inkml:trace>
  <inkml:trace contextRef="#ctx0" brushRef="#br0">4015 10248 7925,'-17'0'678,"2"2"23,3 4 0,-1 6 0,7 11-297,2 5 0,2 5 0,4 3 0,4 2-110,5 3 0,5-1 0,1-6 0,0-1-228,0-5 1,6-10 0,0-13 0,-2-5-146,-2-5 1,-3-13-1,-5-12 1,-5-8-121,-4-8 0,-2-4 1,0-2-1,-4 2-48,-7 5 0,-1-3 0,-13 9 1,0 5 254,-3 3 0,-5 18 1,-1 3-1,1 12-198,4 10 0,4 16 0,8 9 0,2 3-323,3 2 1,5-2 0,9-5 0,3-1 512,7 1 0,11-9 0,4-1 0</inkml:trace>
  <inkml:trace contextRef="#ctx0" brushRef="#br0">4342 10076 7959,'-17'10'447,"0"5"0,0-3-97,0 11 1,5-2-1,2 7 1,3 3 319,3 1 1,2 9-1,2-1 1,2-2-191,4-2 1,3-9 0,9-6-355,-1-7 1,0-10 0,-2-18 0,-1-15-209,-3-13 0,-7-9 0,2-7 1,-4-3-197,-2 0 0,-8-4 0,-3 5 0,-7 1 70,-5 0 1,-3 1-1,-9 9 1,1 3 253,-1 5 1,3 15 0,5 10 135,10 14 1,7 25-1,12 19 1,6 12-76,9 9 1,10 4 0,13 2 0,6-2-339,4-4 1,-5 2 0,1-9-1,0-6-601,-2-8 0,4-16 832,-7-8 0,-1-9 0,-6-9 0</inkml:trace>
  <inkml:trace contextRef="#ctx0" brushRef="#br0">4635 10059 7985,'0'17'1276,"0"-9"0,2-10-742,4-13 1,4-10 0,7-10 0,0-1-368,0-4 0,1 3 0,-1-3 0,-2 4 51,-3 1 0,1 9 1,-5 5 146,1 7 1,-3 16 0,4 19 0,-1 15 82,1 14 0,1 19 0,6 2 0,1 4-345,-1 1 1,0-1 0,2-8 0,2-2-544,2-2 1,6-17 0,-6-6-1155,-2-13 1,-4-18-1,-5-10 1594,-6-15 0,-5-16 0,-1-12 0</inkml:trace>
  <inkml:trace contextRef="#ctx0" brushRef="#br0">4704 10111 7929,'-5'23'0,"-1"1"351,2 3 0,2-6 0,2 2 1,2-5 812,4-7 1,3-3-1,10-8 1,3-4-206,1-8 0,7-7-627,-1-15-592,-4-8 0,5 0-223,-7-4 0,0-2 0,-5 8-498,-1 1 0,0 5 981,0 5 0,8-3 0,2 5 0</inkml:trace>
  <inkml:trace contextRef="#ctx0" brushRef="#br0">4842 9336 7900,'-17'0'0,"0"0"957,0 0 0,7 1 0,4 5 0,6 6 2298,6 3 1,7 2-2243,16 0 1,2 8-414,15 4 0,0 9 1,7 4-1,3 2-363,1 4 0,-5 4 0,-8 3 0,-4 5-777,-7 1 0,-3 6 1,-12 4-1,-9-6-1302,-5-4 1,-4 2 0,-4-5 1841,-7-3 0,-9-1 0,-14-3 0</inkml:trace>
  <inkml:trace contextRef="#ctx0" brushRef="#br0">3360 9749 7974,'-27'8'184,"-1"1"1,9 12 0,5 10 611,5 15 1,5 28 0,7-25 0,3 2 0,4 6-1,1 3-340,4 4 1,3 2 0,7 4 0,2 1 0,-1 1-1,1 0 1,2 0 0,2-1-421,0 3 0,3-2 0,-1-12 0,1-3 0,-1-3 0,3-3 0,-2-9 0,2-4-570,39 20 1,6-22 533,10-19 0,5-15 0,-44-7 0,0 1 0</inkml:trace>
  <inkml:trace contextRef="#ctx0" brushRef="#br0">1379 14244 7837,'-29'-17'358,"0"0"0,6 6 0,-4 1 1,1 2-124,-1 4 0,-2 3 0,-5 1 1,-1 1 258,1 5 1,1 4 0,2 7 0,3 0-87,-3 0 1,6 3 0,4 1 0,8 2-209,7-2 0,-2 0 0,3 0 1,5 2-40,9-2 0,5 4 1,16-2-1,7 0-101,7 1 1,5-2 0,5 6-1,2 3-106,1 1 0,8 10 0,-4 4 0,-1 4-277,-9 2 0,-1 1 1,-10 5-1,-5 5 73,-10 4 0,-4-6 0,-17-3 0,-6-7 81,-8-5 0,-13 0 1,-6-13-1,-3-12 351,-3-12 1,-5-11 0,-2-9 0,0-14 149,0-11 1,4-8 0,7-10 0,4-3 26,2-6 1,2-12 0,8-6-1,2-1-250,1 2 0,8-2 0,-2 5 0,6 2-164,6 5 0,-2 4 0,6 17 0,-3 3-973,-3 6 1,4 11-1,-3 6-1140,-1 4 0,-4 9 2168,-5 4 0,3 12 0,-6 4 0</inkml:trace>
  <inkml:trace contextRef="#ctx0" brushRef="#br0">1792 14313 8737,'-9'8'988,"1"-6"0,17 4 0,9-12 0,9-7-875,5-9 0,8 1 0,2-7 1,2-5-500,4-5 0,0 2 0,-2-3 1,-4 7-994,0 3 1,-7 8 1378,-1-2 0,-7 12 0,-10 3 0</inkml:trace>
  <inkml:trace contextRef="#ctx0" brushRef="#br0">2033 14658 7792,'-17'0'0,"0"0"961,0 0 0,5 0 1,3-2-1,1-4 150,4-5 0,10-5 1,5-3-783,5-4 0,9-2 1,3-5-1,5 1-366,1-2 1,1 1 0,1 1 0,2 6-528,3 4 1,1 2 0,-4 1 0,4 3-483,2 2 0,-5 7 0,1-2 0,-4 4 1046,-1 2 0,7 8 0,2 1 0</inkml:trace>
  <inkml:trace contextRef="#ctx0" brushRef="#br0">2223 14899 8754,'-17'8'0,"-1"1"1564,1 1 1,8-1-1024,3-3 1,14-12 0,9-1 0,10-12-413,5-10 0,5-4 0,3-1 0,4-1-847,0 1 1,4 1-1,-6 3 1,0 1-2377,0-2 3094,6-1 0,-12 5 0,6 2 0</inkml:trace>
  <inkml:trace contextRef="#ctx0" brushRef="#br0">2723 13504 7760,'-6'-12'504,"0"1"1,-1 7-1,3 0 1,0 10 798,6 11 0,5 10 1,13 15-1,3 10-867,5 9 0,7 14 1,5 7-1,-17-38 1,0 2-696,2 2 1,0 1-1,-2-1 1,0-2 0,-1 0-1,0-2 1,22 37-2550,0-13 2471,-6 1 1,4-23 0,-7 4 0</inkml:trace>
  <inkml:trace contextRef="#ctx0" brushRef="#br0">3446 12849 7797,'-17'0'759,"0"0"0,7 8 0,3 3 0,1 5-152,0 1 0,2 8 1,10 5-1,6 9-153,3 7 0,8 3 0,2 3 0,0 0-249,0-1 0,-2-8 0,-6-9 0,-2-9-106,-3-6 1,1-13-23,-7-12 0,-1-13 0,-5-21 1,-1-6-210,-5-4 0,2-7 0,-7-1 0,-1 5-97,2 5 0,-3 2 0,5 9 0,1 7 117,-1 3 0,4 6 0,10 13 290,5 14 0,7 13 0,3 19 0,2 5 106,-2 1 1,4 0 0,0 3-1,-1-4-61,1-7 1,-2-5-1,-5-16-200,-1-4 0,-2-7 1,-3-17-1,-7-16-318,-3-13 0,-2-10 0,-2-5 1,-1-4-9,-3-1 1,-6 5-1,5 11 1,-1 6 158,0 3 1,3 15 0,5 10 288,0 16 0,13 19 0,4 11 0,4 8 105,4 2 1,-6 4 0,4-8 0,-2-3-720,2-7 1,-4-1 0,4-12 0,-3-7-166,-3-6 0,-6-14 0,-1-7 1,-1-12 633,1-9 0,-6-6 0,4-8 0</inkml:trace>
  <inkml:trace contextRef="#ctx0" brushRef="#br0">4032 12625 7918,'10'0'1609,"-2"0"1,-8 8 0,0 3 0,0 7-1370,0 5 1,7 3-1,3 9 1,1-1-90,1 1 1,-1-3 0,6-3 0,1-8-196,-1-7 0,0-7 0,0-7 1,-1-4-226,-5-7 0,-3-8 0,-8-18 1,0-1 36,0-2 1,-2-2 0,-6 4-1,-7-3 102,-6 3 0,-8 7 1,4 7-1,0 2-55,1 7 0,-5 9 0,6 3-186,2 6 1,4 13 0,5 7 0,6-2-421,4-2 0,4-4 1,4-3-1,6-5-633,3 1 1424,2-6 0,0-2 0,1-10 0</inkml:trace>
  <inkml:trace contextRef="#ctx0" brushRef="#br0">4291 12401 7797,'-8'20'0,"-1"1"438,-1 2 1,2 7 0,8-1-1,0 3 322,0 3 1,2 7-1,4 2 1,5 0-415,5-4 1,1-11 0,0-6 0,0-6-253,1-5 0,-1-9 1,0-14-1,-2-14-229,-3-11 1,1-16 0,-7-9 0,-2-2-67,-2-1 1,-12 3 0,-5-2 0,-8 4 190,-4-1 0,-2 9 0,-5-1 0,0 12 308,-1 9 1,1 3-1,1 10 1,4 13 167,6 12 0,12 12 0,5 18 0,6 3-85,6 6 0,5 4 0,12 1 0,6 1-735,4 0 0,1-8 0,1-4 0,-1-6-786,0-5 0,-1-6 0,-2-12 1,-3-5-1459,3-4 2598,-6-2 0,0-15 0,-8-4 0</inkml:trace>
  <inkml:trace contextRef="#ctx0" brushRef="#br0">4463 12212 7861,'-9'17'0,"-5"0"0,8 1 1904,3-1 0,3-2 1,5-3-1162,7-7 1,3-16 0,4-6 0,2-4-845,2-4 0,2-2 0,-4-6 0,2 3-278,-2 1 0,-2 2 0,-3-1 0,-3 5 200,-1 4 1,-7 3 0,7 5 0,-1 7 312,-1 8 1,3 19 0,-5 15 0,2 8 252,3 7 1,0 11 0,1-1 0,-3 2-404,3-2 0,1-4 1,4-7-1,0-4-857,-2-8 0,5-7 0,-11-18-393,4-4 0,-5-5 1266,-4-12 0,-4-11 0,-2-10 0</inkml:trace>
  <inkml:trace contextRef="#ctx0" brushRef="#br0">4687 12436 7839,'-2'11'0,"-2"1"3383,-1 1-2558,-1 3 1,14-7 0,5-5 0,6-8-454,4-7 1,0-10-1,-4-4 1,2-2-992,2-4 1,0-1 0,-7-5 0,-3-1-1152,-2-2 1770,-7 0 0,12-2 0,-7-2 0</inkml:trace>
  <inkml:trace contextRef="#ctx0" brushRef="#br0">4653 11799 7839,'0'11'1255,"2"-1"1,1-1 26,3 1 1,15 1-1,2 6 1,8 3-287,3 3 0,14 3 0,4 11 0,3 3-440,5 6 0,-7 6 0,3 3 0,-6 4-773,-4 3 0,-16-1 1,-1 4-1,-10-4-663,-7-2 1,-5-1 0,-7-8 0,0-4 879,0-6 0,-7-4 0,-3-1 0</inkml:trace>
  <inkml:trace contextRef="#ctx0" brushRef="#br0">3240 12677 7792,'-35'-23'68,"1"0"1,-7 0 0,1 4-1,4 0 1,3 2 0,7 7 1416,1 6 0,2 4-914,5 0 0,9 16 1,3 10-1,4 16 151,2 16 1,16 15 0,8 11-1,-6-37 1,3 1-417,3 6 0,3 2 1,3 3-1,2 0 1,4 4-1,2 1 1,3 1-1,1 0-477,2 0 1,2 0 0,0-2 0,1-2 0,3-6 0,0-3 0,-2-5 0,0-4 170,-2-4 0,2-5 0,1-9 0,1-4 0,-2-5 0,0 1 0</inkml:trace>
  <inkml:trace contextRef="#ctx0" brushRef="#br0">11080 6218 13581,'-17'-15'0,"0"1"-151,-1 3 1,1 1-1,-2-3 1,-2 1-1,-4 1 369,-2 1 1,-3-3-1,-10 7 80,-6 2 1,2-3 0,-2 1 0,0 2-42,2 2 0,-4 2 0,6 0 0,-1 0-28,1 0 0,2 0 0,6 2 0,-3 4 49,-3 5 1,-2 7-1,-6 4 1,2 7-128,-2 4 0,-9 9 1,-4 4-1,-1 4 113,5 1 0,-2 3 0,1 1 0,4 5-6,7 1 0,4-11 0,11 1 0,3-1-68,6 0 1,10 3 0,3 1-1,3 0-333,3-5 0,10-1 1,7 4-1,8 0-158,8-1 0,5-7 0,6-4 0,6-3-26,4-3 0,9 1 1,5-3-1,3-3-31,2-6 0,-6-4 0,0-2 0,4 0 143,6 1 0,-8-9 1,2-3-1,-4-4 165,-2-2 0,4-2 0,6-2 0,0-2 60,-4 3 0,-2-1 0,4 0 0,0-2 77,0 2 1,-8 1-1,-5-1 1,-6-4 216,-5-2 0,3-1 1,8-6-1,-1-2 106,-5-4 0,2-6 1,-6-11-1,4-6-103,1-4 0,-1-4 1,-4-3-1,-6-6 9,-3-4 1,-1-6 0,0-3 0,1-7-121,-5 1 0,-9 6 0,0-3 0,-4 1-281,-1-1 0,-9 4 0,-3-3 0,-6 1-121,-6 5 1,-5-5-1,-14 4 1,-10 8-35,-9 12 0,-13 3 0,-8 10 0,-6 2 58,-4 1 1,-5 10 0,3 4 0,1 6-90,-1 6 0,-1 3 0,7 10 0,6 4-189,3 5 0,-1 14 0,6 10 588,1 9 1,3 5 0,1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689 15416 8464,'0'-12'66,"0"1"43,0-3 1,2 7 0,2-1 0,4 2-208,1 1 1,8-3 0,8 2 0,2-3-35,4-1 1,7-7 0,4 1 0,2-7 148,4-3 0,2-3 0,2-4 0,-3 3 58,-3 1 0,-2 8 0,-5-4 1,-1 4-186,-5 4 0,-1-4 0,-9 11 0,-2 1-147,-2 3 0,-2 2 0,1 0-97,-1-1 0,-2-9 354,-3 3 0,-5-5 0,-7-1 0</inkml:trace>
  <inkml:trace contextRef="#ctx0" brushRef="#br0">1120 14847 8403,'-17'0'-736,"0"0"1276,-1 0 1,11 2-289,7 4 0,9-4 1,14 4-1,6-4-360,4-2 0,7 0 1,2 0-1,0 0 81,0 0 1,4-6 0,-6 0 0,-1 0-44,-3-1 0,-2 5 0,1-4 0,-3 4-19,-3 2 1,-4 0 0,-10 2 0,-3 6 114,-6 9 0,-4 2 0,-2 12 0,-2 3-85,-4 4 0,-4 8 0,-7-4 0,2 0-540,3 1 599,-3-3 0,5 2 0,-7 2 0</inkml:trace>
  <inkml:trace contextRef="#ctx0" brushRef="#br0">11701 5770 16888,'45'-61'0,"-2"-6"-345,-7-6 1,-2 4 0,-16 10 0,-9 3-55,-5 7 0,-13 8 1,-11 3-1,-14 8 646,-16 7 0,-13 5 0,-19 5 0,34 8 0,-2 0-120,-5 1 0,-1 1 0,-5 0 1,-1 2-1,-4 3 0,-2 2 1,-6 1-1,-3 1-54,-6 1 1,-2 1 0,-7 3-1,0 1 1,-4 1 0,0-1-1,2 1 1,1-1-234,-1 0 0,0 1 0,0 2 0,0 1 1,-1-3-1,-1 1 0,0 0 0,0 0 139,2 1 1,-1-1 0,-2-3 0,1 1 0,3 3 0,0 1 0,29-5 0,-1 0 0,0 1-14,-1 0 0,-1 1 0,-1 0 0,-3 3 1,-1 0-1,-1 0 0,0 0 0,-1 0 0,1 0 1,-1 1-1,1 1 0,0 1 113,-1-1 0,0 1 0,0 1 0,-1 1 1,2 1-1,-2 0 0,1-1 0,-1 1 1,0 0-1,2 1 0,0 1 0,1 0 96,2 0 0,1 1 0,1 1 0,3 0 0,0 2 0,2 0 0,-22 11 0,3 0 0,3 1 0,1 1-68,5-1 1,1 0 0,5-1 0,4 1 0,10 0 0,4 2 0,7-3 0,4 0-99,4-1 1,5 1-1,-8 41 1,14-3-1,16 1-294,10 5 1,24-1 0,21 0-1,-16-41 1,3-2 171,6 3 1,2-1 0,7-2 0,4-2-1,5 2 1,4-3 0,6-1 0,2-1-55,7-2 1,3-1 0,7 0 0,4-3-1,-24-9 1,2-3 0,1 1 0,2 0-1,1 0 1,1-1 101,2 0 0,2-1 0,0 0 1,6-1-1,2 0 0,0-2 1,-2-1-1,1-2 0,1 0 1,6-1-1,2 0 0,1-1-52,-21-2 0,2 0 0,0-1 0,0 1 0,-2-1 0,0 0 0,0-1 0,1 1 0,2 0 0,1-1 0,1 0 0,-2 0 1,0 0-1,0 0 0,-1 0 0,1 0 85,-1 0 0,0 1 0,0-1 0,0 0 0,1 0 0,0-1 1,0 1-1,0-1 0,-1 0 0,1 1 0,-1-1 0,-1 0 1,0 1-1,-1-1 0,0-1 0,0 1 5,21 0 1,-1-1-1,-1 0 1,-2 0-1,0 0 1,0-1-1,-1 0 1,1-1 0,-1 0-1,-1-1 1,1 1-1,0-2 30,-1 0 1,0 0 0,0-2 0,-5-2-1,-1-2 1,-1 0 0,0-1 0,0-2-1,-2-1 1,-2-1 0,-1-1 0,-1-2 97,-1 0 1,-1-2 0,0 0-1,-1-1 1,0 0 0,0-1 0,-2-2-1,0-1 1,-2 0 0,-2 0-1,-1-1 1,-1-1-131,-2 1 0,-2-2 0,-2-1 0,25-17 0,-3-2 0,-4-1 0,-3-4 0,-4-1 0,-2-3 19,-3-2 1,-4-4 0,-13 2 0,-6-3-1,-4-2 1,-5-2 0,-7 1 0,-5-2 36,-5 1 1,-5-2 0,-4 1 0,-6-1 0,-11 0-1,-7 2 1,-9 0 0,-8 2-12,-8 0 0,-8 3 0,-13 0 0,-8 4 0,14 18 0,-3 3 0,-4 1 0,-6-1 0,-3 2 0,-3 2 2,-9-2 1,-3 1 0,-3 3 0,20 9 0,-2 1 0,0 1-1,-3 1 1,-6-2 0,-2 1 0,-1 1 0,-1 0 0,-2 1 0,0 1-1,-1 1 1,0 0-89,-3 1 0,-1 0 1,0 1-1,-1 1 0,-1 1 1,-1 0-1,0 2 0,0 0 1,17 2-1,0 1 0,0 0 1,-1 1-1,1 0 0,-17-1 1,0 1-1,0 0 0,1 2-44,5-1 1,1 2 0,1 0 0,1 0 0,7 1-1,0-1 1,2 2 0,2-1 0,-17 2 0,2 1 0,2 0-1,6 1 1,3 0 0,0 0 113,8 1 0,1 1 0,1 1 0,1-1 0,0 2 0,1-1 0,1 1 0,-1-1 0</inkml:trace>
  <inkml:trace contextRef="#ctx0" brushRef="#br0">9340 13900 7824,'-35'8'0,"7"-6"0,1 3 2249,2-3 0,8 4-1550,5 0 0,10-1 1,4-5-1,13-2-242,12-3 0,6-5 0,3-7 1,4 0-258,6 0 1,4-1-1,2 1 1,1 0-543,5 0 0,1-6 0,6 2 0,-3 3-572,-3 5 1,0 9 0,-3-2 0,-1 4 913,-5 2 0,-6 8 0,-9 2 0</inkml:trace>
  <inkml:trace contextRef="#ctx0" brushRef="#br0">10753 13211 8737,'-10'15'909,"4"10"1,5 13-673,1 14 0,-6 13 0,0 12 0,2 1-361,2 5 0,8 1 0,2-2 0,3-7 124,8-12 0,6-8 0,10-3 0</inkml:trace>
  <inkml:trace contextRef="#ctx0" brushRef="#br0">11769 13555 7863,'-17'0'468,"0"0"0,6 0 0,-1 0 412,-1 0 0,7-5 0,6-3-385,9-1 0,9-5 0,7-7 0,7-2-274,6 2 0,10 4 0,-2 3 0,4 5-576,2 1 0,-2 2 0,-3 8 0,-3 4-1463,-1 6 1,2 11 1817,-4 5 0,7 12 0,-4 4 0</inkml:trace>
  <inkml:trace contextRef="#ctx0" brushRef="#br0">12666 13056 8991,'11'2'1438,"-1"4"1,-3 9-1336,-3 12 0,4 9 0,-3 20 0,-1 7 17,-2 11 0,-2 9 0,0 1 0,-2-2-263,-3-1 1,3-9 0,-4-1 0,4-12-527,2-13 0,0-9 0,2-9 0,4-5-1717,5-3 2386,4-11 0,3-1 0,-1-8 0</inkml:trace>
  <inkml:trace contextRef="#ctx0" brushRef="#br0">13355 13349 7806,'-8'-16'207,"-3"5"0,-5 1 0,-1 7 0,0-3 0,0 2 330,-1 2 0,-5 4 0,-1 4-283,-3 5 0,-2 12 0,-5 6 1,-1 5 15,1 7 1,5-3 0,4 8-1,4 0-200,6-2 1,9 2 0,0-12-1,6-7-101,6-6 0,11-11 0,14-5 0,5-7-99,4-9 1,8-8 0,-4-18 0,0-1-217,-3-2 0,-5-6 0,-4 6 1,-1 1-66,-2 3 0,-10 2 0,0 1 1,-7 4 775,-5 6 1,-3 14-1,-10 11 283,-5 13 1,-4 23-1,-3 16 1,1 5-293,0 6 1,0 4-1,-1 6 1,3 3-339,4 1 1,3-5 0,8-10-1,0-7-647,0-3 1,0-7-1,2-4 1,4-11-770,5-5 0,4-10 1398,3-5 0,-1-1 0,0 6 0</inkml:trace>
  <inkml:trace contextRef="#ctx0" brushRef="#br0">14337 13263 7790,'-17'-6'0,"0"-2"981,-1-1 0,9 3 0,3-6-21,4-1 0,16 0 1,5-1-1,6 5-878,5 1 1,3-3 0,1 5 0,1 2-248,-1 2 1,6 2 0,2-2 0,1-2-661,-1-1 1,4-1-1,-4 6 1,0 0-2111,0 0 2935,-2 0 0,2 0 0,2 0 0</inkml:trace>
  <inkml:trace contextRef="#ctx0" brushRef="#br0">14423 13573 7760,'-34'0'849,"7"5"1320,4 1 0,15-2-1629,14-10 1,11 2 0,18-7 0,-1-2-407,1-3 0,7-1 0,2 2 0,2 1-481,0 3 0,0 5 1,5-3-1,1 1-554,0 4 0,-2 2 1,-3 4-1,-3 4 901,-1 5 0,4 5 0,-3 1 0</inkml:trace>
  <inkml:trace contextRef="#ctx0" brushRef="#br0">15836 13263 8090,'-23'0'0,"0"2"1404,2 3 0,2-3-438,2 4 1,21-4 0,9-4-697,10-4 0,12-1 0,7-7 0,2 3-578,4-3 1,-1 5-1,-1-1 1,-4 3-668,1 3 0,-7 2 0,2 2 975,-7 0 0,1 0 0,-5 0 0</inkml:trace>
  <inkml:trace contextRef="#ctx0" brushRef="#br0">16336 12953 9120,'2'7'1577,"4"-7"0,9-2 1,10-9-1724,2-3 0,1 7 1,5-1-1,-2 2-56,-3 1 1,-1 1-1,2 10 1,-6 7 66,-4 8 1,-10 8 0,-5 11 0,-8 8 171,-7 7 0,-20 5 0,-9 5 1,-8-2 243,-3 2 0,-1-6 0,2-1 1,4-7 120,6-5 1,11-6 0,8-11-47,8-6 0,15-11 0,17-7 0,13-3-118,12-2 0,6 0 1,4-2-1,1-1-293,3-3 0,-1-2 0,-5 4 1,-2-1-484,-4 1 0,0 0 0,-12 0 0,-7-2-1139,-6 3 0,-10-1 1,-1-2 1676,-2-6 0,-10-3 0,-8-2 0</inkml:trace>
  <inkml:trace contextRef="#ctx0" brushRef="#br0">17077 13125 7800,'-17'17'481,"-6"6"0,0 2 0,2 4 629,2 7 1,7 6-1,2 10-813,3-1 1,1 1 0,10-2 0,5-4-86,9-6 0,12-11 0,3-8 0,7-8-56,4-7 1,2-4-1,6-6 1,-1-7-117,1-12 1,-2-10 0,-4-5 0,-6-4 73,-3-2 0,-13-2 1,-6-6-1,-11 2 116,-5 4 0,-6 4 1,-7 8-1,-12 1-55,-8 5 0,-11 3 1,-4 9-1,-5 5-277,-7 5 0,4 4 0,-3 4 0,5 4-1052,6 5 1,14 5-1,13 1 1154,5 0 0,10-7 0,-3-3 0</inkml:trace>
  <inkml:trace contextRef="#ctx0" brushRef="#br0">15268 15037 7876,'-23'-16'340,"0"5"1,2 5 156,1 4 0,1 6 0,-2 8 0,-4 11-199,-1 7 0,4 5 0,-1-1 0,4 1-87,2-1 1,6 0 0,1 1-1,2-3 37,5-3 0,14-4 0,8-6 0,8 0-25,9-1 1,1 3-1,9-10 1,2 6-220,1 6 0,3 2 1,-2 6-1,-4-3-13,-6 3 1,-11 7 0,-8 4 0,-8 2-86,-7 4 0,-8-6 1,-11-1-1,-16-5-39,-13-2 0,-16-7 1,-5-6-1,-4-7-311,-2-9 0,6-5 0,0-7 0,0-12-107,1-14 1,5-11-1,13-13 1,8-7-25,5-3 0,12-7 0,1-1 0,11 4 314,5 6 0,10 0 0,3 8 0,6 3 291,6 6 1,2 14-1,6 11 1,-4 4 288,-3 2 0,5 1 0,-6 5 0,-2 5 290,-2 4 1,-1 0-1,-1-2 1,2-1 549,4 1 0,-4-4 0,4 1 0,-2-1-563,2 0 0,2 3 1,6 3-1,-3-2-640,3-2 0,3 0 0,5 4 0,3-1-199,2-3 1,-4 0 0,8 4-1,4-4-1625,3-5 0,5 1 1868,-3-1 0,-3-1 0,5-5 0</inkml:trace>
  <inkml:trace contextRef="#ctx0" brushRef="#br0">16474 14675 7939,'0'-23'0,"0"-2"0,0 0 1097,0 0 0,0 14-182,0 17 0,0 20 1,0 26-1,0 11-409,0 10 0,0 6 1,0 9-1,0 1-357,0 3 0,0 6 0,0-6 1,2-2-582,3-2 1,-1-12-1,8-9 1,1-13-1301,3-12 0,1-13 1732,0-6 0,0-4 0,0-2 0</inkml:trace>
  <inkml:trace contextRef="#ctx0" brushRef="#br0">17301 15123 7857,'-25'0'252,"6"2"1,-6 2 0,4 3 0,2 1 936,3 0 0,9 3 0,-3-3-766,3 1 1,3-5 0,10 2 0,7-4-232,8-2 1,8 0-1,9-2 1,4-4-461,2-5 1,-4-3 0,4 1 0,-1 3-633,-5 3 900,-2-7 0,-1 5 0,-1-9 0</inkml:trace>
  <inkml:trace contextRef="#ctx0" brushRef="#br0">17990 14709 7895,'17'-17'247,"1"0"1,5-6-1,2 0 1,1 2-1,3 4 491,-2 5 0,4-1 0,-8 7-468,-2 2 0,-2 10 1,-4 8-1,-3 7 14,-7 7 0,-3 7 0,-4 5 0,-3 6 10,-7 4 1,-11 1 0,-4 1-1,-3 0 104,-5-1 1,5-1 0,-9-2 0,7-2-256,3 2 1,6-6 0,-2-2-1,6-6-63,9-5 0,7-4 0,4-8 0,7 0 4,9 1 1,16-9 0,13-3 0,4-4-314,1-2 0,3 0 1,1 0-1,1-2-542,-6-4 0,-2-1 0,-12-7 1,-5 3-2380,-5-3 3150,-3-1 0,-5-2 0,-1 0 0</inkml:trace>
  <inkml:trace contextRef="#ctx0" brushRef="#br0">18697 14830 7840,'-17'17'678,"1"1"0,3-1 1,3 2-1,3 4 16,3 6 1,-4 5-464,2 6 0,3-2 0,8 6 0,9-1-41,7-5 0,0-9 0,7-6 1,5-6-169,5-6 0,-1-3 1,5-10-1,-2-6-15,0-9 0,-1-8 0,-9-9 0,-3-1 27,-2 1 1,-4-6 0,-10-1 0,-5 3 4,-4 2 0,-15 7 0,-6 2 1,-6 2-102,-6 4 1,-9 2 0,-6 4 0,-4 3-247,-2 7 0,1 3 0,1 2 0,4 2-267,6 3 1,7 5 0,8 5-1,10-1 575,5-3 0,12-7 0,8 4 0</inkml:trace>
  <inkml:trace contextRef="#ctx0" brushRef="#br0">19283 14296 7815,'-27'-9'214,"2"-5"0,10 6 0,3-1 1,8-4 1047,8-3 1,15 3-855,16-4 0,9 3 0,11-11 1,5 2 17,1 0 0,2 0 0,6 6 0,0 0-156,0 0 1,-10 7 0,-9 4-1,-14 8 26,-11 10 1,-13 9 0,-10 19 0,-12 6 362,-13 4 1,-15 9 0,-8 2 0,-6 4-199,-5 4 0,5-11 0,0 7 0,10-6-1133,6-1 0,3-7 0,7-7 0,8-4 609,11-7 1,14-6 0,11-12-1,8-3-3116,7-7 0,9-5 3179,4-5 0,4-5 0,1-7 0</inkml:trace>
  <inkml:trace contextRef="#ctx0" brushRef="#br0">19731 15123 7815,'-42'17'847,"5"0"1,-1 1-1,7-1 2451,8 0 1,8-2-4122,9-3 0,10-5 0,19-7 823,6 0 0,3-7 0,3-3 0</inkml:trace>
  <inkml:trace contextRef="#ctx0" brushRef="#br0">20678 14623 7841,'12'-32'232,"-1"3"0,-5 4 1,6 10 1320,1 3 1,-3 7-981,1 10 1,-5 15 0,3 14 0,-1 10-21,-4 6 1,4 1 0,-1 1-1,1 0-81,0 0 0,5-3 1,-2-3-1,5-8 6,1-7 1,8-14 0,6-13 0,7-12-130,8-14 0,4-22 0,3-25 1,-25 29-1,0-3-269,0-4 1,1-1 0,3-3 0,-1-2 0,-2-4 0,-2-1 0,-2 4 0,0-1-589,-4 3 1,0-1-1,-3 2 1,0 1-1,-1 0 1,-1 2 0,12-40-1552,-5 11 1,-2 18 2058,2 19 0,4 11 0,8 4 0</inkml:trace>
  <inkml:trace contextRef="#ctx0" brushRef="#br0">3929 14692 7967,'-17'29'377,"-1"0"1,1 7 0,0 10-1,0 4 243,0 1 0,5 9 0,1 3 0,-1 6-74,2 5 1,1-3 0,5 2 0,-2-6-381,2-4 1,4-9 0,6-5 0,8-12-289,7-12 1,0-14-1,9-7 1,5-8-204,3-7 1,2-12 0,-5-6 0,-1-4-2819,1-1 3143,-1-8 0,1-2 0,-1-8 0</inkml:trace>
  <inkml:trace contextRef="#ctx0" brushRef="#br0">3601 15192 7945,'-44'11'0,"6"1"0,8-1 1913,7-1 0,5-1-1260,7-3 1,13-6 0,15 2 0,10-8-449,5-3 1,5-3 0,3-5-1,6 0-750,4 0 1,3-1-1,3 1 1,1 0 544,-1 0 0,5-8 0,0-2 0</inkml:trace>
  <inkml:trace contextRef="#ctx0" brushRef="#br0">4325 15071 7864,'-7'44'335,"5"-2"0,-4-3 1,4 3 349,2 4 0,2 7 0,2-7 1,3 2-219,3-2 1,0 0-1,3-10 1,-2-7-311,3-8 1,-5-8 0,3-15-1,-1-5-167,-1-10 1,3-22 0,-7-16 0,-2-8-104,-2-8 0,-2-8 0,0 5 0,2 1 64,4 2 1,-5 4 0,7 4 0,-2 8 260,0 7 0,1 8 0,-1 13 0,5 10-245,5 9 0,1 16 0,0 9 0,2 11-466,4 11 0,-3-1 1,4 6-1,-1-2-1927,0-4 2426,0-9 0,2 4 0,2-7 0</inkml:trace>
  <inkml:trace contextRef="#ctx0" brushRef="#br0">4859 15020 7859,'-15'28'0,"2"1"316,1 2 0,8 9 1,-1 6-1,3 3 638,2 3 0,9 6 0,7-1 0,5-3-520,0-7 1,6-5 0,1-9-1,5-6-354,1-10 1,1-9 0,-1-16 0,1-9-173,-1-10 1,-7-13 0,-6-6 0,-8-6-318,-7-5 0,-4 3 0,-2-1 1,0 7 142,0 8 1,0 11 0,-2 6 510,-4 4 0,-1 11 0,-5 10 0,7 13 34,3 12 1,4 15 0,3 8-1,7 6-69,3-1 1,4-7 0,2-6 0,4-4-539,2-5 0,2-18 0,5-5 1,1-14-1308,-1-13 1,-5-12 0,-2-15 1634,-2-8 0,-3-11 0,-4 2 0</inkml:trace>
  <inkml:trace contextRef="#ctx0" brushRef="#br0">5600 15226 7859,'0'23'420,"0"0"0,0 0 0,0-6 473,0 1 0,8-11 1,2-7-1,3-13-281,4-14 1,-3-4 0,7-16 0,-6-5-450,-3-4 0,-3-7 0,5 6 0,-5 1-174,-1 3 1,-3 3 0,-5 4 0,-1 8 271,-5 7 1,-4 14-1,-9 15 1,-4 13 282,-6 18 0,5 19 0,1 17 0,3 8-29,3 7 0,2-1 1,3 1-1,7-1-562,3-7 0,17-7 0,10-21 0,11-11-473,10-14 0,14-13 0,9-20 0,9-16 520,6-18 0,-40 16 0,-2-3 0,2-4 0,-1-1 0</inkml:trace>
  <inkml:trace contextRef="#ctx0" brushRef="#br0">3843 12229 8072,'-23'6'1102,"0"0"1,0 7 0,7-1 291,5 3 0,13 10 1,15 5-1,10 9-853,6 7 1,14 11-1,7 6 0,3 4-732,3 2 0,3-6 1,-4-2-1,3-3-873,3-8 0,0-8 0,-2-15 1,-8-12 1063,-7-13 0,2-18 0,-6-10 0</inkml:trace>
  <inkml:trace contextRef="#ctx0" brushRef="#br0">4308 12040 7953,'-34'28'0,"-1"3"0,1 7 1733,-1 12 1,6 17 0,1 17 0,-3 8-1248,15-43 0,0 0 0,-2 3 0,1 1 0,0-5 0,0 0 0,0 0 0,1-1-597,-13 45 0,6-9 0,12-15 0,5-16-638,4-12 0,4-21 0,4-9 0,7-16 749,8-17 0,6-11 0,8-18 0</inkml:trace>
  <inkml:trace contextRef="#ctx0" brushRef="#br0">5307 12574 8023,'-1'25'0,"-5"3"665,-6 5 0,5 1 0,1-1 0,4-3 830,2-1 0,0-2 0,2 2 0,4-6-1649,5-4 0,6-10 1,4-3-1,2-4-3014,-2-2 3168,-1 0 0,-3 0 0,0 0 0</inkml:trace>
  <inkml:trace contextRef="#ctx0" brushRef="#br0">5152 12126 7992,'-2'-15'1133,"-3"3"0,-5-3 546,-7 3 0,5 5 0,3-1-1970,1 0 1,4 6-1,10-5 1,6 1-1574,3 0 0,4-1 1,4 3 1863,6-2 0,11-7 0,4 3 0</inkml:trace>
  <inkml:trace contextRef="#ctx0" brushRef="#br0">5790 12229 7968,'-19'23'0,"-4"2"522,-6 2 0,4 0 0,0 3 0,2-1 1061,0 2 1,2 1 0,8 1-1,3-5-1062,3-5 1,3-11 0,10-6 0,5-5-687,4-1 1,10-1 0,4-5 0,5-6 123,7-3 1,-3 0 0,6 1-1,-2 5-211,-4 1 0,-1 2 0,-3 8 1,-1 6 34,-4 9 1,-6 4 0,-12 12 0,-7 7 620,-8 8 1,-7 0 0,-14 9 0,-8-3-71,-5-3 0,-10-9 0,4-7 0,0-12-490,4-10 0,5-9 1,6-15-1,8-12-947,8-8 1,0-9 0,11-2 1102,9-2 0,11 5 0,16-3 0</inkml:trace>
  <inkml:trace contextRef="#ctx0" brushRef="#br0">6841 12488 7920,'-17'9'1410,"7"-1"0,5-12 0,10-6 0,9-9-755,7-6 0,-2-3 0,6-9 0,-2-3-863,0-6 1,0-4-1,-8-1 1,-3 1 37,-7 4 1,-3 4 0,-4 9 0,-3 5 318,-7 5 0,-11 13 1,-6 10-1,-3 14 346,-3 12 1,1 13 0,1 18-1,5 4-29,5 1 0,5 5 0,7-4 0,5 4-331,4 2 1,10-8 0,5-6 0,8-9-281,8-11 1,11-16 0,6-13 0,4-8-735,2-10 0,-2-13 1,-5-17-1,-2-4-1503,-1-7 1,-14 1 2381,1-5 0,-8 3 0,-4 2 0</inkml:trace>
  <inkml:trace contextRef="#ctx0" brushRef="#br0">7169 12005 7882,'0'18'757,"0"1"0,0 4 0,1 5 239,5 5 0,4 9 0,9 6 1,4 7 50,6 8 1,1 3 0,1-5 0,-2-10-569,1-8 0,-3-11 0,2-9 0,-1-11-375,-1-9 1,-2-18 0,-10-10 0,-1-13-251,-3-14 0,-7-7 1,2-8-1,-4 2-382,-2 2 1,0 7-1,0-3 1,-2 3-727,-4 5 1,-1 5 0,-7 17-271,3 6 1,7 15 0,-2 14 1523,4 15 0,10 17 0,1 7 0</inkml:trace>
  <inkml:trace contextRef="#ctx0" brushRef="#br0">7806 12160 8275,'0'-17'1128,"0"0"0,0 0-195,0-1 0,0 1 0,0 0 0,0 0-774,0 0 0,0-6 1,0-2-1,0 0-83,0 0 0,0-4 0,-2 6 0,-2 2-125,-1 2 1,-9 9-1,3 7 1,-3 8 84,3 13 0,-4 16 0,5 20 0,0 13 119,5 11 1,3 6 0,2 1-1,2-5-37,3-5 0,11-7 0,9-4 0,1-11-336,5-11 1,3-17 0,5-21 0,3-12-589,2-15 0,-6-13 0,1-21 0,-9-8-248,-7-8 0,-6 2 0,-5-2 0,-6 8 564,-4 8 0,-2 3 1,-2 4-1,-2 6 490,-2 10 0,-7 9 0,3 16 370,0 9 1,-3 17-1,7 17 1,3 10 739,1 6 0,2 2 1,2-1-1,3 1-96,7 0 0,1-3 0,1-3 0,-3-7-536,2-9 0,3-5 0,1-10 1,0-7-314,0-14 1,-1-11 0,-3-19 0,-1-6-24,1-10 1,-5 0 0,-3-5-1,-3 3 170,-2 3 0,6 7 1,2 7-1,1 12 44,5 14 1,7 17-1,4 15 1,3 17-165,9 17 1,-3 11 0,6 2 0,-3-1-468,-3-3 0,3-5 1,1-11-1,2-8-1035,-2-11 0,-1-20 1,-5-16 1309,-3-20 0,4-21 0,-7-13 0</inkml:trace>
  <inkml:trace contextRef="#ctx0" brushRef="#br0">3877 17414 8186,'-9'-18'-29,"-5"1"0,8 0 0,1 0 1107,-3 0 0,6-1-376,-4 1 0,6 11 0,6 10-388,6 12 0,3 14 0,4 5 0,2 9-294,2 5 0,2 3 0,-4 0 0,2-1-180,-2 1 0,0-2 0,0-2 1,2-4-601,-2-2 1,0-10 0,0-9 0,2-5-1918,-2-7 2677,-1-11 0,-3-17 0,0-10 0</inkml:trace>
  <inkml:trace contextRef="#ctx0" brushRef="#br0">4170 17362 8186,'-2'27'352,"-4"-4"0,5-2 0,-5 2 1,4 7 563,2 9 1,0 7-1,0 11 1,0 6-611,0 4 1,0 8-1,0 1 1,0 3-183,0 3 0,2 0 0,2-1 0,3-8-1134,3-8 0,1-8 1,7-11 1009,-1-6 0,8-11 0,2-4 0</inkml:trace>
  <inkml:trace contextRef="#ctx0" brushRef="#br0">5101 17793 7966,'0'11'981,"0"1"0,0 1-666,0 2 1,0 4 0,0 2 0,0 2-74,0-1 0,0-3 0,0-2 156,0 0 0,2-2-629,3-3 1,-3-12 0,4-14 0,-4-5-228,-2-4 1,0-7 0,0 3-1,0 0 336,0 4 1,0 4 0,0 2 146,0 0 1,0 5 0,-2 3 179,-4 1 0,2 4-153,-7 10 0,7-2 0,-4 7-491,1 3 0,5-5-585,-4 3 0,2-9-174,-1 3 1198,3-4 0,-6-10 0,8-1 0</inkml:trace>
  <inkml:trace contextRef="#ctx0" brushRef="#br0">5032 17672 7966,'-12'-6'630,"1"1"0,-1-1 1160,-5 6-1316,7 0 0,5 9 1,10 9-1,7 10-129,3 11 1,3 5 0,-1 7 0,0 3-114,0 3 0,-5 5 1,-1 6-1,1 1-53,-3 0 0,5-13 1,-9-8-1,-1-10-108,-2-11 0,-2-16 0,0-13-155,0-13 0,0-23 0,0-18 0,0-5-166,0-4 0,0-4 1,0 12-1,0 1 274,0 2 0,8 10 0,1 6 1,3 9 36,-1 12 1,1 10 0,7 14 0,2 12 74,2 14 0,-6 3 0,-5 10 1,-1 2-57,-1 2 0,3-4 0,-7-4 0,-2-6-589,-2-9 1,3-6-233,1-4 0,6-9 0,-7-10 0,-1-11-214,-2-8 0,4-8 0,2 6 0,-1 2-93,1 2 1,5 3 1047,-1 5 0,3-4 0,2 5 0</inkml:trace>
  <inkml:trace contextRef="#ctx0" brushRef="#br0">5738 17930 7966,'-2'-17'0,"-1"0"0,-3 0 0,-2 0 0,4-1 0,-1 1 0,1 0 0,0 2 0,-2 1 0,-5 3 0,1 7 0,1 0 0,-1 8 356,0 7 1,7 7-1,-5 6 1,2 9 472,0 5 1,1 8 0,5-4 0,0 2-593,0 4 0,0-6 0,0-3 1,0-7-184,0-3 1,5-14 0,3 0-1,2-5-171,3-6 0,2-6 0,3-10 0,-1-11-49,0-7 0,-2 1 0,-1 0 0,-5 1 34,-1 1 1,3 8 0,-3 9 289,2 3 1,-5 3 0,5 9-1,-2 9-50,-4 7 1,3 0-1,-1 6 1,0-2-360,1-4 0,-3-4 0,8-6-514,1-5 0,-3-12 1,-1-7-1,-1-10 765,-4-11 0,5-9 0,1-8 0</inkml:trace>
  <inkml:trace contextRef="#ctx0" brushRef="#br0">6031 17844 7966,'-6'-11'709,"-1"1"746,-3 3 0,-1-5-472,-6 6 0,1 3-897,5 8 0,3 7 0,10 9 0,4 2-100,5-2 0,6 4 1,4 0-1,2-1-78,-1 1 1,-3 0-1,-2-4 1,-2 2-193,-3-2 1,1 0 0,-7 0 0,-2 2 10,-2-2 1,-4 4 0,-2-2-1,-6 0-126,-5 2 1,2-6-1,-10 6 1,3-4-611,3-4 0,6 3 1009,-1-15 0,8-14 0,-3-10 0</inkml:trace>
  <inkml:trace contextRef="#ctx0" brushRef="#br0">6858 17724 8320,'-7'-17'964,"-3"9"0,-5 10 1,3 15-305,7 16 1,3 5 0,4 12-261,3 3 1,-1 3 0,8-5 0,-1 1-165,-1 0 0,5-3 1,-4-5-258,5-9 1,1-16-1,-2-15 1,-1-12-309,-3-15 0,-7-13 1,2-22-1,-4-5 89,-2-4 0,0-2 0,0 2 0,0 6 26,0 10 1,0 1 0,0 11-58,0 7 0,7 17 0,5 20-318,3 16 0,4 16 1,2 3 588,2-2 0,8 6 0,-4 0 0</inkml:trace>
  <inkml:trace contextRef="#ctx0" brushRef="#br0">7255 17930 7966,'11'6'2086,"1"2"-1429,1 1 1,-3-5 0,1 2-225,3-4 1,1-10 0,0-5 0,-1-8-297,-3-8 0,-5-3 1,3-3-1,-1-1-135,-4-4 0,-2 3 1,-4-3-1,-4 6 80,-5 5 1,-5 12 0,-3 11-1,-2 6 45,-2 6 1,-6 18 0,6 17 0,2 10-5,2 12 0,10-5 0,3 11 1,4-2-191,2 0 0,4-6 0,7-5 0,10-11-555,4-10 0,14-10 0,-5-16 1,4-9-189,4-9 0,-5-16 0,1-8 0,-5-7-28,-5-4 0,-5 4 0,4-4 838,-2 2 0,-2 2 0,-6 5 0</inkml:trace>
  <inkml:trace contextRef="#ctx0" brushRef="#br0">7668 17827 7966,'0'19'112,"0"4"0,2-4 0,2 6 0,2-2 772,-2 0 0,-3 8 0,1-3 0,2 3-364,2-2 0,0 1 1,-4-7-1,1-2-381,3-1 0,2-11 0,-4-5 0,1-10-388,-1-11 1,4-8 0,-2-11 0,-3-4 98,-1-6 1,4-2-1,0 0 1,-2 6 479,-2 5 0,3 1 1,3 15-38,2 6 0,1 7 1,6 16-1,1 9 47,-1 10 0,0 13 1,0 4-1,-1 2-417,-5 0 1,4-8-1,-3 0 1,3-7-367,2-8 1,-5-12 0,-3-7 0,1-9-149,0-13 0,-7-12 0,3-12 0,-4-2 167,-2-4 0,0-2 0,0-2 0,0 3 451,0 3 1,2 7 264,4 16 1,-2 20-1,9 26 1,4 17 120,4 13 0,4 9 0,-4 6 0,4 1-305,2 0 1,-4-9 0,4-9-1,-2-11-707,-4-9 1,4-8 0,-2-13-1,-2-10-252,-2-10 1,-4-21 0,-3-9 850,-7-8 0,5-3 0,-1-1 0</inkml:trace>
  <inkml:trace contextRef="#ctx0" brushRef="#br0">8650 17844 8086,'-7'-11'0,"-3"-1"334,1-1 1,-7 3 710,5-1 0,1 7 0,-1-2-536,-3 4 0,5 2 0,-1 2-337,3 4 1,-5 11 0,4 12 0,1 4 0,-3 1-87,1 0 0,5 9 0,-4 1 0,2 0-225,1-4 1,-1-4 0,6-3 0,2-5-549,4-5 1,3-11 338,8-6 1,1-8-1,-3-10 1,-2-11 106,-1-7 1,-3-3 157,3 4 0,1-1 1,-5 9-1,0 3 99,-1 5 0,7 9 170,-3-2 1,-1 14 35,1 9 0,-7 2-292,2 10 0,1-2 1,1 4-599,2-3 429,-6-7 1,9 4 0,-5-9-246,1-5 1,-3-7 0,3-14 0,1-11 0,-2-7 483,-1-9 0,-1-9 0,-4 2 0,2 0 0,2 4 0,-1 4 0,-3 5-69,4 8 1,2 10-1,5 20 1,-1 12 606,1 14 0,2 11 0,1 12 0,-3 3 141,-2 2 1,1-5-1,5-1 1,-1-7-891,-5-8 1,2-11 0,-5-8-605,2-8 1,-7-20 814,3-16 0,-12-16 0,-3-5 0</inkml:trace>
  <inkml:trace contextRef="#ctx0" brushRef="#br0">8788 17827 7966,'-7'17'836,"5"-5"-657,-4-1 0,4-9 0,4-2 0,2-11-179,2-10 0,7-6 0,-3-8 0</inkml:trace>
  <inkml:trace contextRef="#ctx0" brushRef="#br0">9081 17896 7966,'2'46'0,"2"2"0,2 3 885,-2 5 1,-1-4-1,1-8 1,2-2 110,-2-4 0,-2-9 1,0-8-777,3-8 1,3-21-1,4-14-698,-7-9 428,5-11 0,-6 4 1,5-6-465,-1 1 564,5 3 0,-5 8 0,5 5 0,1 10 15,5 9 0,0 14 0,10 9 0,0 12 75,-3 13 0,5 10 1,-6 5-1,0 3-168,0-3 1,3-3 0,-5-8-1,-2-10-1632,-1-9 0,-3-15 1660,0-10 0,-7-23 0,-3-14 0</inkml:trace>
  <inkml:trace contextRef="#ctx0" brushRef="#br0">9702 17982 7966,'-18'8'0,"3"-4"0,2 5 0,1 1 927,-1-1 1,-3 3 0,-1 7 0,2 4-323,3 6 0,5 3 0,7 4 0,0 3-613,0 1 0,7 6 0,5-8 0,3-5-366,2-8 1,6-14 0,0-5 0,-2-6-28,-1-6 1,-3-11-1,-2-14 1,-1-7 130,-3-8 0,-7-6 0,2-3 0,-4-5 407,-2-1 0,-8 2 0,-4-6 1,-5-2 34,-6 2 1,2 5-1,-6 1 1,2 7 192,4 14 0,4 15 0,6 25-160,5 21 0,14 25 0,7 19 1,8 6-298,4-1 1,-4 5-1,3-2 1,1-3-468,0-1 0,-4-10 1,4-5-1,0-10-297,-1-12 1,-4-9 0,0-13 0,-4-9 855,-7-6 0,5-22 0,-7-12 0</inkml:trace>
  <inkml:trace contextRef="#ctx0" brushRef="#br0">10081 18189 7966,'7'17'561,"-3"0"165,8 0 0,-1-7 0,6-6-255,1-8 1,-3-13-1,-2-12 1,-3-5-453,-2-7 0,-3 3 1,-5-6-1,-2 2 7,-3 4 0,1-2 0,-10 3 0,-3 9 68,-4 6 0,-4 9 0,4 15 0,-2 6 58,2 9 1,4 10-1,5 13 1,7 6-250,3 4 0,2 5 1,2-1-1,3-7-698,7-3 0,5-11 0,6-12 0,4-8 15,0-7 1,5-8 0,-5-9-1,0-12 484,-4-8 0,-4-1 0,-2 3 0,2 6 459,4 4 1,-3 9 0,4 6 0,-1 10 319,0 11 1,6 10 0,-6 13 0,0 4 330,2 0 0,-6 4 0,2-7 0,-6-3-179,-3-2 0,-6-17 1,5-9-432,3-12 0,-7-17 0,-1-16 0,-4-11-92,-2-9 0,0-6 0,0-6 0,2 4 611,4 5 1,-3 6 0,9 7 0,1 8-443,3 12 0,1 10 0,2 19 0,2 7-1388,2 12 0,6 8 1,-6 1 1106,-2-3 0,6-4 0,-1-8 0</inkml:trace>
  <inkml:trace contextRef="#ctx0" brushRef="#br0">11683 17396 10013,'-9'-7'1254,"3"-1"0,12-5-483,5 1 1,12 3-1,6-3-273,3 6 0,5 5-523,3 1 1,-4 3 0,7 7-175,-1 7 1,-12 14 11,5 3 0,-20 10 0,-3 16 0,-9 7 1,-6 7-1,-9 5 312,-11 3 1,-8-5 0,-5-5 0,-2-5 725,-2-4 1,7-15-1,12-4-74,8-11 0,9-14 1,17-9-1,16-3-443,13-3 1,17-2-1,10-2 1,10 0-755,5 0 0,-5 2 0,-5 4 294,-3 5-13,-2 4 1,-8 3 0,-1-1-1</inkml:trace>
  <inkml:trace contextRef="#ctx0" brushRef="#br0">13786 17810 7440,'0'23'773,"0"2"1,0 1 0,0 7-104,0 5 1,2 6-1,3 8-414,7 0 0,3-3 0,2-5 0,1-9-132,-1-10 0,6-8 1,2-7-1,0-10-109,-1-10 0,-1-15 0,-5-7 0,-1-9-135,0-3 0,-2 8 0,-1 2 0,-3 11-100,3 9 1,1 7 0,4 10-1,2 11 302,2 14 1,8 15 0,-2 14 0,3 4 111,3 0 0,-7-9 0,-1-14 0,-2-9-254,-4-12 1,2-9 0,-4-18 0,-4-13-161,1-15 1,-9-12-1,-1-7 1,-4-6-454,-2-4 1,-2 6-1,-4 3 1,-7 5 5,-8 1 0,0 2 0,-8 4 0,1 8 667,1 7 0,2 14 0,0 2 0,-2 5 0</inkml:trace>
  <inkml:trace contextRef="#ctx0" brushRef="#br0">14699 17483 7966,'8'59'0,"3"6"475,4 8 0,3 5 0,-1 8 0,0 0 426,0 1 0,-5 2 0,-3-4 0,-1-13-372,-4-10 0,4-18 0,-1-10-547,3-9 0,-5-15 0,5-12 0,0-16-197,-1-14 0,-5-16 0,2-9 0,-2 1-416,1 3 0,-1 5 0,8 6 0,1 11 387,2 10 0,3 9 0,1 20 0,4 11 317,5 14 1,5 11 0,1 13 0,1 4 70,-1 1 1,-1-3 0,-4-9 0,-4-6-89,-1-10 0,-4-15 1,1-15-1,-6-10-939,-4-11 1,-1-15-1,3-14 883,-1-4 0,-8-17 0,3-4 0</inkml:trace>
  <inkml:trace contextRef="#ctx0" brushRef="#br0">15526 18223 7927,'17'35'361,"1"-1"0,-3-7 0,-2-6 0,-1-8 307,1-7 0,2-6 1,1-8-1,-3-9-282,-1-10 1,-3-7 0,5-6 0,-5-8-309,-1-8 0,-2 9 1,-6-3-1,0 4-3,0 2 0,-8 6 0,-4-1 0,-5 11-17,-6 10 1,2 11-1,-8 14 1,1 13 144,1 12 1,-4 18 0,8 13 0,2 6-8,2 6 1,10-5 0,3 3 0,4-6-255,2-4 0,9-15 0,9-4 0,10-13-634,11-14 0,-1-11 0,8-20 0,2-14-442,2-15 1,-4-14 0,-2-6-1,-4-2 382,-8 2 1,1-2 0,-12 9 751,-6 6 0,10-1 0,-6 7 0</inkml:trace>
  <inkml:trace contextRef="#ctx0" brushRef="#br0">15991 18051 7868,'2'40'202,"4"0"0,-4 2 1,6-3-1,-3 3 407,1 2 1,0-6 0,-4 0 0,2-7 16,1-8 0,3-6 1,-4-7-1,3-12-210,3-13 1,0-14-1,3-15 1,-2-10-169,3-5 0,1 2 0,2-5 0,1 5-109,-1 7 0,-2 8 0,-1 15 0,-1 10-97,6 9 1,0 16 0,8 13 0,0 17-249,0 18 0,-4 18 0,3 11 1,-1 3-419,-4-4 0,4-9 0,-2-20 0,-2-17-2197,-1-17 2821,-3-26 0,0-22 0,0-17 0</inkml:trace>
  <inkml:trace contextRef="#ctx0" brushRef="#br0">17353 17844 7788,'-12'0'-46,"3"2"1,-1 4 431,0 5 1,-1 9 0,-6 8 0,-1 14 325,1 12 0,-6 15 0,0 11 0,4 4-307,6 3 0,-1-17 0,9-8 0,1-15-71,2-12 1,10-18 0,3-19 0,6-17-329,6-19 0,4-18 1,6-22-1,-3-8-155,-1-2 0,-8 0 0,0 2 0,-6-1-270,-3 1 0,-8 0 0,0 2 0,-10 6 8,-11 9 0,-3 17 1,-6 19-1,1 18 941,4 19 1,9 30-1,6 31 1,4 18-330,2 12 0,6-45 0,2 0 0,1 0 0,1-1 0,1 0 0,1-2-5,13 47 0,4-6 1,-4-8-1,1-3-641,5-12 0,2-25 0,3-17 0,2-13-3351,2-8 3796,1-18 0,-15-11 0,-1-17 0</inkml:trace>
  <inkml:trace contextRef="#ctx0" brushRef="#br0">17973 18240 7788,'0'18'201,"-2"-1"0,-4 0 692,-5 0 0,1 4 0,-1-1 0,-1-5 889,3 0 1,-7-1-2110,5-3 0,-2-5 1,1-12-1,4-7-1220,1-8 1,5-6 0,-4-10 1546,4-3 0,-6-4 0,-1-7 0</inkml:trace>
  <inkml:trace contextRef="#ctx0" brushRef="#br0">17628 17707 7788,'-17'17'979,"0"0"1,0 0 473,-1 0 0,9 1-1624,3-1 0,12-8 0,5-5 0,5-8-154,1-7 0,6-4 0,2-3 0,0 1 325,0 0 0,5 0 0,-3 0 0</inkml:trace>
  <inkml:trace contextRef="#ctx0" brushRef="#br0">18214 18068 7788,'0'35'271,"0"-3"0,0-1 0,0-4 1516,0-3 1,0-1-1174,0-5 0,0-11 1,0-7-1,0-11-687,0-10 0,2-6 0,2-7 0,2-1-31,-2 1 0,3-7 0,1 1 0,0 4-422,-1 5 0,5 1 0,-5 7 0,1 0-772,0-2 0,3 6 1,-3-4-472,1 4 1715,-5 9 0,4 4 0,-6 12 0,2 6 181,1 3 0,3 4 0,-4 2 0,4 4 445,1 2 0,3-4 0,5 7 1,-2 5 435,-3 3 0,3 2 1,-4-5-1,5-1-599,1 1 0,-6 3 1,1-4-1,-1-7-536,-1-6 1,5-11 0,-3-8-1011,3-12 0,-3-11 0,-3-17 1137,-1-2 0,-2-16 0,-6 2 0</inkml:trace>
  <inkml:trace contextRef="#ctx0" brushRef="#br0">18507 17707 7788,'-7'17'1110,"-3"0"204,-7 0 1,7-5-2210,4-1 1,4-9 0,4-2 894,4-10 0,11-5 0,10-2 0</inkml:trace>
  <inkml:trace contextRef="#ctx0" brushRef="#br0">18990 17810 7788,'-35'17'353,"-1"2"1,-1 4 0,1 8 461,4 7 1,9 0-1,0 8 1,5 4-334,7 6 1,3-11 0,8-1 0,4-11-791,8-10 1,1-12-1,16-5 1,1-8 51,3-9 0,1-14 0,1-19 0,-1-4-21,1-6 0,-3-7 0,-3 2 0,-8 0 137,-8-1 0,1-5 1,-8 4-1,-3-2 276,-1 0 0,-6 13 0,-5 0 1,-10 8 138,-6 9 1,4 14 0,-4 16 0,4 8 309,4 12 1,-3 18-1,15 15 1,1 7-204,2 4 1,10-3 0,3 5 0,4 0-486,3-2 0,-1-7 1,0-12-1,2-6-837,4-9 0,-2-8 0,6-7 1,-2-8-1770,-4-8 2709,-2-6 0,-2-15 0,1-1 0</inkml:trace>
  <inkml:trace contextRef="#ctx0" brushRef="#br0">19369 17879 7788,'0'-17'1080,"0"-1"0,6 1 0,-1 0-297,-1 0 1,4-1 0,-1 1-636,3 0 0,-6 0 1,3 0-1,-1-1-160,0 1 0,0 0 1,-6 0 185,0-1 0,-2 9 0,-4 3 147,-5 4 0,-7 17 1,-3 10-1,-2 12 15,2 9 0,4 5 0,4 5 0,3 1-292,2-1 1,3-3 0,7-1 0,5-4-629,10-8 0,3-4 1,8-18-1,3-9-348,1-5 0,3-14 1,-1-9-1,1-13-867,-1-12 1,-7-6 1798,-4-2 0,4 1 0,0-1 0</inkml:trace>
  <inkml:trace contextRef="#ctx0" brushRef="#br0">19851 17689 7750,'-9'2'1397,"1"2"-1058,0 2 1,5 0 0,-7-5-124,2 5 0,3-2 1,3 7-1,-2 3 77,-2 1 0,-5 4 1,3 4-1,0 6 68,1 4 1,-5 7 0,6 0 0,3 0-58,1 2 1,2-13-222,0 0 0,7-18 0,5-15 0,3-17-208,2-17 1,1-14 0,-1-9 0,-2-10-134,-3-5 0,-5 1 1,-7-5-1,0-3-117,0-1 1,-4 0-1,-5 5 1,-8 12 625,-2 14 1,-6 24 0,2 22 0,2 16 212,1 20 1,11 24 0,3 20 0,6 8 67,6 7 1,5 3-1,10-1 1,4 0-643,2-5 0,2-17 0,7-16 110,4-10 0,4-13 0,8-4 0</inkml:trace>
  <inkml:trace contextRef="#ctx0" brushRef="#br0">20902 17052 11165,'-9'44'0,"3"10"588,4 13 0,4 11 1,2 14-1,4 4-366,1-1 1,-6-46-1,0 0 1,7 35-1,-1-11-162,1-12 1,-5-17 0,7-9-135,1-11 1,3-20-1,1-11 1,0-13-117,0-8 0,1-11 0,1-1 0,2 4-82,2 5 0,7 8 1,-1 12-1,4 5 185,1 4 1,1 19-1,-1 14 1,-3 17 25,-8 13 1,-2 4-1,-16 0 1,-3-4 146,-5-1 1,-13-5-1,-9-9 1,-1-7-88,-5-9 1,-2-13-1,-1-11 1,-3-8-512,-3-9 1,4-10-1,-4-18 1,5-3-1885,6-2 2396,-3 6 0,13-12 0,-6 6 0</inkml:trace>
  <inkml:trace contextRef="#ctx0" brushRef="#br0">21488 17844 7751,'0'25'0,"6"-6"0,0 4 0,0-4-15,1-1 0,3-3 0,9-4 225,4-5 0,2-13 0,5-13 0,-1-12-105,2-12 1,-1-6-1,-1-2 1,-6 1 363,-4-1 0,-3 10 29,-5 8 1,2 41-1,-7 33 1,-2 31-51,-2 23 1,-1-39 0,0 3 0,1 7-1,0 2 1,1 1 0,-1 0-268,1 1 1,-2 0 0,0-4-1,0 0 1,-1-3 0,0 0 0,0-4-1,0-1-192,0-5 0,0-1 0,0 39 0,-2-21 0,-5-19-67,-11-16 0,12-27 54</inkml:trace>
  <inkml:trace contextRef="#ctx0" brushRef="#br0">21613 19049 12641,'-23'-12'-498,"-27"-17"-3645,-2-7 4143,1 1 0,7-22 0,1 3 0</inkml:trace>
  <inkml:trace contextRef="#ctx0" brushRef="#br0">22419 17173 7721,'-17'17'1056,"-1"0"1,3 0-393,4 0 1,18-7 0,16-6 0,10-10-281,7-11 0,4-10 0,10-11 0,1-4-224,3-2 1,-1 0-1,-5-4 1,-1 4-189,1 2 0,-8 9 0,-4 12 0,-5 12-90,-6 14 0,-5 30 1,-8 28-1,-5 17 93,-5 16 1,-5-44 0,0 1 0,-1 6 0,0 1 0,0-2 0,0 1 11,0-2 1,0 0-1,0-3 1,0 0-1,0 0 1,0-1 0,-2 42-262,-4-14 1,4-20 0,-3-23-504,3-7 0,-4-18 777,0-18 0,-7-20 0,3-19 0</inkml:trace>
  <inkml:trace contextRef="#ctx0" brushRef="#br0">22522 17638 7714,'-9'17'1166,"3"0"1,4 0-1,4 1 1,8-1-134,12 0 0,23-7 1,25-7-1,18-8-971,-35-2 1,2-4 0,4-7-1,2-6 1,7-5 0,0-5-63,-1-2 0,-2-4 0,0-5 0,-1-2 0,-4-1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18076 5839 29318,'0'-17'-1298,"-2"1"1,-5 3 0,-10 4-1,-14 1 1,-15 4 2098,-17 2 1,-27 2-1,34 0 1,-3 0-571,-7 0 1,-2 0-1,-6 0 1,-3 0-1,-13 0 1,-2 0-187,-5 0 0,-2 0 0,33 0 1,-1 0-1,-1 0 0,-3 0 1,-2 0-1,1 0 0,0 0 0,1-1 1,0 0 7,0-1 0,1 0 0,0 0 0,2 2 0,1-1 0,1 1 0,-29-3 0,2 0 0,8 2 0,4 0-26,10 0 1,4 2 0,7 1 0,3 2 0,8 0 0,0 1 0,-42 9-242,2 5 0,15-4 0,11-3 0,15-1-529,9-1 1,18 3-1,8-7 334,9-2 0,12 3 1,21-1-1,11-2 409,8-2 0,11-2 0,2 0 0</inkml:trace>
  <inkml:trace contextRef="#ctx0" brushRef="#br0">15802 5598 28648,'-52'-21'-327,"0"4"0,1 5 0,-3 1 0,-3 7 1,-8 8 1108,-8 7 1,-6 6-1,-9 4-496,-4 2 0,4 8 1,-4-2-1,8 3-126,9 3 0,5-1 0,22-1 0,13-5-671,14-5 0,17 2 0,8 0 0,15 0 229,14 0 1,22-2 0,9-6-1,12 0 261,8 0 0,8 1 0,2-1 0,0 2-89,0 4 1,-4-2-1,-6 8 1,-4 1-35,-3 3 1,-6 3-212,-19 5 1,-1 10 0,1 10-1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15440 5495 26754,'-12'-18'-2458,"1"1"0,7 0 1,-2 0-1,6-1 3109,6 1 1,11 6 0,14 1 0,7 1 284,8-1 1,14 6-1,10-2-868,15 5 1,-34 0 0,3 2 0,7-2 0,2 2 0,6-1 0,0 1-22,4 2 0,0 0 1,2-1-1,1 0 1,5 3-1,1 0 1,4-1-1,2-1 22,6-1 0,0 0 0,-3 0 0,1 0 0,4 0 0,0 0 0,0 1 0,1 1-22,-31-1 0,1 1 1,-1-1-1,4 0 0,-1 0 1,1 0-1,1 2 0,1-1 1,0 1-1,1-1 0,0-1 1,1 1-21,-1 1 0,1-1 0,-1 1 0,0 0 0,0 0 0,1 0 0,2 1 1,0 0-1,0-1 0,1 1 0,0-1 0,1 0 171,0-1 1,1-1 0,-1 1 0,1 1-1,0 0 1,-1-2 0,-3 0 0,-1-1 0,1-1-1,-1 1 1,1 0 0,0 0-141,-1 1 1,1-1 0,0 1 0,-2-2 0,1 0 0,-1 0 0,-2 2 0,-1 1 0,0-1 0,-4 0 0,0-1 0,-1 1-79,29-1 1,-1 0 0,-5-1 0,-1 1 0,0 0 0,0 0 0,-4 1 0,-2 0 79,-2-1 1,-1 0 0,-1-1-1,-2 0 1,-7-1 0,0 0-1,-3 0 1,0 2 33,-4 0 1,-1 1-1,-1-2 1,0 0-1,-5 2 1,-1 0 0,-1-2-1,-2 0 36,44-1 1,-14 6 0,-7-1 0,-8-1-27,-8-2 1,-13 4 0,-9 0 0,-10-3 44,-6-1-263,-2 6 1,-7-4-937,-4 7 1,-5-5-913,-1 6 1,0-7-92,0 7 0,0-1 93,0 6 0,6 1 1540,0-1 0,15 0 1,-2 0-1</inkml:trace>
  <inkml:trace contextRef="#ctx0" brushRef="#br0">3567 8939 25269,'-17'-5'-1797,"0"-1"1,5-8-1,1 3 1,-3-4 1048,-1-3 0,3 1 0,3 0 323,1 0 0,-3 0 1,5-1-1,2 1 328,2 0 0,4 5 0,6 1 0,7-1 733,6 3 0,10-5 1,-1 9-1,7 1-370,3 2 1,14 2 0,-1 0 0,7 2-189,5 4 1,9 3 0,9 10 0,7 2-200,-42-10 0,1 1 0,4 4 0,2-1 1,0-1-1,1-1 0,0 0 0,1 1 172,0-2 0,2-1 0,4-1 1,1-1-1,1-1 0,0-1 1,0-1-1,0-1 127,-2-1 1,0-2-1,2-1 1,-1-2-1,0-1 1,0-2 0,-1-1-1,0-1 167,-1-1 0,-1-1 1,-3-1-1,-1 0 1,-8 1-1,-1-1 0,42-8 314,-7 0 1,-16 1-1,-17 5 1,-14 5-621,-11 4 0,-6 2-1,-2 0 1,-7 2 0,-4 4-644,-5 5 0,-1-1 0,0 2 1,2 1 290,4 2 1,11 2 0,10 1-1</inkml:trace>
  <inkml:trace contextRef="#ctx0" brushRef="#br0">5187 11058 25875,'0'-17'-4866,"-2"5"1,-2 1 2870,-2-3 1,1 5 174,5-3 2059,0 8 1,7-3 0,5 7 252,3 0 1,2 0-1,2 0 1,3 0-138,0 0 1,9 0-1,-2 0 1,3-2-18,3-4 0,-1 2 0,1-5 0,-3 1-266,-3 4 0,2-3 1,-8-1 1074,-2-2 1,-6 1-883,-9-3 0,-4-1 0,-18 7 0,-3 2 176,0 2 1,-8 2-1,0 0 1,-1 2-215,-1 4 0,2-2 0,-3 7 0,3 1-189,2-2 0,2-1 0,6-3 48,-1 5 1,1 5 0,0 1 0</inkml:trace>
  <inkml:trace contextRef="#ctx0" brushRef="#br0">6772 11196 19232,'-17'-8'-1263,"0"-3"0,-1-5 0,3-1-404,4 0 1238,3 0 0,10 1 0,4 5 816,5 5 0,4 4 1,3 2-1,-1 0-303,0 0 1,0 6-1,1 2 1,-1-1-105,0 1 0,6 0 0,0-5 0,-2 3 20,-2-2 1,-1 4-1,-1-3 1,0-1-78,0-2 0,0-2 1,1 0-1,-1 0 234,0 0 0,0 0 180,1 0 0,-1-8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18007 14486 8140,'-24'-10'-288,"3"2"0,-6 8 1,0 0 565,0 0 0,-2 10 1,-5 5-1,-1 10 84,1 8 0,0-1 1,-3 16-1,1 6-29,1 7 1,5 8-1,12 5 1,3 7-78,4 3 0,3 10 0,10 1 0,1-46 1,2 0-154,2 0 1,3 0 0,15 41 0,-8-44 0,2-1 0,21 40-217,6-11 1,4-9-1,4-19 1,3-7-136,6-9 0,4-13 0,0-13 1,-2-9 121,-1-13 0,-7-10 1,2-16-1,-5-12 214,-10-9 0,-8-10 0,-7-15 0,-17 43 0,-1-1 41,-1-3 0,-1 0 0,1-42 1,-7 41-1,0 0 0,-3 1 1,-2 1-185,-3-1 1,-2 0 0,-5-2 0,-5 1-1,-6-1 1,-3 1 0,-2 0 0,-2 0 78,0 4 0,-1 1 0,0 5 1,-1 3-1,-35-30 0,2 14 82,1 13 1,9 11 0,-1 22 0,10 9-261,12 9 1,7 12 0,12 2 153,3-2 0,12 6 0,10 0 0</inkml:trace>
  <inkml:trace contextRef="#ctx0" brushRef="#br0">1465 16570 8329,'0'-12'-261,"0"1"1,0 5 541,0-5 1,0 5 169,0-6 0,0 7 827,0-7-383,0 8-670,0-3 1,-2 7 0,-2 2 0,-4 1 34,-1 3 1,-3 7 0,-5-3-155,0 0 0,-2 5 0,-2-6 1,-2 1-152,2-4 0,-4 1 1,0-1-1,-2-2 42,-4-2 0,1 4 1,-1-1-1,4-1 154,2-2 0,-3-2 1,5 0-1,2 0 0,1 0 1,3 0 0,2-2 322,3-3-532,5 3 0,9-6 0,3 10-66,7 4 0,-3 9 0,3 10 0,1 3 203,3 9 1,1 5 0,-2 10 0,-1 1 14,-3 5 1,-7 3-1,2 10 1,-4 1 2,-2 3 0,0 0 0,-2-6 0,-2-2-77,-2-4 0,-5-6 0,3-11 0,0-8-95,1-7 0,1-6-97,6-8 0,2-9 1,4-6 172,5-6 1,4-10 0,3 5 0,-1-3 147,0 1 0,0 1 0,1-1 0,-1 5-142,0 4 0,0 2 0,0 0 0,1 0-174,-1 0 1,6 0 0,2 0-1,0 0-157,0 0 0,3 0 1,-3 0-1,0 0-413,0 0 0,4 2 0,-4 2 0,-1 2 737,1-3 0,-2 7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= 0 * 7 + 5</a:t>
            </a:r>
          </a:p>
          <a:p>
            <a:r>
              <a:rPr lang="en-US" dirty="0"/>
              <a:t>6 = 0 * 7 + 6</a:t>
            </a:r>
          </a:p>
          <a:p>
            <a:r>
              <a:rPr lang="en-US" dirty="0"/>
              <a:t>7 = 1 * 7 + 0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Alternatively, By the division</a:t>
            </a:r>
            <a:r>
              <a:rPr lang="en-US" baseline="0" dirty="0"/>
              <a:t> Theorem,</a:t>
            </a:r>
          </a:p>
          <a:p>
            <a:r>
              <a:rPr lang="en-US" baseline="0" dirty="0"/>
              <a:t>we have </a:t>
            </a:r>
            <a:r>
              <a:rPr lang="en-US" dirty="0"/>
              <a:t>a = </a:t>
            </a:r>
            <a:r>
              <a:rPr lang="en-US" dirty="0" err="1"/>
              <a:t>mq</a:t>
            </a:r>
            <a:r>
              <a:rPr lang="en-US" dirty="0"/>
              <a:t> + (a mod m) = b + km.</a:t>
            </a:r>
          </a:p>
          <a:p>
            <a:r>
              <a:rPr lang="en-US" dirty="0"/>
              <a:t>That gives us b = m(q</a:t>
            </a:r>
            <a:r>
              <a:rPr lang="en-US" baseline="0" dirty="0"/>
              <a:t> + k) + (a mod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11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11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15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15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customXml" Target="../ink/ink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customXml" Target="../ink/ink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customXml" Target="../ink/ink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customXml" Target="../ink/ink19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customXml" Target="../ink/ink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customXml" Target="../ink/ink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customXml" Target="../ink/ink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0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customXml" Target="../ink/ink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10:  Modular Arithmetic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2884170"/>
            <a:ext cx="7048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(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⇐) </a:t>
                </a: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blipFill>
                <a:blip r:embed="rId2"/>
                <a:stretch>
                  <a:fillRect l="-1018" t="-3145" r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blipFill>
                <a:blip r:embed="rId3"/>
                <a:stretch>
                  <a:fillRect l="-1436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2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0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⇐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) </a:t>
                </a: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 – 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		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since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blipFill>
                <a:blip r:embed="rId2"/>
                <a:stretch>
                  <a:fillRect l="-1018" t="-2000" r="-747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3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blipFill>
                <a:blip r:embed="rId4"/>
                <a:stretch>
                  <a:fillRect l="-1436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73D1A2-74A7-126B-F97C-D91B74B91691}"/>
                  </a:ext>
                </a:extLst>
              </p14:cNvPr>
              <p14:cNvContentPartPr/>
              <p14:nvPr/>
            </p14:nvContentPartPr>
            <p14:xfrm>
              <a:off x="5263920" y="1991880"/>
              <a:ext cx="1243800" cy="31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73D1A2-74A7-126B-F97C-D91B74B916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4560" y="1982520"/>
                <a:ext cx="126252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8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⇐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) </a:t>
                </a: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solidFill>
                    <a:schemeClr val="bg1"/>
                  </a:solidFill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  <a:cs typeface="Franklin Gothic Medium"/>
                  </a:rPr>
                  <a:t>    </a:t>
                </a:r>
                <a:r>
                  <a:rPr lang="en-US" sz="2400" dirty="0">
                    <a:cs typeface="Franklin Gothic Medium"/>
                  </a:rPr>
                  <a:t>By the division theorem,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			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</m:oMath>
                </a14:m>
                <a:r>
                  <a:rPr lang="en-US" sz="2400" dirty="0" err="1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𝑚𝑞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 – 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		     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	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since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endParaRPr lang="en-US" sz="2400" dirty="0"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    Therefore,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so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785652"/>
              </a:xfrm>
              <a:prstGeom prst="rect">
                <a:avLst/>
              </a:prstGeom>
              <a:blipFill>
                <a:blip r:embed="rId2"/>
                <a:stretch>
                  <a:fillRect l="-1018" t="-1610" r="-747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3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5912309"/>
                <a:ext cx="5926746" cy="461665"/>
              </a:xfrm>
              <a:prstGeom prst="rect">
                <a:avLst/>
              </a:prstGeom>
              <a:blipFill>
                <a:blip r:embed="rId4"/>
                <a:stretch>
                  <a:fillRect l="-1436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06651" y="5912309"/>
            <a:ext cx="218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(Halfway there)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9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cs typeface="Franklin Gothic Medium"/>
                  </a:rPr>
                  <a:t>Suppose that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1938992"/>
              </a:xfrm>
              <a:prstGeom prst="rect">
                <a:avLst/>
              </a:prstGeom>
              <a:blipFill>
                <a:blip r:embed="rId3"/>
                <a:stretch>
                  <a:fillRect l="-1018" t="-314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FC1F34-ADB2-4CB2-F5A5-69039FDD9DE8}"/>
                  </a:ext>
                </a:extLst>
              </p14:cNvPr>
              <p14:cNvContentPartPr/>
              <p14:nvPr/>
            </p14:nvContentPartPr>
            <p14:xfrm>
              <a:off x="1234440" y="1922040"/>
              <a:ext cx="7165440" cy="210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FC1F34-ADB2-4CB2-F5A5-69039FDD9D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5080" y="1912680"/>
                <a:ext cx="7184160" cy="21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59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cs typeface="Franklin Gothic Medium"/>
                  </a:rPr>
                  <a:t>Suppose that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3046988"/>
              </a:xfrm>
              <a:prstGeom prst="rect">
                <a:avLst/>
              </a:prstGeom>
              <a:blipFill>
                <a:blip r:embed="rId3"/>
                <a:stretch>
                  <a:fillRect l="-1018" t="-20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226150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endParaRPr lang="en-US" sz="1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Combining these,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or equiv.,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blipFill>
                <a:blip r:embed="rId3"/>
                <a:stretch>
                  <a:fillRect l="-101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9091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926266" y="6116083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AE5B1E-EEA6-016C-6A3C-B9C33C56F1B0}"/>
                  </a:ext>
                </a:extLst>
              </p14:cNvPr>
              <p14:cNvContentPartPr/>
              <p14:nvPr/>
            </p14:nvContentPartPr>
            <p14:xfrm>
              <a:off x="341280" y="5150160"/>
              <a:ext cx="6327360" cy="121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AE5B1E-EEA6-016C-6A3C-B9C33C56F1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920" y="5140800"/>
                <a:ext cx="6346080" cy="12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0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endParaRPr lang="en-US" sz="1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Combining these,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or equiv.,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blipFill>
                <a:blip r:embed="rId3"/>
                <a:stretch>
                  <a:fillRect l="-101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926266" y="6116083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/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cs typeface="Franklin Gothic Medium"/>
                  </a:rPr>
                  <a:t>Goal</a:t>
                </a:r>
                <a:r>
                  <a:rPr lang="en-US" sz="2400" dirty="0">
                    <a:cs typeface="Franklin Gothic Medium"/>
                  </a:rPr>
                  <a:t>: show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A1EED-B546-3868-9B99-8D9F76A7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0" y="6404163"/>
                <a:ext cx="5926746" cy="461665"/>
              </a:xfrm>
              <a:prstGeom prst="rect">
                <a:avLst/>
              </a:prstGeom>
              <a:blipFill>
                <a:blip r:embed="rId5"/>
                <a:stretch>
                  <a:fillRect l="-1540" t="-9091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3AD93C-FD43-4558-52B3-3345EA0CDA15}"/>
                  </a:ext>
                </a:extLst>
              </p14:cNvPr>
              <p14:cNvContentPartPr/>
              <p14:nvPr/>
            </p14:nvContentPartPr>
            <p14:xfrm>
              <a:off x="7783200" y="5866560"/>
              <a:ext cx="799560" cy="66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3AD93C-FD43-4558-52B3-3345EA0CDA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3840" y="5857200"/>
                <a:ext cx="818280" cy="6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Franklin Gothic Medium"/>
                  </a:rPr>
                  <a:t>⇒)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.</a:t>
                </a:r>
              </a:p>
              <a:p>
                <a:pPr>
                  <a:defRPr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cs typeface="Franklin Gothic Medium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hen,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| 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congruence.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So,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by definition of divides.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Therefore,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 </a:t>
                </a:r>
              </a:p>
              <a:p>
                <a:pPr lvl="0">
                  <a:defRPr/>
                </a:pP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≤(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&lt;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endParaRPr lang="en-US" sz="1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Combining these,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or equiv.,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𝑞𝑚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𝑞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mod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  By the Division Theorem, we have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3" y="2006304"/>
                <a:ext cx="8977677" cy="4524315"/>
              </a:xfrm>
              <a:prstGeom prst="rect">
                <a:avLst/>
              </a:prstGeom>
              <a:blipFill>
                <a:blip r:embed="rId3"/>
                <a:stretch>
                  <a:fillRect l="-1018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4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926266" y="6116083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14700" y="1182100"/>
            <a:ext cx="5669513" cy="2071054"/>
            <a:chOff x="3314700" y="1182100"/>
            <a:chExt cx="5669513" cy="2071054"/>
          </a:xfrm>
        </p:grpSpPr>
        <p:sp>
          <p:nvSpPr>
            <p:cNvPr id="10" name="TextBox 9"/>
            <p:cNvSpPr txBox="1"/>
            <p:nvPr/>
          </p:nvSpPr>
          <p:spPr>
            <a:xfrm>
              <a:off x="5210787" y="1182100"/>
              <a:ext cx="3773426" cy="15696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Franklin Gothic Medium"/>
                  <a:cs typeface="Franklin Gothic Medium"/>
                </a:rPr>
                <a:t>In future, we will usually go directly between these without discussing “divides” every time.</a:t>
              </a: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4501663" y="1966930"/>
              <a:ext cx="709124" cy="23114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314700" y="2751760"/>
              <a:ext cx="1896088" cy="50139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481EF-AFC1-6F8C-AFD0-DBE39782E16F}"/>
                  </a:ext>
                </a:extLst>
              </p14:cNvPr>
              <p14:cNvContentPartPr/>
              <p14:nvPr/>
            </p14:nvContentPartPr>
            <p14:xfrm>
              <a:off x="783000" y="2455560"/>
              <a:ext cx="3621960" cy="124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481EF-AFC1-6F8C-AFD0-DBE39782E1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640" y="2446200"/>
                <a:ext cx="3640680" cy="12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49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function vs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m:rPr>
                        <m:sty m:val="p"/>
                      </m:rP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predicate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56" t="-10000"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305801" cy="5140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we have just shown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function maps any integer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cs typeface="+mn-cs"/>
                      </a:rPr>
                      <m:t>𝒂</m:t>
                    </m:r>
                  </m:oMath>
                </a14:m>
                <a:r>
                  <a:rPr lang="en-US" dirty="0"/>
                  <a:t> to a remainder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{0,1,..,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sz="1600" dirty="0"/>
                  <a:t>				</a:t>
                </a:r>
              </a:p>
              <a:p>
                <a:pPr lvl="1"/>
                <a:r>
                  <a:rPr lang="en-US" dirty="0"/>
                  <a:t>Imagine grouping together all integers that have the same value of 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function</a:t>
                </a:r>
              </a:p>
              <a:p>
                <a:pPr lvl="2"/>
                <a:r>
                  <a:rPr lang="en-US" dirty="0">
                    <a:latin typeface="Franklin Gothic Medium" panose="020B0603020102020204" pitchFamily="34" charset="0"/>
                  </a:rPr>
                  <a:t>That is, the same remainder 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0,1,..,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1600" dirty="0"/>
                  <a:t>	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m:rPr>
                        <m:sty m:val="p"/>
                      </m:rPr>
                      <a:rPr lang="en-US" sz="29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9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9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9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predicate compares integers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cs typeface="+mn-cs"/>
                      </a:rPr>
                      <m:t>𝒂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dirty="0"/>
                  <a:t>   It is true if and only if 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function has the same value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and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 are in the same group.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305801" cy="5140800"/>
              </a:xfrm>
              <a:blipFill>
                <a:blip r:embed="rId3"/>
                <a:stretch>
                  <a:fillRect l="-1687" t="-2372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F0C363-EA1C-9CB8-B14F-CDDCC823AC9D}"/>
                  </a:ext>
                </a:extLst>
              </p14:cNvPr>
              <p14:cNvContentPartPr/>
              <p14:nvPr/>
            </p14:nvContentPartPr>
            <p14:xfrm>
              <a:off x="1265400" y="750240"/>
              <a:ext cx="673920" cy="7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F0C363-EA1C-9CB8-B14F-CDDCC823AC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6040" y="740880"/>
                <a:ext cx="69264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96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4452" y="1293175"/>
                <a:ext cx="8229600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i.e.,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in particular,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is true, we can “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” to both sides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latin typeface="Franklin Gothic Medium"/>
                  <a:cs typeface="Franklin Gothic Medium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Franklin Gothic Medium"/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.</a:t>
                </a:r>
              </a:p>
              <a:p>
                <a:pPr marL="800100" lvl="1" indent="-342900">
                  <a:spcBef>
                    <a:spcPts val="600"/>
                  </a:spcBef>
                  <a:buFont typeface="Franklin Gothic Medium" panose="020B0603020102020204" pitchFamily="34" charset="0"/>
                  <a:buChar char="−"/>
                </a:pPr>
                <a:r>
                  <a:rPr lang="en-US" sz="2000" dirty="0">
                    <a:latin typeface="Franklin Gothic Medium"/>
                    <a:cs typeface="Franklin Gothic Medium"/>
                  </a:rPr>
                  <a:t>in particular,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is true, we can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” to both sides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2" y="1293175"/>
                <a:ext cx="8229600" cy="3400931"/>
              </a:xfrm>
              <a:prstGeom prst="rect">
                <a:avLst/>
              </a:prstGeom>
              <a:blipFill>
                <a:blip r:embed="rId2"/>
                <a:stretch>
                  <a:fillRect l="-1037" t="-1254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Familiar Properties of “=”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3C2B-4043-4E33-8D9F-7776400B5714}"/>
              </a:ext>
            </a:extLst>
          </p:cNvPr>
          <p:cNvSpPr txBox="1">
            <a:spLocks/>
          </p:cNvSpPr>
          <p:nvPr/>
        </p:nvSpPr>
        <p:spPr>
          <a:xfrm>
            <a:off x="2152264" y="5708243"/>
            <a:ext cx="4839470" cy="894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These are the facts that allow us to use algebra to solve problems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0BA37B-FAF0-AA16-BAB5-6AC8B3AD017F}"/>
                  </a:ext>
                </a:extLst>
              </p14:cNvPr>
              <p14:cNvContentPartPr/>
              <p14:nvPr/>
            </p14:nvContentPartPr>
            <p14:xfrm>
              <a:off x="286200" y="1118880"/>
              <a:ext cx="8521920" cy="351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0BA37B-FAF0-AA16-BAB5-6AC8B3AD0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840" y="1109520"/>
                <a:ext cx="8540640" cy="35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87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02792" y="2748280"/>
            <a:ext cx="80840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Check Your Understanding.  Which of the following are true?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5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 </a:t>
            </a:r>
            <a:r>
              <a:rPr lang="en-US" sz="2400" dirty="0">
                <a:latin typeface="Franklin Gothic Medium"/>
                <a:cs typeface="Franklin Gothic Medium"/>
              </a:rPr>
              <a:t>1				25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	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0			3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 </a:t>
            </a:r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	5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25 	     			0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5			2 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|</a:t>
            </a:r>
            <a:r>
              <a:rPr lang="en-US" sz="2400" dirty="0">
                <a:latin typeface="Franklin Gothic Medium"/>
                <a:cs typeface="Franklin Gothic Medium"/>
              </a:rPr>
              <a:t> 3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Divisibility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5657" y="3731840"/>
            <a:ext cx="8043178" cy="1954640"/>
            <a:chOff x="159457" y="3616812"/>
            <a:chExt cx="8043178" cy="1954640"/>
          </a:xfrm>
        </p:grpSpPr>
        <p:sp>
          <p:nvSpPr>
            <p:cNvPr id="11" name="Oval 10"/>
            <p:cNvSpPr/>
            <p:nvPr/>
          </p:nvSpPr>
          <p:spPr>
            <a:xfrm>
              <a:off x="4964836" y="3616812"/>
              <a:ext cx="113116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55036" y="4709160"/>
              <a:ext cx="113116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9996" y="4709160"/>
              <a:ext cx="872084" cy="51357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63500">
              <a:solidFill>
                <a:srgbClr val="0059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457" y="4104927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1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1 = 5k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457" y="5193621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1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1k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38400" y="4099990"/>
              <a:ext cx="190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25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25k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5188684"/>
              <a:ext cx="190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25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25 = 5k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9028" y="4113426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5 | 0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0 = 5k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9028" y="5202120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0 | 5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5 = 0k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33292" y="4113426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3 | 2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2 = 3k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33292" y="5202120"/>
              <a:ext cx="166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2 | 3 </a:t>
              </a:r>
              <a:r>
                <a:rPr lang="en-US" dirty="0" err="1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iff</a:t>
              </a:r>
              <a:r>
                <a:rPr lang="en-US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 3 = 2k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2900" y="994067"/>
            <a:ext cx="5918200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endParaRPr lang="en-US" sz="600" dirty="0"/>
                  </a:p>
                  <a:p>
                    <a:r>
                      <a:rPr lang="en-US" sz="2600" dirty="0"/>
                      <a:t>  For </a:t>
                    </a:r>
                    <a14:m>
                      <m:oMath xmlns:m="http://schemas.openxmlformats.org/officeDocument/2006/math"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𝑏</m:t>
                        </m:r>
                      </m:oMath>
                    </a14:m>
                    <a:r>
                      <a:rPr lang="en-US" sz="2600" dirty="0"/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≠0</m:t>
                        </m:r>
                      </m:oMath>
                    </a14:m>
                    <a:r>
                      <a:rPr lang="en-US" sz="2600" dirty="0"/>
                      <a:t>:</a:t>
                    </a: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↔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∃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𝑞𝑏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Rounded 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ound Same Side Corner Rectangle 28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27" name="Round Same Side Corner Rectangle 26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“b divides a”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3A1C34-AA16-9598-CD9E-A3AAB8FAFBCB}"/>
                  </a:ext>
                </a:extLst>
              </p14:cNvPr>
              <p14:cNvContentPartPr/>
              <p14:nvPr/>
            </p14:nvContentPartPr>
            <p14:xfrm>
              <a:off x="2997720" y="1860840"/>
              <a:ext cx="754560" cy="68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3A1C34-AA16-9598-CD9E-A3AAB8FAF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8360" y="1851480"/>
                <a:ext cx="773280" cy="7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23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blipFill>
                <a:blip r:embed="rId2"/>
                <a:stretch>
                  <a:fillRect l="-1563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81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8503" y="2853403"/>
                <a:ext cx="6546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2853403"/>
                <a:ext cx="6546993" cy="461665"/>
              </a:xfrm>
              <a:prstGeom prst="rect">
                <a:avLst/>
              </a:prstGeom>
              <a:blipFill>
                <a:blip r:embed="rId2"/>
                <a:stretch>
                  <a:fillRect l="-1397" t="-10526" r="-167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blipFill>
                <a:blip r:embed="rId3"/>
                <a:stretch>
                  <a:fillRect l="-1563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9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Basic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8503" y="2853403"/>
                <a:ext cx="65469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Then, by the previous property,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2853403"/>
                <a:ext cx="6546993" cy="1200329"/>
              </a:xfrm>
              <a:prstGeom prst="rect">
                <a:avLst/>
              </a:prstGeom>
              <a:blipFill>
                <a:blip r:embed="rId2"/>
                <a:stretch>
                  <a:fillRect l="-1397" t="-4061" r="-16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8503" y="4296403"/>
                <a:ext cx="7093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cs typeface="Franklin Gothic Medium"/>
                  </a:rPr>
                  <a:t>Putting these together, we have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which says that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by the previous property.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03" y="4296403"/>
                <a:ext cx="7093144" cy="1200329"/>
              </a:xfrm>
              <a:prstGeom prst="rect">
                <a:avLst/>
              </a:prstGeom>
              <a:blipFill>
                <a:blip r:embed="rId3"/>
                <a:stretch>
                  <a:fillRect l="-1289" t="-4061" r="-8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5" y="1267177"/>
                <a:ext cx="5843536" cy="1200329"/>
              </a:xfrm>
              <a:prstGeom prst="rect">
                <a:avLst/>
              </a:prstGeom>
              <a:blipFill>
                <a:blip r:embed="rId2"/>
                <a:stretch>
                  <a:fillRect l="-1563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07570" y="5370276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FC4C24-323D-345A-CE81-7F79E9C5932E}"/>
                  </a:ext>
                </a:extLst>
              </p14:cNvPr>
              <p14:cNvContentPartPr/>
              <p14:nvPr/>
            </p14:nvContentPartPr>
            <p14:xfrm>
              <a:off x="3101760" y="3584160"/>
              <a:ext cx="1737360" cy="7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FC4C24-323D-345A-CE81-7F79E9C593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2400" y="3574800"/>
                <a:ext cx="1756080" cy="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5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2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21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178" y="289768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8" y="2897687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1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2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Addition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177" y="2897687"/>
                <a:ext cx="854210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cs typeface="Franklin Gothic Medium"/>
                  </a:rPr>
                  <a:t>Suppose that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.</m:t>
                    </m:r>
                  </m:oMath>
                </a14:m>
                <a:endParaRPr lang="en-US" sz="2400" dirty="0"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Adding the equations together gives us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– 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=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By the definition of congruence,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7" y="2897687"/>
                <a:ext cx="8542108" cy="3046988"/>
              </a:xfrm>
              <a:prstGeom prst="rect">
                <a:avLst/>
              </a:prstGeom>
              <a:blipFill>
                <a:blip r:embed="rId2"/>
                <a:stretch>
                  <a:fillRect l="-1142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110904" y="6135206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38824D-2243-4249-A218-77BFAF9FC58C}"/>
                  </a:ext>
                </a:extLst>
              </p14:cNvPr>
              <p14:cNvContentPartPr/>
              <p14:nvPr/>
            </p14:nvContentPartPr>
            <p14:xfrm>
              <a:off x="434160" y="1779480"/>
              <a:ext cx="8189280" cy="501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38824D-2243-4249-A218-77BFAF9FC5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800" y="1770120"/>
                <a:ext cx="8208000" cy="50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8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1569660"/>
              </a:xfrm>
              <a:prstGeom prst="rect">
                <a:avLst/>
              </a:prstGeom>
              <a:blipFill>
                <a:blip r:embed="rId2"/>
                <a:stretch>
                  <a:fillRect l="-1111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DFC3C1-06B2-C78F-EBFF-6DC48C8DEA9D}"/>
                  </a:ext>
                </a:extLst>
              </p14:cNvPr>
              <p14:cNvContentPartPr/>
              <p14:nvPr/>
            </p14:nvContentPartPr>
            <p14:xfrm>
              <a:off x="956160" y="4067640"/>
              <a:ext cx="7034400" cy="47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DFC3C1-06B2-C78F-EBFF-6DC48C8DEA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800" y="4058280"/>
                <a:ext cx="7053120" cy="4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66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2677656"/>
              </a:xfrm>
              <a:prstGeom prst="rect">
                <a:avLst/>
              </a:prstGeom>
              <a:blipFill>
                <a:blip r:embed="rId2"/>
                <a:stretch>
                  <a:fillRect l="-1111" t="-1818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800407-ED70-DE29-A6E2-D793467986C3}"/>
                  </a:ext>
                </a:extLst>
              </p14:cNvPr>
              <p14:cNvContentPartPr/>
              <p14:nvPr/>
            </p14:nvContentPartPr>
            <p14:xfrm>
              <a:off x="1503360" y="1704960"/>
              <a:ext cx="6418800" cy="68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800407-ED70-DE29-A6E2-D793467986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000" y="1695600"/>
                <a:ext cx="6437520" cy="7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11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Re-arranging, this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–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3416320"/>
              </a:xfrm>
              <a:prstGeom prst="rect">
                <a:avLst/>
              </a:prstGeom>
              <a:blipFill>
                <a:blip r:embed="rId2"/>
                <a:stretch>
                  <a:fillRect l="-1111"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A12D15-99B1-FA69-9ADC-A1004C4142A2}"/>
                  </a:ext>
                </a:extLst>
              </p14:cNvPr>
              <p14:cNvContentPartPr/>
              <p14:nvPr/>
            </p14:nvContentPartPr>
            <p14:xfrm>
              <a:off x="2326320" y="5902920"/>
              <a:ext cx="1973160" cy="14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A12D15-99B1-FA69-9ADC-A1004C414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6960" y="5893560"/>
                <a:ext cx="199188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59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580" y="3381748"/>
            <a:ext cx="748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Franklin Gothic Medium"/>
                <a:cs typeface="Franklin Gothic Medium"/>
              </a:rPr>
              <a:t>To put it another way, if we divide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b</a:t>
            </a:r>
            <a:r>
              <a:rPr lang="en-US" sz="2400" dirty="0">
                <a:latin typeface="Franklin Gothic Medium"/>
                <a:cs typeface="Franklin Gothic Medium"/>
              </a:rPr>
              <a:t> into </a:t>
            </a:r>
            <a:r>
              <a:rPr lang="en-US" sz="2400" i="1" dirty="0">
                <a:solidFill>
                  <a:prstClr val="black"/>
                </a:solidFill>
                <a:latin typeface="Arial" pitchFamily="34" charset="0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, we get a unique quotient                                                                     and non-negative remainder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Division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101" y="3751079"/>
            <a:ext cx="165508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q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div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sp>
        <p:nvSpPr>
          <p:cNvPr id="16392" name="TextBox 1"/>
          <p:cNvSpPr txBox="1">
            <a:spLocks noChangeArrowheads="1"/>
          </p:cNvSpPr>
          <p:nvPr/>
        </p:nvSpPr>
        <p:spPr bwMode="auto">
          <a:xfrm>
            <a:off x="5382827" y="6083859"/>
            <a:ext cx="3670452" cy="70788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dirty="0"/>
              <a:t>Note: r ≥ 0 even if a &lt; 0.  </a:t>
            </a:r>
          </a:p>
          <a:p>
            <a:pPr eaLnBrk="1" hangingPunct="1"/>
            <a:r>
              <a:rPr lang="en-US" sz="2000" dirty="0"/>
              <a:t>Not quite the same as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d.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00761" y="1198336"/>
            <a:ext cx="7482840" cy="1948712"/>
            <a:chOff x="624840" y="3185411"/>
            <a:chExt cx="5318760" cy="1510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  <a:alpha val="21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lIns="9144" tIns="91440" rIns="9144" bIns="9144" numCol="1" rtlCol="0" anchor="t" anchorCtr="0"/>
                <a:lstStyle/>
                <a:p>
                  <a:endParaRPr lang="en-US" sz="2000" dirty="0"/>
                </a:p>
                <a:p>
                  <a:r>
                    <a:rPr lang="en-US" sz="2600" dirty="0"/>
                    <a:t> For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with </a:t>
                  </a:r>
                  <a14:m>
                    <m:oMath xmlns:m="http://schemas.openxmlformats.org/officeDocument/2006/math"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sz="2600" dirty="0"/>
                </a:p>
                <a:p>
                  <a:r>
                    <a:rPr lang="en-US" sz="2600" b="0" dirty="0"/>
                    <a:t>      there exist </a:t>
                  </a:r>
                  <a:r>
                    <a:rPr lang="en-US" sz="2600" i="1" dirty="0"/>
                    <a:t>unique</a:t>
                  </a:r>
                  <a:r>
                    <a:rPr lang="en-US" sz="2600" dirty="0"/>
                    <a:t> integers </a:t>
                  </a:r>
                  <a:r>
                    <a:rPr lang="en-US" sz="2600" i="1" dirty="0"/>
                    <a:t>q</a:t>
                  </a:r>
                  <a:r>
                    <a:rPr lang="en-US" sz="2600" dirty="0"/>
                    <a:t>, </a:t>
                  </a:r>
                  <a:r>
                    <a:rPr lang="en-US" sz="2600" i="1" dirty="0"/>
                    <a:t>r </a:t>
                  </a:r>
                  <a:r>
                    <a:rPr lang="en-US" sz="2600" dirty="0"/>
                    <a:t>with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0≤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6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600" dirty="0"/>
                    <a:t>     	such that 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𝑞𝑏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𝑟</m:t>
                      </m:r>
                    </m:oMath>
                  </a14:m>
                  <a:r>
                    <a:rPr lang="en-US" sz="2600" dirty="0"/>
                    <a:t>.</a:t>
                  </a: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" y="3311186"/>
                  <a:ext cx="5318760" cy="1384316"/>
                </a:xfrm>
                <a:prstGeom prst="roundRect">
                  <a:avLst/>
                </a:prstGeom>
                <a:blipFill>
                  <a:blip r:embed="rId2"/>
                  <a:stretch>
                    <a:fillRect l="-169" b="-4196"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 Same Side Corner Rectangle 14"/>
            <p:cNvSpPr/>
            <p:nvPr/>
          </p:nvSpPr>
          <p:spPr>
            <a:xfrm>
              <a:off x="624840" y="3185411"/>
              <a:ext cx="5318760" cy="466834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 dirty="0"/>
            </a:p>
          </p:txBody>
        </p:sp>
      </p:grpSp>
      <p:sp>
        <p:nvSpPr>
          <p:cNvPr id="13" name="Round Same Side Corner Rectangle 12"/>
          <p:cNvSpPr/>
          <p:nvPr/>
        </p:nvSpPr>
        <p:spPr>
          <a:xfrm>
            <a:off x="1000761" y="1205166"/>
            <a:ext cx="7482840" cy="600137"/>
          </a:xfrm>
          <a:prstGeom prst="round2SameRect">
            <a:avLst/>
          </a:prstGeom>
          <a:solidFill>
            <a:schemeClr val="accent6">
              <a:lumMod val="40000"/>
              <a:lumOff val="6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/>
              <a:t>Division Theorem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7672" y="4120412"/>
            <a:ext cx="190147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Arial" pitchFamily="34" charset="0"/>
              </a:rPr>
              <a:t>r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i="1" dirty="0">
                <a:latin typeface="Arial" pitchFamily="34" charset="0"/>
              </a:rPr>
              <a:t>a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</a:rPr>
              <a:t>mod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</a:rPr>
              <a:t>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4056C-589B-F3AE-94D1-C7E215649277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C8B1F33-6141-1D38-DA21-FCC0436285D5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C866403E-8107-493F-7832-E589B4A95CA9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C2CBD5-11B1-D29E-8F08-F8F34A0EC1A9}"/>
                  </a:ext>
                </a:extLst>
              </p14:cNvPr>
              <p14:cNvContentPartPr/>
              <p14:nvPr/>
            </p14:nvContentPartPr>
            <p14:xfrm>
              <a:off x="3654000" y="3659040"/>
              <a:ext cx="3305880" cy="143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C2CBD5-11B1-D29E-8F08-F8F34A0EC1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4640" y="3649680"/>
                <a:ext cx="3324600" cy="14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934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Multiplication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897687"/>
                <a:ext cx="8229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.</a:t>
                </a:r>
              </a:p>
              <a:p>
                <a:r>
                  <a:rPr lang="en-US" sz="2400" dirty="0">
                    <a:cs typeface="Franklin Gothic Medium"/>
                  </a:rPr>
                  <a:t>Unrolling the definitions, we can see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for some integer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,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or equivalently,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Multiplying both together gives us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𝑘𝑚𝑑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 Re-arranging, this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𝑎𝑐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–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𝑘𝑗𝑚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𝑘𝑑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𝑗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.</a:t>
                </a:r>
              </a:p>
              <a:p>
                <a:endParaRPr lang="en-US" sz="2400" dirty="0">
                  <a:cs typeface="Franklin Gothic Medium"/>
                </a:endParaRPr>
              </a:p>
              <a:p>
                <a:r>
                  <a:rPr lang="en-US" sz="2400" dirty="0">
                    <a:cs typeface="Franklin Gothic Medium"/>
                  </a:rPr>
                  <a:t>This says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the definition of congruence.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97687"/>
                <a:ext cx="8229600" cy="3785652"/>
              </a:xfrm>
              <a:prstGeom prst="rect">
                <a:avLst/>
              </a:prstGeom>
              <a:blipFill>
                <a:blip r:embed="rId2"/>
                <a:stretch>
                  <a:fillRect l="-1111" t="-1288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 positive integer.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                  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56162"/>
                <a:ext cx="7315200" cy="1200329"/>
              </a:xfrm>
              <a:prstGeom prst="rect">
                <a:avLst/>
              </a:prstGeom>
              <a:blipFill>
                <a:blip r:embed="rId3"/>
                <a:stretch>
                  <a:fillRect l="-1165" t="-3015" b="-105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229600" y="6261661"/>
            <a:ext cx="237392" cy="2529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03284" y="3518691"/>
                <a:ext cx="5137431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then </a:t>
                </a:r>
              </a:p>
              <a:p>
                <a:pPr>
                  <a:defRPr/>
                </a:pPr>
                <a:r>
                  <a:rPr lang="en-US" sz="2400" b="1" dirty="0">
                    <a:latin typeface="Arial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b="1" dirty="0">
                    <a:latin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</a:rPr>
                  <a:t>and</a:t>
                </a:r>
              </a:p>
              <a:p>
                <a:pPr>
                  <a:defRPr/>
                </a:pPr>
                <a:r>
                  <a:rPr lang="en-US" sz="2400" b="1" dirty="0">
                    <a:latin typeface="Arial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𝒃𝒄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84" y="3518691"/>
                <a:ext cx="5137431" cy="1200329"/>
              </a:xfrm>
              <a:prstGeom prst="rect">
                <a:avLst/>
              </a:prstGeom>
              <a:blipFill>
                <a:blip r:embed="rId2"/>
                <a:stretch>
                  <a:fillRect l="-1777" t="-301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57200" y="3493769"/>
            <a:ext cx="1426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Corollary: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616B93-F5DA-2E46-ADD3-6A89DEAE6957}"/>
                  </a:ext>
                </a:extLst>
              </p:cNvPr>
              <p:cNvSpPr txBox="1"/>
              <p:nvPr/>
            </p:nvSpPr>
            <p:spPr>
              <a:xfrm>
                <a:off x="886579" y="2032003"/>
                <a:ext cx="6138475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then 	     	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b="1" dirty="0">
                    <a:latin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</a:rPr>
                  <a:t>and  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𝒃𝒅</m:t>
                    </m:r>
                    <m:r>
                      <a:rPr lang="en-US" sz="24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616B93-F5DA-2E46-ADD3-6A89DEAE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9" y="2032003"/>
                <a:ext cx="6138475" cy="1200329"/>
              </a:xfrm>
              <a:prstGeom prst="rect">
                <a:avLst/>
              </a:prstGeom>
              <a:blipFill>
                <a:blip r:embed="rId3"/>
                <a:stretch>
                  <a:fillRect l="-1388" t="-301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B17FE-8678-7149-B14E-7ED2E3F3086D}"/>
                  </a:ext>
                </a:extLst>
              </p:cNvPr>
              <p:cNvSpPr txBox="1"/>
              <p:nvPr/>
            </p:nvSpPr>
            <p:spPr>
              <a:xfrm>
                <a:off x="886579" y="1199621"/>
                <a:ext cx="8044962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charset="0"/>
                      </a:rPr>
                      <m:t>𝒄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4B17FE-8678-7149-B14E-7ED2E3F3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79" y="1199621"/>
                <a:ext cx="8044962" cy="461665"/>
              </a:xfrm>
              <a:prstGeom prst="rect">
                <a:avLst/>
              </a:prstGeom>
              <a:blipFill>
                <a:blip r:embed="rId4"/>
                <a:stretch>
                  <a:fillRect l="-1059" t="-7692" b="-2820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57200" y="4978198"/>
            <a:ext cx="8365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These allow us to solve problems in modular arithmetic, e.g.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add/subtract numbers from both sides of equations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multiply numbers on both sides of equations.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use chains of equivalences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D323A9-D941-9738-E180-EF532AF14056}"/>
                  </a:ext>
                </a:extLst>
              </p14:cNvPr>
              <p14:cNvContentPartPr/>
              <p14:nvPr/>
            </p14:nvContentPartPr>
            <p14:xfrm>
              <a:off x="6712200" y="3404160"/>
              <a:ext cx="869040" cy="150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D323A9-D941-9738-E180-EF532AF140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2840" y="3394800"/>
                <a:ext cx="887760" cy="15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5428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0AFA-FD39-AFE0-AB6B-482200FE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9EAC13-53F3-9DD8-D76E-6821F69B5095}"/>
                  </a:ext>
                </a:extLst>
              </p14:cNvPr>
              <p14:cNvContentPartPr/>
              <p14:nvPr/>
            </p14:nvContentPartPr>
            <p14:xfrm>
              <a:off x="1855800" y="191880"/>
              <a:ext cx="4079520" cy="164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9EAC13-53F3-9DD8-D76E-6821F69B50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6440" y="182520"/>
                <a:ext cx="4098240" cy="16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1037F4-88F8-4788-0933-A553B2D91D78}"/>
                  </a:ext>
                </a:extLst>
              </p14:cNvPr>
              <p14:cNvContentPartPr/>
              <p14:nvPr/>
            </p14:nvContentPartPr>
            <p14:xfrm>
              <a:off x="2592360" y="228960"/>
              <a:ext cx="4111200" cy="280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1037F4-88F8-4788-0933-A553B2D91D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3000" y="219600"/>
                <a:ext cx="4129920" cy="28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84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Proof by Cases with mod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blipFill>
                <a:blip r:embed="rId2"/>
                <a:stretch>
                  <a:fillRect l="-1190" t="-3571" b="-15000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ABAD96-5202-4515-8DAF-3695EA809148}"/>
              </a:ext>
            </a:extLst>
          </p:cNvPr>
          <p:cNvSpPr txBox="1"/>
          <p:nvPr/>
        </p:nvSpPr>
        <p:spPr>
          <a:xfrm>
            <a:off x="457199" y="2221709"/>
            <a:ext cx="52046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Franklin Gothic Medium"/>
              </a:rPr>
              <a:t>Let’s start by looking at small examples: </a:t>
            </a:r>
          </a:p>
          <a:p>
            <a:pPr algn="ctr"/>
            <a:r>
              <a:rPr lang="en-US" sz="2400" b="1" dirty="0">
                <a:cs typeface="Franklin Gothic Medium"/>
              </a:rPr>
              <a:t>0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b="1" dirty="0">
                <a:cs typeface="Franklin Gothic Medium"/>
              </a:rPr>
              <a:t> </a:t>
            </a:r>
            <a:r>
              <a:rPr lang="en-US" sz="2400" dirty="0">
                <a:cs typeface="Franklin Gothic Medium"/>
              </a:rPr>
              <a:t>= </a:t>
            </a:r>
            <a:r>
              <a:rPr lang="en-US" sz="2400" b="1" dirty="0">
                <a:cs typeface="Franklin Gothic Medium"/>
              </a:rPr>
              <a:t> 0  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0 </a:t>
            </a:r>
            <a:r>
              <a:rPr lang="en-US" sz="2400" dirty="0">
                <a:cs typeface="Franklin Gothic Medium"/>
              </a:rPr>
              <a:t> (mod 4)</a:t>
            </a:r>
          </a:p>
          <a:p>
            <a:pPr algn="ctr"/>
            <a:r>
              <a:rPr lang="en-US" sz="2400" b="1" dirty="0">
                <a:cs typeface="Franklin Gothic Medium"/>
              </a:rPr>
              <a:t>1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b="1" dirty="0">
                <a:cs typeface="Franklin Gothic Medium"/>
              </a:rPr>
              <a:t> </a:t>
            </a:r>
            <a:r>
              <a:rPr lang="en-US" sz="2400" dirty="0">
                <a:cs typeface="Franklin Gothic Medium"/>
              </a:rPr>
              <a:t>=</a:t>
            </a:r>
            <a:r>
              <a:rPr lang="en-US" sz="2400" b="1" dirty="0">
                <a:cs typeface="Franklin Gothic Medium"/>
              </a:rPr>
              <a:t>  1  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1 </a:t>
            </a:r>
            <a:r>
              <a:rPr lang="en-US" sz="2400" dirty="0">
                <a:cs typeface="Franklin Gothic Medium"/>
              </a:rPr>
              <a:t> (mod 4)</a:t>
            </a:r>
          </a:p>
          <a:p>
            <a:pPr algn="ctr"/>
            <a:r>
              <a:rPr lang="en-US" sz="2400" b="1" dirty="0">
                <a:cs typeface="Franklin Gothic Medium"/>
              </a:rPr>
              <a:t>2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b="1" dirty="0">
                <a:cs typeface="Franklin Gothic Medium"/>
              </a:rPr>
              <a:t> </a:t>
            </a:r>
            <a:r>
              <a:rPr lang="en-US" sz="2400" dirty="0">
                <a:cs typeface="Franklin Gothic Medium"/>
              </a:rPr>
              <a:t>= </a:t>
            </a:r>
            <a:r>
              <a:rPr lang="en-US" sz="2400" b="1" dirty="0">
                <a:cs typeface="Franklin Gothic Medium"/>
              </a:rPr>
              <a:t> 4  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0  </a:t>
            </a:r>
            <a:r>
              <a:rPr lang="en-US" sz="2400" dirty="0">
                <a:cs typeface="Franklin Gothic Medium"/>
              </a:rPr>
              <a:t>(mod 4)</a:t>
            </a:r>
          </a:p>
          <a:p>
            <a:pPr algn="ctr"/>
            <a:r>
              <a:rPr lang="en-US" sz="2400" b="1" dirty="0">
                <a:cs typeface="Franklin Gothic Medium"/>
              </a:rPr>
              <a:t>3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dirty="0">
                <a:cs typeface="Franklin Gothic Medium"/>
              </a:rPr>
              <a:t> =</a:t>
            </a:r>
            <a:r>
              <a:rPr lang="en-US" sz="2400" b="1" dirty="0">
                <a:cs typeface="Franklin Gothic Medium"/>
              </a:rPr>
              <a:t>  9  </a:t>
            </a:r>
            <a:r>
              <a:rPr lang="en-US" sz="2400" dirty="0">
                <a:cs typeface="Franklin Gothic Medium"/>
              </a:rPr>
              <a:t> ≡</a:t>
            </a:r>
            <a:r>
              <a:rPr lang="en-US" sz="2400" b="1" dirty="0">
                <a:cs typeface="Franklin Gothic Medium"/>
              </a:rPr>
              <a:t> 1 </a:t>
            </a:r>
            <a:r>
              <a:rPr lang="en-US" sz="2400" dirty="0">
                <a:cs typeface="Franklin Gothic Medium"/>
              </a:rPr>
              <a:t> (mod 4)</a:t>
            </a:r>
          </a:p>
          <a:p>
            <a:pPr algn="ctr"/>
            <a:r>
              <a:rPr lang="en-US" sz="2400" b="1" dirty="0">
                <a:cs typeface="Franklin Gothic Medium"/>
              </a:rPr>
              <a:t>4</a:t>
            </a:r>
            <a:r>
              <a:rPr lang="en-US" sz="2400" b="1" baseline="30000" dirty="0">
                <a:cs typeface="Franklin Gothic Medium"/>
              </a:rPr>
              <a:t>2</a:t>
            </a:r>
            <a:r>
              <a:rPr lang="en-US" sz="2400" dirty="0">
                <a:cs typeface="Franklin Gothic Medium"/>
              </a:rPr>
              <a:t> =  </a:t>
            </a:r>
            <a:r>
              <a:rPr lang="en-US" sz="2400" b="1" dirty="0">
                <a:cs typeface="Franklin Gothic Medium"/>
              </a:rPr>
              <a:t>16 </a:t>
            </a:r>
            <a:r>
              <a:rPr lang="en-US" sz="2400" dirty="0">
                <a:cs typeface="Franklin Gothic Medium"/>
              </a:rPr>
              <a:t>≡</a:t>
            </a:r>
            <a:r>
              <a:rPr lang="en-US" sz="2400" b="1" dirty="0">
                <a:cs typeface="Franklin Gothic Medium"/>
              </a:rPr>
              <a:t> 0  </a:t>
            </a:r>
            <a:r>
              <a:rPr lang="en-US" sz="2400" dirty="0">
                <a:cs typeface="Franklin Gothic Medium"/>
              </a:rPr>
              <a:t>(mod 4)</a:t>
            </a:r>
          </a:p>
          <a:p>
            <a:endParaRPr lang="en-US" sz="20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27897F-013E-4F28-A299-85A491BD6E4F}"/>
                  </a:ext>
                </a:extLst>
              </p:cNvPr>
              <p:cNvSpPr txBox="1"/>
              <p:nvPr/>
            </p:nvSpPr>
            <p:spPr>
              <a:xfrm>
                <a:off x="683989" y="4697341"/>
                <a:ext cx="5139805" cy="121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It looks as though we have:</a:t>
                </a:r>
              </a:p>
              <a:p>
                <a:r>
                  <a:rPr lang="en-US" sz="2400" dirty="0">
                    <a:cs typeface="Franklin Gothic Medium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Franklin Gothic Medium"/>
                      </a:rPr>
                      <m:t>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is even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400" b="1" dirty="0"/>
              </a:p>
              <a:p>
                <a:r>
                  <a:rPr lang="en-US" sz="2400" dirty="0">
                    <a:cs typeface="Franklin Gothic Medium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Franklin Gothic Medium"/>
                      </a:rPr>
                      <m:t>𝒏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is odd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1" i="1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27897F-013E-4F28-A299-85A491BD6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9" y="4697341"/>
                <a:ext cx="5139805" cy="1217000"/>
              </a:xfrm>
              <a:prstGeom prst="rect">
                <a:avLst/>
              </a:prstGeom>
              <a:blipFill>
                <a:blip r:embed="rId3"/>
                <a:stretch>
                  <a:fillRect l="-1779" t="-4020" b="-1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ACF5AB-7D0C-CEB1-E0B3-5CEC833EADDB}"/>
                  </a:ext>
                </a:extLst>
              </p14:cNvPr>
              <p14:cNvContentPartPr/>
              <p14:nvPr/>
            </p14:nvContentPartPr>
            <p14:xfrm>
              <a:off x="527400" y="1027440"/>
              <a:ext cx="3790800" cy="382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ACF5AB-7D0C-CEB1-E0B3-5CEC833EAD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040" y="1018080"/>
                <a:ext cx="3809520" cy="38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4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Proof by Cases with mod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2357" y="2099816"/>
                <a:ext cx="5893135" cy="254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1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even):</a:t>
                </a:r>
              </a:p>
              <a:p>
                <a:r>
                  <a:rPr lang="en-US" sz="2200" dirty="0">
                    <a:cs typeface="Franklin Gothic Medium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even.  </a:t>
                </a:r>
              </a:p>
              <a:p>
                <a:r>
                  <a:rPr lang="en-US" sz="2200" dirty="0">
                    <a:cs typeface="Franklin Gothic Medium"/>
                  </a:rPr>
                  <a:t>	Then,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r>
                  <a:rPr lang="en-US" sz="2200" dirty="0">
                    <a:cs typeface="Franklin Gothic Medium"/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+0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 </a:t>
                </a:r>
              </a:p>
              <a:p>
                <a:r>
                  <a:rPr lang="en-US" sz="2200" dirty="0">
                    <a:cs typeface="Franklin Gothic Medium"/>
                  </a:rPr>
                  <a:t>       So, by the definition of congruence, </a:t>
                </a:r>
              </a:p>
              <a:p>
                <a:r>
                  <a:rPr lang="en-US" sz="2200" dirty="0">
                    <a:cs typeface="Franklin Gothic Medium"/>
                  </a:rPr>
                  <a:t>	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0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4)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endParaRPr lang="en-US" sz="22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2099816"/>
                <a:ext cx="5893135" cy="2543966"/>
              </a:xfrm>
              <a:prstGeom prst="rect">
                <a:avLst/>
              </a:prstGeom>
              <a:blipFill>
                <a:blip r:embed="rId2"/>
                <a:stretch>
                  <a:fillRect l="-1344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B82FB-A24D-41C4-B3DB-3CCA540059DC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FB82FB-A24D-41C4-B3DB-3CCA5400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blipFill>
                <a:blip r:embed="rId3"/>
                <a:stretch>
                  <a:fillRect l="-1190" t="-3571" b="-15000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ED608E-D533-7D2E-3F40-85783ACA0091}"/>
                  </a:ext>
                </a:extLst>
              </p14:cNvPr>
              <p14:cNvContentPartPr/>
              <p14:nvPr/>
            </p14:nvContentPartPr>
            <p14:xfrm>
              <a:off x="176760" y="2420280"/>
              <a:ext cx="7561440" cy="207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ED608E-D533-7D2E-3F40-85783ACA0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00" y="2410920"/>
                <a:ext cx="7580160" cy="20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71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Proof by Cases with mod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125984"/>
                <a:ext cx="58931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1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even): Done.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25984"/>
                <a:ext cx="5893135" cy="430887"/>
              </a:xfrm>
              <a:prstGeom prst="rect">
                <a:avLst/>
              </a:prstGeom>
              <a:blipFill>
                <a:blip r:embed="rId2"/>
                <a:stretch>
                  <a:fillRect l="-1344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2666026"/>
                <a:ext cx="7347236" cy="2882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Case 2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odd):</a:t>
                </a:r>
              </a:p>
              <a:p>
                <a:r>
                  <a:rPr lang="en-US" sz="2200" dirty="0">
                    <a:cs typeface="Franklin Gothic Medium"/>
                  </a:rPr>
                  <a:t>	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odd.</a:t>
                </a:r>
              </a:p>
              <a:p>
                <a:r>
                  <a:rPr lang="en-US" sz="2200" dirty="0">
                    <a:cs typeface="Franklin Gothic Medium"/>
                  </a:rPr>
                  <a:t>	Then,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=2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+1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  <a:p>
                <a:r>
                  <a:rPr lang="en-US" sz="2200" dirty="0">
                    <a:cs typeface="Franklin Gothic Medium"/>
                  </a:rPr>
                  <a:t>	So,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</m:t>
                    </m:r>
                    <m:sSup>
                      <m:sSup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2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𝑘</m:t>
                            </m:r>
                            <m:r>
                              <a:rPr lang="en-US" sz="2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Franklin Gothic Medium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charset="0"/>
                            <a:cs typeface="Franklin Gothic Medium"/>
                          </a:rPr>
                          <m:t>2</m:t>
                        </m:r>
                      </m:sup>
                    </m:sSup>
                  </m:oMath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cs typeface="Franklin Gothic Medium"/>
                  </a:rPr>
                  <a:t>		=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+4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+1</m:t>
                    </m:r>
                  </m:oMath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  <a:cs typeface="Franklin Gothic Medium"/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  <a:cs typeface="Franklin Gothic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=4(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+ 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𝑘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 + 1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 </a:t>
                </a:r>
              </a:p>
              <a:p>
                <a:r>
                  <a:rPr lang="en-US" sz="2200" dirty="0">
                    <a:cs typeface="Franklin Gothic Medium"/>
                  </a:rPr>
                  <a:t>       So, by definition of congruence,</a:t>
                </a:r>
              </a:p>
              <a:p>
                <a:r>
                  <a:rPr lang="en-US" sz="2200" dirty="0">
                    <a:cs typeface="Franklin Gothic Medium"/>
                  </a:rPr>
                  <a:t>       we have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  <m:r>
                      <a:rPr lang="en-US" sz="2200" i="1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2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1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mod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 4)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6026"/>
                <a:ext cx="7347236" cy="2882520"/>
              </a:xfrm>
              <a:prstGeom prst="rect">
                <a:avLst/>
              </a:prstGeom>
              <a:blipFill>
                <a:blip r:embed="rId3"/>
                <a:stretch>
                  <a:fillRect l="-1079" t="-1268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5766855"/>
                <a:ext cx="8254709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cs typeface="Franklin Gothic Medium"/>
                  </a:rPr>
                  <a:t>Result follows by proof by cases since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𝑛</m:t>
                    </m:r>
                  </m:oMath>
                </a14:m>
                <a:r>
                  <a:rPr lang="en-US" sz="2200" dirty="0">
                    <a:cs typeface="Franklin Gothic Medium"/>
                  </a:rPr>
                  <a:t> is either even or odd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66855"/>
                <a:ext cx="8254709" cy="430887"/>
              </a:xfrm>
              <a:prstGeom prst="rect">
                <a:avLst/>
              </a:prstGeom>
              <a:blipFill>
                <a:blip r:embed="rId4"/>
                <a:stretch>
                  <a:fillRect l="-960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E1E49C-08B1-4A75-A94B-55547CB9F88B}"/>
                  </a:ext>
                </a:extLst>
              </p:cNvPr>
              <p:cNvSpPr txBox="1"/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be an integer. 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or</a:t>
                </a:r>
              </a:p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E1E49C-08B1-4A75-A94B-55547CB9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7" y="1177498"/>
                <a:ext cx="7154220" cy="839332"/>
              </a:xfrm>
              <a:prstGeom prst="rect">
                <a:avLst/>
              </a:prstGeom>
              <a:blipFill>
                <a:blip r:embed="rId5"/>
                <a:stretch>
                  <a:fillRect l="-1190" t="-3571" b="-15000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5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7924" y="2203677"/>
            <a:ext cx="7659198" cy="2361137"/>
            <a:chOff x="567924" y="2203677"/>
            <a:chExt cx="7659198" cy="236113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D9F0E2-7EE6-8260-C95F-22234B1DE46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297" y="2209156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9F0E2-7EE6-8260-C95F-22234B1DE46E}"/>
                </a:ext>
              </a:extLst>
            </p:cNvPr>
            <p:cNvCxnSpPr>
              <a:cxnSpLocks/>
            </p:cNvCxnSpPr>
            <p:nvPr/>
          </p:nvCxnSpPr>
          <p:spPr>
            <a:xfrm>
              <a:off x="567924" y="2210805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69F966-DD97-B5A9-85E4-3C5958527E5D}"/>
                </a:ext>
              </a:extLst>
            </p:cNvPr>
            <p:cNvCxnSpPr>
              <a:cxnSpLocks/>
            </p:cNvCxnSpPr>
            <p:nvPr/>
          </p:nvCxnSpPr>
          <p:spPr>
            <a:xfrm>
              <a:off x="5673886" y="2203677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2EC660-C063-FACC-DCBC-890ED818A23D}"/>
                </a:ext>
              </a:extLst>
            </p:cNvPr>
            <p:cNvCxnSpPr>
              <a:cxnSpLocks/>
            </p:cNvCxnSpPr>
            <p:nvPr/>
          </p:nvCxnSpPr>
          <p:spPr>
            <a:xfrm>
              <a:off x="8227122" y="2245575"/>
              <a:ext cx="0" cy="231923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F4F657-B33B-CC41-9B3C-A445AFBBC692}"/>
              </a:ext>
            </a:extLst>
          </p:cNvPr>
          <p:cNvSpPr txBox="1"/>
          <p:nvPr/>
        </p:nvSpPr>
        <p:spPr>
          <a:xfrm>
            <a:off x="297773" y="4604006"/>
            <a:ext cx="8701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-7 -6 -5 -4 -3 -2 -1 </a:t>
            </a:r>
            <a:r>
              <a:rPr lang="en-US" sz="12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0  1  2  3  4  5  6  7  8  9 </a:t>
            </a:r>
            <a:r>
              <a:rPr lang="en-US" sz="8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10 11 12 13 14 15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78A38-F47B-C74E-C713-415253377F23}"/>
              </a:ext>
            </a:extLst>
          </p:cNvPr>
          <p:cNvSpPr txBox="1"/>
          <p:nvPr/>
        </p:nvSpPr>
        <p:spPr>
          <a:xfrm>
            <a:off x="297773" y="3365845"/>
            <a:ext cx="856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-1 -1 -1 -1 -1 -1 -1 </a:t>
            </a:r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0  0  0  0  0  0  0  1  1  1  1  1  1  1  2  2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160FD-9A8C-F241-82FC-33FE6CA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div and mod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EB6757-AB27-F14C-A6B6-01E5917F67D4}"/>
              </a:ext>
            </a:extLst>
          </p:cNvPr>
          <p:cNvCxnSpPr>
            <a:cxnSpLocks/>
          </p:cNvCxnSpPr>
          <p:nvPr/>
        </p:nvCxnSpPr>
        <p:spPr>
          <a:xfrm>
            <a:off x="376341" y="4564814"/>
            <a:ext cx="845455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B9E13CF-16E4-9248-9F77-40D745510B36}"/>
              </a:ext>
            </a:extLst>
          </p:cNvPr>
          <p:cNvSpPr/>
          <p:nvPr/>
        </p:nvSpPr>
        <p:spPr>
          <a:xfrm>
            <a:off x="3054433" y="4528395"/>
            <a:ext cx="109728" cy="109728"/>
          </a:xfrm>
          <a:prstGeom prst="ellipse">
            <a:avLst/>
          </a:prstGeom>
          <a:solidFill>
            <a:srgbClr val="00B0F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59147-6CBD-AA4E-B25C-666C00DD0078}"/>
              </a:ext>
            </a:extLst>
          </p:cNvPr>
          <p:cNvSpPr txBox="1"/>
          <p:nvPr/>
        </p:nvSpPr>
        <p:spPr>
          <a:xfrm>
            <a:off x="4012860" y="3593901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dirty="0">
                <a:latin typeface="Franklin Gothic Medium"/>
                <a:cs typeface="Franklin Gothic Medium"/>
              </a:rPr>
              <a:t>div</a:t>
            </a:r>
            <a:r>
              <a:rPr lang="en-US" sz="2000" dirty="0">
                <a:latin typeface="Franklin Gothic Medium"/>
                <a:cs typeface="Franklin Gothic Medium"/>
              </a:rPr>
              <a:t>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907DB-0E38-2BA3-B05C-7A2284D72139}"/>
              </a:ext>
            </a:extLst>
          </p:cNvPr>
          <p:cNvSpPr txBox="1"/>
          <p:nvPr/>
        </p:nvSpPr>
        <p:spPr>
          <a:xfrm>
            <a:off x="4313378" y="482809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B4834-4888-5D72-1CC5-C843D13D4077}"/>
              </a:ext>
            </a:extLst>
          </p:cNvPr>
          <p:cNvSpPr txBox="1"/>
          <p:nvPr/>
        </p:nvSpPr>
        <p:spPr>
          <a:xfrm>
            <a:off x="3968784" y="248301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latin typeface="Franklin Gothic Medium"/>
                <a:cs typeface="Franklin Gothic Medium"/>
              </a:rPr>
              <a:t>mod</a:t>
            </a:r>
            <a:r>
              <a:rPr lang="en-US" sz="2000" dirty="0">
                <a:latin typeface="Franklin Gothic Medium"/>
                <a:cs typeface="Franklin Gothic Medium"/>
              </a:rPr>
              <a:t>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8D7D3-C368-E8EE-B147-61D26BA92045}"/>
              </a:ext>
            </a:extLst>
          </p:cNvPr>
          <p:cNvSpPr txBox="1"/>
          <p:nvPr/>
        </p:nvSpPr>
        <p:spPr>
          <a:xfrm>
            <a:off x="405173" y="2304461"/>
            <a:ext cx="845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0  1  2  3  4  5  6  </a:t>
            </a:r>
            <a:r>
              <a:rPr lang="en-US" sz="1600" b="1" dirty="0">
                <a:latin typeface="Courier New" panose="020703090202050204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0  1  2  3  4  5  6  0  1  2  3  4  5  6  0  1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BD463B-A5F7-A5E8-992B-8964D3D868CD}"/>
              </a:ext>
            </a:extLst>
          </p:cNvPr>
          <p:cNvSpPr txBox="1"/>
          <p:nvPr/>
        </p:nvSpPr>
        <p:spPr>
          <a:xfrm>
            <a:off x="3109297" y="1386244"/>
            <a:ext cx="30636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= 7 ·</a:t>
            </a:r>
            <a:r>
              <a:rPr lang="en-US" sz="20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latin typeface="Franklin Gothic Medium"/>
                <a:cs typeface="Franklin Gothic Medium"/>
              </a:rPr>
              <a:t>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div 7) + 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Franklin Gothic Medium"/>
                <a:cs typeface="Franklin Gothic Medium"/>
              </a:rPr>
              <a:t>x</a:t>
            </a:r>
            <a:r>
              <a:rPr lang="en-US" sz="2000" dirty="0">
                <a:latin typeface="Franklin Gothic Medium"/>
                <a:cs typeface="Franklin Gothic Medium"/>
              </a:rPr>
              <a:t> mod 7)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4226" y="4843484"/>
            <a:ext cx="8371304" cy="369332"/>
            <a:chOff x="174226" y="4843484"/>
            <a:chExt cx="837130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B9E7D5-FB80-6BAE-BDDC-0BAA46AFA791}"/>
                </a:ext>
              </a:extLst>
            </p:cNvPr>
            <p:cNvSpPr txBox="1"/>
            <p:nvPr/>
          </p:nvSpPr>
          <p:spPr>
            <a:xfrm>
              <a:off x="5375567" y="484348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DAB92-7422-4263-440F-E8CF7BCCD49D}"/>
                </a:ext>
              </a:extLst>
            </p:cNvPr>
            <p:cNvSpPr txBox="1"/>
            <p:nvPr/>
          </p:nvSpPr>
          <p:spPr>
            <a:xfrm>
              <a:off x="7948892" y="484348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426B47-0A28-EE68-C7D2-A3C4A2F3CA99}"/>
                </a:ext>
              </a:extLst>
            </p:cNvPr>
            <p:cNvSpPr txBox="1"/>
            <p:nvPr/>
          </p:nvSpPr>
          <p:spPr>
            <a:xfrm>
              <a:off x="2802242" y="484348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426B47-0A28-EE68-C7D2-A3C4A2F3CA99}"/>
                </a:ext>
              </a:extLst>
            </p:cNvPr>
            <p:cNvSpPr txBox="1"/>
            <p:nvPr/>
          </p:nvSpPr>
          <p:spPr>
            <a:xfrm>
              <a:off x="174226" y="484348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7 · (-1)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FB0EAB-8AA5-5F21-08DA-A1A5762DF7BB}"/>
                  </a:ext>
                </a:extLst>
              </p14:cNvPr>
              <p14:cNvContentPartPr/>
              <p14:nvPr/>
            </p14:nvContentPartPr>
            <p14:xfrm>
              <a:off x="1459080" y="186120"/>
              <a:ext cx="5799240" cy="503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FB0EAB-8AA5-5F21-08DA-A1A5762DF7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720" y="176760"/>
                <a:ext cx="5817960" cy="50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89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Arithmetic, mod 7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120113" y="1182000"/>
            <a:ext cx="2573857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(a + b) mod 7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</a:t>
            </a:r>
            <a:r>
              <a:rPr lang="en-US" dirty="0">
                <a:solidFill>
                  <a:srgbClr val="C00000"/>
                </a:solidFill>
              </a:rPr>
              <a:t> b) mod 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337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46978" y="2909711"/>
          <a:ext cx="32766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sz="1400" baseline="0" dirty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7337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132114" y="2909711"/>
            <a:ext cx="17417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46978" y="3283131"/>
            <a:ext cx="3276600" cy="8709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55474" y="2909711"/>
            <a:ext cx="8709" cy="309880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96CB97-5417-33EA-DB78-3B3F2F5A926E}"/>
                  </a:ext>
                </a:extLst>
              </p14:cNvPr>
              <p14:cNvContentPartPr/>
              <p14:nvPr/>
            </p14:nvContentPartPr>
            <p14:xfrm>
              <a:off x="713520" y="992160"/>
              <a:ext cx="5968080" cy="509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96CB97-5417-33EA-DB78-3B3F2F5A92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160" y="982800"/>
                <a:ext cx="5986800" cy="51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7241" y="2794496"/>
            <a:ext cx="660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</a:rPr>
              <a:t>New notion of “sameness” or “equivalence” that will help us understand modular arithmetic.   </a:t>
            </a:r>
            <a:endParaRPr lang="en-US" sz="2400" dirty="0"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160FA3-130B-F199-807B-40D8429A9CE5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8637416-32ED-6F74-71E6-FD1BB79414D7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473F496B-C93E-D88A-0F8C-3BFB5DA81AC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07241" y="3685472"/>
                <a:ext cx="72522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</a:rPr>
                  <a:t>This is a predicate (T/F values) on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Franklin Gothic Medium"/>
                  </a:rPr>
                  <a:t>.  It does not produce numbers as output. </a:t>
                </a:r>
                <a:endParaRPr lang="en-US" sz="2400" dirty="0">
                  <a:solidFill>
                    <a:srgbClr val="7030A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41" y="3685472"/>
                <a:ext cx="7252257" cy="830997"/>
              </a:xfrm>
              <a:prstGeom prst="rect">
                <a:avLst/>
              </a:prstGeom>
              <a:blipFill>
                <a:blip r:embed="rId3"/>
                <a:stretch>
                  <a:fillRect l="-1261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56846" y="4601384"/>
                <a:ext cx="72411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</a:rPr>
                  <a:t>There is really a notion of sameness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</a:rPr>
                  <a:t>. </a:t>
                </a:r>
              </a:p>
              <a:p>
                <a:r>
                  <a:rPr lang="en-US" sz="2400" dirty="0">
                    <a:latin typeface="Franklin Gothic Medium"/>
                  </a:rPr>
                  <a:t>It may help you to think of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</a:rPr>
                  <a:t> for a fixed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Franklin Gothic Medium"/>
                  </a:rPr>
                  <a:t> as an equivalence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Standard math notation writes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 on the right to tell you what notion of sameness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 means.</a:t>
                </a:r>
                <a:endParaRPr lang="en-US" sz="24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46" y="4601384"/>
                <a:ext cx="7241105" cy="1938992"/>
              </a:xfrm>
              <a:prstGeom prst="rect">
                <a:avLst/>
              </a:prstGeom>
              <a:blipFill>
                <a:blip r:embed="rId4"/>
                <a:stretch>
                  <a:fillRect l="-1347" t="-2201" r="-50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531512-583F-200F-FD4D-235E990C5DB1}"/>
                  </a:ext>
                </a:extLst>
              </p14:cNvPr>
              <p14:cNvContentPartPr/>
              <p14:nvPr/>
            </p14:nvContentPartPr>
            <p14:xfrm>
              <a:off x="223200" y="1153440"/>
              <a:ext cx="5893920" cy="475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531512-583F-200F-FD4D-235E990C5D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840" y="1144080"/>
                <a:ext cx="5912640" cy="47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7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77579" y="2997023"/>
                <a:ext cx="660121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</a:rPr>
                  <a:t>A chain of equivalences is written</a:t>
                </a:r>
                <a:endParaRPr lang="en-US" sz="2400" dirty="0">
                  <a:latin typeface="Arial" pitchFamily="34" charset="0"/>
                </a:endParaRPr>
              </a:p>
              <a:p>
                <a:endParaRPr lang="en-US" sz="1200" dirty="0">
                  <a:latin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mod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" pitchFamily="34" charset="0"/>
                </a:endParaRPr>
              </a:p>
              <a:p>
                <a:endParaRPr lang="en-US" sz="2400" dirty="0">
                  <a:latin typeface="Franklin Gothic Medium"/>
                </a:endParaRPr>
              </a:p>
              <a:p>
                <a:r>
                  <a:rPr lang="en-US" sz="2400" dirty="0">
                    <a:latin typeface="Franklin Gothic Medium"/>
                  </a:rPr>
                  <a:t>This means</a:t>
                </a:r>
                <a:r>
                  <a:rPr lang="en-US" sz="1200" dirty="0">
                    <a:latin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mod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latin typeface="Arial" pitchFamily="34" charset="0"/>
                  </a:rPr>
                  <a:t> 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Arial" pitchFamily="34" charset="0"/>
                  </a:rPr>
                  <a:t>          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mod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>
                  <a:latin typeface="Arial" pitchFamily="34" charset="0"/>
                </a:endParaRPr>
              </a:p>
              <a:p>
                <a:r>
                  <a:rPr lang="en-US" sz="2400" dirty="0">
                    <a:latin typeface="Arial" pitchFamily="34" charset="0"/>
                  </a:rPr>
                  <a:t>          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mod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9" y="2997023"/>
                <a:ext cx="6601219" cy="2492990"/>
              </a:xfrm>
              <a:prstGeom prst="rect">
                <a:avLst/>
              </a:prstGeom>
              <a:blipFill>
                <a:blip r:embed="rId2"/>
                <a:stretch>
                  <a:fillRect l="-1477" t="-1711" b="-4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E156CB-B0CC-9A3C-7F53-E97F91F4B1AB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25F385C-FD04-A65F-195D-411EF381E7F3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7A5DC17C-D9B1-5DC0-C705-9E1E5AF59D0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7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996" y="2804160"/>
            <a:ext cx="784926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Check Your Understanding.  What do each of these mean?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When are they true?</a:t>
            </a:r>
          </a:p>
          <a:p>
            <a:endParaRPr lang="en-US" sz="10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Arial" pitchFamily="34" charset="0"/>
              </a:rPr>
              <a:t>x ≡ 0 (mod 2)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-1 ≡ 19 (mod 5)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12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 y ≡ 2 (mod 7)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77580" y="1070025"/>
            <a:ext cx="6601219" cy="1644245"/>
            <a:chOff x="1612900" y="926128"/>
            <a:chExt cx="5918200" cy="1343151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1612900" y="1038960"/>
              <a:ext cx="5918200" cy="1230319"/>
              <a:chOff x="624840" y="3139691"/>
              <a:chExt cx="5318760" cy="123031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lIns="9144" tIns="91440" rIns="9144" bIns="9144" numCol="1" rtlCol="0" anchor="t" anchorCtr="0"/>
                  <a:lstStyle/>
                  <a:p>
                    <a:pPr lvl="0"/>
                    <a:endParaRPr lang="en-US" sz="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:r>
                      <a:rPr lang="en-US" sz="2600" dirty="0">
                        <a:solidFill>
                          <a:prstClr val="black"/>
                        </a:solidFill>
                      </a:rPr>
                      <a:t>    For </a:t>
                    </a:r>
                    <a14:m>
                      <m:oMath xmlns:m="http://schemas.openxmlformats.org/officeDocument/2006/math"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𝑏</m:t>
                        </m:r>
                        <m:r>
                          <a:rPr lang="en-US" sz="26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600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oMath>
                    </a14:m>
                    <a:r>
                      <a:rPr lang="en-US" sz="2600" dirty="0">
                        <a:solidFill>
                          <a:prstClr val="black"/>
                        </a:solidFill>
                      </a:rPr>
                      <a:t> with </a:t>
                    </a:r>
                    <a14:m>
                      <m:oMath xmlns:m="http://schemas.openxmlformats.org/officeDocument/2006/math"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| (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ounded 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" y="3370666"/>
                    <a:ext cx="5318760" cy="99934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ound Same Side Corner Rectangle 14"/>
              <p:cNvSpPr/>
              <p:nvPr/>
            </p:nvSpPr>
            <p:spPr>
              <a:xfrm>
                <a:off x="624840" y="3139691"/>
                <a:ext cx="5318760" cy="301198"/>
              </a:xfrm>
              <a:prstGeom prst="round2Same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13" name="Round Same Side Corner Rectangle 12"/>
            <p:cNvSpPr/>
            <p:nvPr/>
          </p:nvSpPr>
          <p:spPr>
            <a:xfrm>
              <a:off x="1612900" y="926128"/>
              <a:ext cx="5918200" cy="430003"/>
            </a:xfrm>
            <a:prstGeom prst="round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/>
                <a:t>Definition: “a is congruent to b modulo m”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303020" y="4072187"/>
            <a:ext cx="6537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the same as saying “x is even”; so, any x that is even (including negative even numbers) will work.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3020" y="5254121"/>
            <a:ext cx="633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true.  19 - (-1) = 20 which is divisible by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03867" y="6159056"/>
            <a:ext cx="6537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statement is true for  y in { ..., -12, -5, 2, 9, 16, ...}.  In other words, all y of the form 2+7k for k an integer.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7D56BF-5BDC-F415-B91B-5B82BED23B1B}"/>
              </a:ext>
            </a:extLst>
          </p:cNvPr>
          <p:cNvGrpSpPr/>
          <p:nvPr/>
        </p:nvGrpSpPr>
        <p:grpSpPr>
          <a:xfrm>
            <a:off x="6644805" y="125578"/>
            <a:ext cx="2053146" cy="620188"/>
            <a:chOff x="624840" y="3139691"/>
            <a:chExt cx="5318760" cy="6201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9D1A35E-4E14-91DB-E057-E167EB1CCBA6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87B8F80D-84BE-D75D-7F3A-FF85493E6C0A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79670-0165-C67F-FFF7-28B99AE2E87F}"/>
                  </a:ext>
                </a:extLst>
              </p14:cNvPr>
              <p14:cNvContentPartPr/>
              <p14:nvPr/>
            </p14:nvContentPartPr>
            <p14:xfrm>
              <a:off x="248040" y="1854720"/>
              <a:ext cx="8207640" cy="500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79670-0165-C67F-FFF7-28B99AE2E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680" y="1845360"/>
                <a:ext cx="8226360" cy="50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6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A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/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600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𝒂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</a:rPr>
                      <m:t>𝒃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1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</m:t>
                    </m:r>
                    <m:r>
                      <a:rPr lang="en-US" sz="26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600" dirty="0" err="1">
                    <a:solidFill>
                      <a:prstClr val="black"/>
                    </a:solidFill>
                  </a:rPr>
                  <a:t>be</a:t>
                </a:r>
                <a:r>
                  <a:rPr lang="en-US" sz="2600" dirty="0">
                    <a:solidFill>
                      <a:prstClr val="black"/>
                    </a:solidFill>
                  </a:rPr>
                  <a:t> integers with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6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                              Then,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E4131-BB51-4A4F-99A5-99CE108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9" y="1043227"/>
                <a:ext cx="8073097" cy="861774"/>
              </a:xfrm>
              <a:prstGeom prst="rect">
                <a:avLst/>
              </a:prstGeom>
              <a:blipFill>
                <a:blip r:embed="rId2"/>
                <a:stretch>
                  <a:fillRect l="-1282" t="-4861" b="-1458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| (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24" y="274638"/>
                <a:ext cx="2602523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645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12410</TotalTime>
  <Words>4317</Words>
  <Application>Microsoft Office PowerPoint</Application>
  <PresentationFormat>On-screen Show (4:3)</PresentationFormat>
  <Paragraphs>479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CSE 311: Foundations of Computing</vt:lpstr>
      <vt:lpstr>Last Class: Divisibility</vt:lpstr>
      <vt:lpstr>Last class: Division Theorem</vt:lpstr>
      <vt:lpstr>Last class: div and mod</vt:lpstr>
      <vt:lpstr>Arithmetic, mod 7</vt:lpstr>
      <vt:lpstr>Modular Arithmetic</vt:lpstr>
      <vt:lpstr>Modular Arithmetic</vt:lpstr>
      <vt:lpstr>Modular Arithmetic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Modular Arithmetic: A Property</vt:lpstr>
      <vt:lpstr>The mod m function vs the ≡(mod m) predicate</vt:lpstr>
      <vt:lpstr>Recall: Familiar Properties of “=”</vt:lpstr>
      <vt:lpstr>Modular Arithmetic: Basic Property</vt:lpstr>
      <vt:lpstr>Modular Arithmetic: Basic Property</vt:lpstr>
      <vt:lpstr>Modular Arithmetic: Basic Property</vt:lpstr>
      <vt:lpstr>Modular Arithmetic: Addition Property</vt:lpstr>
      <vt:lpstr>Modular Arithmetic: Addition Property</vt:lpstr>
      <vt:lpstr>Modular Arithmetic: Addition Property</vt:lpstr>
      <vt:lpstr>Modular Arithmetic: Multiplication Property</vt:lpstr>
      <vt:lpstr>Modular Arithmetic: Multiplication Property</vt:lpstr>
      <vt:lpstr>Modular Arithmetic: Multiplication Property</vt:lpstr>
      <vt:lpstr>Modular Arithmetic: Multiplication Property</vt:lpstr>
      <vt:lpstr>Modular Arithmetic: Multiplication Property</vt:lpstr>
      <vt:lpstr>Modular Arithmetic: Properties</vt:lpstr>
      <vt:lpstr>PowerPoint Presentation</vt:lpstr>
      <vt:lpstr>Example: Proof by Cases with mod</vt:lpstr>
      <vt:lpstr>Example: Proof by Cases with mod</vt:lpstr>
      <vt:lpstr>Example: Proof by Cases with mod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484</cp:revision>
  <cp:lastPrinted>2023-04-17T00:15:30Z</cp:lastPrinted>
  <dcterms:created xsi:type="dcterms:W3CDTF">2013-01-07T07:20:47Z</dcterms:created>
  <dcterms:modified xsi:type="dcterms:W3CDTF">2023-04-17T21:21:07Z</dcterms:modified>
</cp:coreProperties>
</file>