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6aei+sRu8TCk88vTA+k3ZwOl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5bbdd591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5bbdd59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0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2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4104456" y="5733256"/>
            <a:ext cx="4788024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3251200" y="2643505"/>
            <a:ext cx="506158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5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7058660" y="5381625"/>
            <a:ext cx="25400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members: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Chanip Chong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Parshwa Gandhi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Jacob Rodriguez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 Agile</a:t>
            </a:r>
            <a:endParaRPr/>
          </a:p>
        </p:txBody>
      </p:sp>
      <p:sp>
        <p:nvSpPr>
          <p:cNvPr id="27" name="Google Shape;27;p2"/>
          <p:cNvSpPr txBox="1"/>
          <p:nvPr>
            <p:ph idx="2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7350" lvl="0" marL="2857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8 weeks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4 sprints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preparing the project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website design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testing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US" sz="3000"/>
              <a:t> sprint task sheet &amp; burndown chart</a:t>
            </a:r>
            <a:endParaRPr sz="3000"/>
          </a:p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" name="Google Shape;3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0" y="934752"/>
            <a:ext cx="8697151" cy="244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75" y="3377275"/>
            <a:ext cx="6563075" cy="334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5bbdd591f_0_3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41" name="Google Shape;41;ga5bbdd591f_0_3"/>
          <p:cNvSpPr txBox="1"/>
          <p:nvPr>
            <p:ph idx="2" type="body"/>
          </p:nvPr>
        </p:nvSpPr>
        <p:spPr>
          <a:xfrm>
            <a:off x="2134072" y="1844824"/>
            <a:ext cx="6563100" cy="41478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Chanip: </a:t>
            </a:r>
            <a:endParaRPr/>
          </a:p>
          <a:p>
            <a:pPr indent="-317500" lvl="0" marL="9144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Most of the Frontend creation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Documentation, diagrams, final report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System requirements workflow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Parshwa:</a:t>
            </a:r>
            <a:endParaRPr/>
          </a:p>
          <a:p>
            <a:pPr indent="-317500" lvl="0" marL="9144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Database research and connector engine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Feature functionality (Email to Listing owner, Details of single Listing)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Documentation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Help with frontend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Jacob:</a:t>
            </a:r>
            <a:endParaRPr/>
          </a:p>
          <a:p>
            <a:pPr indent="-317500" lvl="0" marL="9144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Django app creation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Setup of database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Feature functionality (New user, login auth, Post rental or home, Searching, Favorites, View offers, Admin site)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Deployment on AWS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Documentation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47" name="Google Shape;47;p4"/>
          <p:cNvSpPr txBox="1"/>
          <p:nvPr>
            <p:ph idx="2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87350" lvl="0" marL="2857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MongoDB as database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Django for backend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Bootstrap for frontend (css/ javascript)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AWS (server)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Slack (communication)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Zoom (Meetings)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Google drive (documentation share)</a:t>
            </a:r>
            <a:endParaRPr sz="3000"/>
          </a:p>
          <a:p>
            <a:pPr indent="-387350" lvl="0" marL="28575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3000"/>
              <a:t>Github (version control)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38" y="1219427"/>
            <a:ext cx="7341326" cy="54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0" y="16778"/>
            <a:ext cx="9144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WireFrames</a:t>
            </a:r>
            <a:endParaRPr/>
          </a:p>
        </p:txBody>
      </p:sp>
      <p:pic>
        <p:nvPicPr>
          <p:cNvPr id="59" name="Google Shape;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75" y="771325"/>
            <a:ext cx="6229925" cy="60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2014-04-01T16:35:00Z</dcterms:created>
  <dc:creator>Registered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