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Bebas Neue"/>
      <p:regular r:id="rId15"/>
    </p:embeddedFont>
    <p:embeddedFont>
      <p:font typeface="Assistant"/>
      <p:regular r:id="rId16"/>
      <p:bold r:id="rId17"/>
    </p:embeddedFont>
    <p:embeddedFont>
      <p:font typeface="PT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TSans-italic.fntdata"/><Relationship Id="rId21" Type="http://schemas.openxmlformats.org/officeDocument/2006/relationships/font" Target="fonts/PTSans-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BebasNeue-regular.fntdata"/><Relationship Id="rId14" Type="http://schemas.openxmlformats.org/officeDocument/2006/relationships/slide" Target="slides/slide9.xml"/><Relationship Id="rId17" Type="http://schemas.openxmlformats.org/officeDocument/2006/relationships/font" Target="fonts/Assistant-bold.fntdata"/><Relationship Id="rId16" Type="http://schemas.openxmlformats.org/officeDocument/2006/relationships/font" Target="fonts/Assistant-regular.fntdata"/><Relationship Id="rId19" Type="http://schemas.openxmlformats.org/officeDocument/2006/relationships/font" Target="fonts/PTSans-bold.fntdata"/><Relationship Id="rId18" Type="http://schemas.openxmlformats.org/officeDocument/2006/relationships/font" Target="fonts/PTSans-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8" name="Shape 2128"/>
        <p:cNvGrpSpPr/>
        <p:nvPr/>
      </p:nvGrpSpPr>
      <p:grpSpPr>
        <a:xfrm>
          <a:off x="0" y="0"/>
          <a:ext cx="0" cy="0"/>
          <a:chOff x="0" y="0"/>
          <a:chExt cx="0" cy="0"/>
        </a:xfrm>
      </p:grpSpPr>
      <p:sp>
        <p:nvSpPr>
          <p:cNvPr id="2129" name="Google Shape;212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130" name="Google Shape;213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3" name="Shape 2223"/>
        <p:cNvGrpSpPr/>
        <p:nvPr/>
      </p:nvGrpSpPr>
      <p:grpSpPr>
        <a:xfrm>
          <a:off x="0" y="0"/>
          <a:ext cx="0" cy="0"/>
          <a:chOff x="0" y="0"/>
          <a:chExt cx="0" cy="0"/>
        </a:xfrm>
      </p:grpSpPr>
      <p:sp>
        <p:nvSpPr>
          <p:cNvPr id="2224" name="Google Shape;2224;g35697593d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5" name="Google Shape;2225;g35697593d4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0" name="Shape 2240"/>
        <p:cNvGrpSpPr/>
        <p:nvPr/>
      </p:nvGrpSpPr>
      <p:grpSpPr>
        <a:xfrm>
          <a:off x="0" y="0"/>
          <a:ext cx="0" cy="0"/>
          <a:chOff x="0" y="0"/>
          <a:chExt cx="0" cy="0"/>
        </a:xfrm>
      </p:grpSpPr>
      <p:sp>
        <p:nvSpPr>
          <p:cNvPr id="2241" name="Google Shape;2241;g356aaa0bee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2" name="Google Shape;2242;g356aaa0bee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8" name="Shape 2248"/>
        <p:cNvGrpSpPr/>
        <p:nvPr/>
      </p:nvGrpSpPr>
      <p:grpSpPr>
        <a:xfrm>
          <a:off x="0" y="0"/>
          <a:ext cx="0" cy="0"/>
          <a:chOff x="0" y="0"/>
          <a:chExt cx="0" cy="0"/>
        </a:xfrm>
      </p:grpSpPr>
      <p:sp>
        <p:nvSpPr>
          <p:cNvPr id="2249" name="Google Shape;2249;g35697593d4f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0" name="Google Shape;2250;g35697593d4f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7" name="Shape 2257"/>
        <p:cNvGrpSpPr/>
        <p:nvPr/>
      </p:nvGrpSpPr>
      <p:grpSpPr>
        <a:xfrm>
          <a:off x="0" y="0"/>
          <a:ext cx="0" cy="0"/>
          <a:chOff x="0" y="0"/>
          <a:chExt cx="0" cy="0"/>
        </a:xfrm>
      </p:grpSpPr>
      <p:sp>
        <p:nvSpPr>
          <p:cNvPr id="2258" name="Google Shape;2258;g35697593d4f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9" name="Google Shape;2259;g35697593d4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7" name="Shape 2267"/>
        <p:cNvGrpSpPr/>
        <p:nvPr/>
      </p:nvGrpSpPr>
      <p:grpSpPr>
        <a:xfrm>
          <a:off x="0" y="0"/>
          <a:ext cx="0" cy="0"/>
          <a:chOff x="0" y="0"/>
          <a:chExt cx="0" cy="0"/>
        </a:xfrm>
      </p:grpSpPr>
      <p:sp>
        <p:nvSpPr>
          <p:cNvPr id="2268" name="Google Shape;2268;g356aaa0bee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9" name="Google Shape;2269;g356aaa0bee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5" name="Shape 2275"/>
        <p:cNvGrpSpPr/>
        <p:nvPr/>
      </p:nvGrpSpPr>
      <p:grpSpPr>
        <a:xfrm>
          <a:off x="0" y="0"/>
          <a:ext cx="0" cy="0"/>
          <a:chOff x="0" y="0"/>
          <a:chExt cx="0" cy="0"/>
        </a:xfrm>
      </p:grpSpPr>
      <p:sp>
        <p:nvSpPr>
          <p:cNvPr id="2276" name="Google Shape;2276;g35697593d4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7" name="Google Shape;2277;g35697593d4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7" name="Shape 2287"/>
        <p:cNvGrpSpPr/>
        <p:nvPr/>
      </p:nvGrpSpPr>
      <p:grpSpPr>
        <a:xfrm>
          <a:off x="0" y="0"/>
          <a:ext cx="0" cy="0"/>
          <a:chOff x="0" y="0"/>
          <a:chExt cx="0" cy="0"/>
        </a:xfrm>
      </p:grpSpPr>
      <p:sp>
        <p:nvSpPr>
          <p:cNvPr id="2288" name="Google Shape;2288;g356aaa0bee3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9" name="Google Shape;2289;g356aaa0bee3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3" name="Shape 2303"/>
        <p:cNvGrpSpPr/>
        <p:nvPr/>
      </p:nvGrpSpPr>
      <p:grpSpPr>
        <a:xfrm>
          <a:off x="0" y="0"/>
          <a:ext cx="0" cy="0"/>
          <a:chOff x="0" y="0"/>
          <a:chExt cx="0" cy="0"/>
        </a:xfrm>
      </p:grpSpPr>
      <p:sp>
        <p:nvSpPr>
          <p:cNvPr id="2304" name="Google Shape;2304;g356aaa0bee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5" name="Google Shape;2305;g356aaa0bee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12700" y="3175"/>
            <a:ext cx="9220200" cy="5200800"/>
            <a:chOff x="-12700" y="3175"/>
            <a:chExt cx="9220200" cy="5200800"/>
          </a:xfrm>
        </p:grpSpPr>
        <p:cxnSp>
          <p:nvCxnSpPr>
            <p:cNvPr id="10" name="Google Shape;10;p2"/>
            <p:cNvCxnSpPr/>
            <p:nvPr/>
          </p:nvCxnSpPr>
          <p:spPr>
            <a:xfrm>
              <a:off x="71221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1" name="Google Shape;11;p2"/>
            <p:cNvCxnSpPr/>
            <p:nvPr/>
          </p:nvCxnSpPr>
          <p:spPr>
            <a:xfrm>
              <a:off x="156994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2" name="Google Shape;12;p2"/>
            <p:cNvCxnSpPr/>
            <p:nvPr/>
          </p:nvCxnSpPr>
          <p:spPr>
            <a:xfrm>
              <a:off x="242767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3" name="Google Shape;13;p2"/>
            <p:cNvCxnSpPr/>
            <p:nvPr/>
          </p:nvCxnSpPr>
          <p:spPr>
            <a:xfrm>
              <a:off x="328540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4" name="Google Shape;14;p2"/>
            <p:cNvCxnSpPr/>
            <p:nvPr/>
          </p:nvCxnSpPr>
          <p:spPr>
            <a:xfrm>
              <a:off x="414313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5" name="Google Shape;15;p2"/>
            <p:cNvCxnSpPr/>
            <p:nvPr/>
          </p:nvCxnSpPr>
          <p:spPr>
            <a:xfrm>
              <a:off x="500086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6" name="Google Shape;16;p2"/>
            <p:cNvCxnSpPr/>
            <p:nvPr/>
          </p:nvCxnSpPr>
          <p:spPr>
            <a:xfrm>
              <a:off x="585859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7" name="Google Shape;17;p2"/>
            <p:cNvCxnSpPr/>
            <p:nvPr/>
          </p:nvCxnSpPr>
          <p:spPr>
            <a:xfrm>
              <a:off x="671632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8" name="Google Shape;18;p2"/>
            <p:cNvCxnSpPr/>
            <p:nvPr/>
          </p:nvCxnSpPr>
          <p:spPr>
            <a:xfrm>
              <a:off x="7574057"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9" name="Google Shape;19;p2"/>
            <p:cNvCxnSpPr/>
            <p:nvPr/>
          </p:nvCxnSpPr>
          <p:spPr>
            <a:xfrm>
              <a:off x="8431788"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20" name="Google Shape;20;p2"/>
            <p:cNvCxnSpPr/>
            <p:nvPr/>
          </p:nvCxnSpPr>
          <p:spPr>
            <a:xfrm>
              <a:off x="-12700" y="67615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21" name="Google Shape;21;p2"/>
            <p:cNvCxnSpPr/>
            <p:nvPr/>
          </p:nvCxnSpPr>
          <p:spPr>
            <a:xfrm>
              <a:off x="-12700" y="143439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22" name="Google Shape;22;p2"/>
            <p:cNvCxnSpPr/>
            <p:nvPr/>
          </p:nvCxnSpPr>
          <p:spPr>
            <a:xfrm>
              <a:off x="-12700" y="219263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23" name="Google Shape;23;p2"/>
            <p:cNvCxnSpPr/>
            <p:nvPr/>
          </p:nvCxnSpPr>
          <p:spPr>
            <a:xfrm>
              <a:off x="-12700" y="295087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24" name="Google Shape;24;p2"/>
            <p:cNvCxnSpPr/>
            <p:nvPr/>
          </p:nvCxnSpPr>
          <p:spPr>
            <a:xfrm>
              <a:off x="-12700" y="370911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25" name="Google Shape;25;p2"/>
            <p:cNvCxnSpPr/>
            <p:nvPr/>
          </p:nvCxnSpPr>
          <p:spPr>
            <a:xfrm>
              <a:off x="-12700" y="4467350"/>
              <a:ext cx="9220200" cy="0"/>
            </a:xfrm>
            <a:prstGeom prst="straightConnector1">
              <a:avLst/>
            </a:prstGeom>
            <a:noFill/>
            <a:ln cap="flat" cmpd="sng" w="9525">
              <a:solidFill>
                <a:schemeClr val="accent4"/>
              </a:solidFill>
              <a:prstDash val="solid"/>
              <a:round/>
              <a:headEnd len="med" w="med" type="none"/>
              <a:tailEnd len="med" w="med" type="none"/>
            </a:ln>
          </p:spPr>
        </p:cxnSp>
      </p:grpSp>
      <p:sp>
        <p:nvSpPr>
          <p:cNvPr id="26" name="Google Shape;26;p2"/>
          <p:cNvSpPr txBox="1"/>
          <p:nvPr>
            <p:ph type="ctrTitle"/>
          </p:nvPr>
        </p:nvSpPr>
        <p:spPr>
          <a:xfrm>
            <a:off x="713225" y="943463"/>
            <a:ext cx="4908600" cy="26355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Clr>
                <a:srgbClr val="191919"/>
              </a:buClr>
              <a:buSzPts val="5200"/>
              <a:buNone/>
              <a:defRPr sz="7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27" name="Google Shape;27;p2"/>
          <p:cNvSpPr txBox="1"/>
          <p:nvPr>
            <p:ph idx="1" type="subTitle"/>
          </p:nvPr>
        </p:nvSpPr>
        <p:spPr>
          <a:xfrm>
            <a:off x="804550" y="3768338"/>
            <a:ext cx="3611100" cy="431700"/>
          </a:xfrm>
          <a:prstGeom prst="rect">
            <a:avLst/>
          </a:prstGeom>
          <a:solidFill>
            <a:schemeClr val="lt2"/>
          </a:solidFill>
          <a:ln cap="flat" cmpd="sng" w="38100">
            <a:solidFill>
              <a:schemeClr val="lt2"/>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28" name="Google Shape;28;p2"/>
          <p:cNvGrpSpPr/>
          <p:nvPr/>
        </p:nvGrpSpPr>
        <p:grpSpPr>
          <a:xfrm>
            <a:off x="136938" y="1974042"/>
            <a:ext cx="411202" cy="408684"/>
            <a:chOff x="4404201" y="2514317"/>
            <a:chExt cx="411202" cy="408684"/>
          </a:xfrm>
        </p:grpSpPr>
        <p:sp>
          <p:nvSpPr>
            <p:cNvPr id="29" name="Google Shape;29;p2"/>
            <p:cNvSpPr/>
            <p:nvPr/>
          </p:nvSpPr>
          <p:spPr>
            <a:xfrm>
              <a:off x="4487598" y="2616930"/>
              <a:ext cx="235793" cy="235793"/>
            </a:xfrm>
            <a:custGeom>
              <a:rect b="b" l="l" r="r" t="t"/>
              <a:pathLst>
                <a:path extrusionOk="0" h="5338" w="5338">
                  <a:moveTo>
                    <a:pt x="2669" y="0"/>
                  </a:moveTo>
                  <a:cubicBezTo>
                    <a:pt x="1195" y="0"/>
                    <a:pt x="1" y="1195"/>
                    <a:pt x="1" y="2669"/>
                  </a:cubicBezTo>
                  <a:cubicBezTo>
                    <a:pt x="1" y="4143"/>
                    <a:pt x="1195" y="5338"/>
                    <a:pt x="2669" y="5338"/>
                  </a:cubicBezTo>
                  <a:cubicBezTo>
                    <a:pt x="4142" y="5338"/>
                    <a:pt x="5338" y="4143"/>
                    <a:pt x="5338" y="2669"/>
                  </a:cubicBezTo>
                  <a:cubicBezTo>
                    <a:pt x="5338" y="1195"/>
                    <a:pt x="4142" y="0"/>
                    <a:pt x="26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4545067" y="2514317"/>
              <a:ext cx="49738" cy="49738"/>
            </a:xfrm>
            <a:custGeom>
              <a:rect b="b" l="l" r="r" t="t"/>
              <a:pathLst>
                <a:path extrusionOk="0" h="1126" w="1126">
                  <a:moveTo>
                    <a:pt x="563" y="0"/>
                  </a:moveTo>
                  <a:cubicBezTo>
                    <a:pt x="253" y="0"/>
                    <a:pt x="1" y="252"/>
                    <a:pt x="1" y="563"/>
                  </a:cubicBezTo>
                  <a:cubicBezTo>
                    <a:pt x="1" y="874"/>
                    <a:pt x="253" y="1125"/>
                    <a:pt x="563" y="1125"/>
                  </a:cubicBezTo>
                  <a:cubicBezTo>
                    <a:pt x="874" y="1125"/>
                    <a:pt x="1126" y="874"/>
                    <a:pt x="1126" y="563"/>
                  </a:cubicBezTo>
                  <a:cubicBezTo>
                    <a:pt x="1126" y="252"/>
                    <a:pt x="874" y="0"/>
                    <a:pt x="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4439450" y="2852678"/>
              <a:ext cx="40329" cy="40329"/>
            </a:xfrm>
            <a:custGeom>
              <a:rect b="b" l="l" r="r" t="t"/>
              <a:pathLst>
                <a:path extrusionOk="0" h="913" w="913">
                  <a:moveTo>
                    <a:pt x="456" y="1"/>
                  </a:moveTo>
                  <a:cubicBezTo>
                    <a:pt x="205" y="1"/>
                    <a:pt x="0" y="205"/>
                    <a:pt x="0" y="457"/>
                  </a:cubicBezTo>
                  <a:cubicBezTo>
                    <a:pt x="0" y="709"/>
                    <a:pt x="205" y="913"/>
                    <a:pt x="456" y="913"/>
                  </a:cubicBezTo>
                  <a:cubicBezTo>
                    <a:pt x="708" y="913"/>
                    <a:pt x="912" y="709"/>
                    <a:pt x="912" y="457"/>
                  </a:cubicBezTo>
                  <a:cubicBezTo>
                    <a:pt x="912" y="205"/>
                    <a:pt x="708" y="1"/>
                    <a:pt x="4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4723347" y="2837880"/>
              <a:ext cx="27254" cy="27210"/>
            </a:xfrm>
            <a:custGeom>
              <a:rect b="b" l="l" r="r" t="t"/>
              <a:pathLst>
                <a:path extrusionOk="0" h="616" w="617">
                  <a:moveTo>
                    <a:pt x="308" y="0"/>
                  </a:moveTo>
                  <a:cubicBezTo>
                    <a:pt x="138" y="0"/>
                    <a:pt x="1" y="137"/>
                    <a:pt x="1" y="307"/>
                  </a:cubicBezTo>
                  <a:cubicBezTo>
                    <a:pt x="1" y="478"/>
                    <a:pt x="138" y="616"/>
                    <a:pt x="308" y="616"/>
                  </a:cubicBezTo>
                  <a:cubicBezTo>
                    <a:pt x="478" y="616"/>
                    <a:pt x="617" y="478"/>
                    <a:pt x="617" y="307"/>
                  </a:cubicBezTo>
                  <a:cubicBezTo>
                    <a:pt x="617" y="137"/>
                    <a:pt x="478" y="0"/>
                    <a:pt x="3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4736952" y="2645774"/>
              <a:ext cx="26106" cy="26106"/>
            </a:xfrm>
            <a:custGeom>
              <a:rect b="b" l="l" r="r" t="t"/>
              <a:pathLst>
                <a:path extrusionOk="0" h="591" w="591">
                  <a:moveTo>
                    <a:pt x="295" y="1"/>
                  </a:moveTo>
                  <a:cubicBezTo>
                    <a:pt x="133" y="1"/>
                    <a:pt x="0" y="132"/>
                    <a:pt x="0" y="296"/>
                  </a:cubicBezTo>
                  <a:cubicBezTo>
                    <a:pt x="0" y="458"/>
                    <a:pt x="133" y="591"/>
                    <a:pt x="295" y="591"/>
                  </a:cubicBezTo>
                  <a:cubicBezTo>
                    <a:pt x="459" y="591"/>
                    <a:pt x="590" y="458"/>
                    <a:pt x="590" y="296"/>
                  </a:cubicBezTo>
                  <a:cubicBezTo>
                    <a:pt x="590" y="132"/>
                    <a:pt x="459" y="1"/>
                    <a:pt x="2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4404201" y="2617018"/>
              <a:ext cx="39579" cy="39579"/>
            </a:xfrm>
            <a:custGeom>
              <a:rect b="b" l="l" r="r" t="t"/>
              <a:pathLst>
                <a:path extrusionOk="0" h="896" w="896">
                  <a:moveTo>
                    <a:pt x="449" y="1"/>
                  </a:moveTo>
                  <a:cubicBezTo>
                    <a:pt x="202" y="1"/>
                    <a:pt x="1" y="200"/>
                    <a:pt x="1" y="448"/>
                  </a:cubicBezTo>
                  <a:cubicBezTo>
                    <a:pt x="1" y="695"/>
                    <a:pt x="202" y="896"/>
                    <a:pt x="449" y="896"/>
                  </a:cubicBezTo>
                  <a:cubicBezTo>
                    <a:pt x="696" y="896"/>
                    <a:pt x="896" y="695"/>
                    <a:pt x="896" y="448"/>
                  </a:cubicBezTo>
                  <a:cubicBezTo>
                    <a:pt x="896" y="200"/>
                    <a:pt x="696" y="1"/>
                    <a:pt x="44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4775029" y="2727935"/>
              <a:ext cx="40374" cy="40418"/>
            </a:xfrm>
            <a:custGeom>
              <a:rect b="b" l="l" r="r" t="t"/>
              <a:pathLst>
                <a:path extrusionOk="0" h="915" w="914">
                  <a:moveTo>
                    <a:pt x="458" y="0"/>
                  </a:moveTo>
                  <a:cubicBezTo>
                    <a:pt x="205" y="0"/>
                    <a:pt x="0" y="205"/>
                    <a:pt x="0" y="457"/>
                  </a:cubicBezTo>
                  <a:cubicBezTo>
                    <a:pt x="0" y="710"/>
                    <a:pt x="205" y="914"/>
                    <a:pt x="458" y="914"/>
                  </a:cubicBezTo>
                  <a:cubicBezTo>
                    <a:pt x="709" y="914"/>
                    <a:pt x="914" y="710"/>
                    <a:pt x="914" y="457"/>
                  </a:cubicBezTo>
                  <a:cubicBezTo>
                    <a:pt x="914" y="205"/>
                    <a:pt x="709" y="0"/>
                    <a:pt x="4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4605451" y="2897646"/>
              <a:ext cx="25355" cy="25355"/>
            </a:xfrm>
            <a:custGeom>
              <a:rect b="b" l="l" r="r" t="t"/>
              <a:pathLst>
                <a:path extrusionOk="0" h="574" w="574">
                  <a:moveTo>
                    <a:pt x="288" y="0"/>
                  </a:moveTo>
                  <a:cubicBezTo>
                    <a:pt x="129" y="0"/>
                    <a:pt x="1" y="129"/>
                    <a:pt x="1" y="287"/>
                  </a:cubicBezTo>
                  <a:cubicBezTo>
                    <a:pt x="1" y="445"/>
                    <a:pt x="129" y="573"/>
                    <a:pt x="288" y="573"/>
                  </a:cubicBezTo>
                  <a:cubicBezTo>
                    <a:pt x="445" y="573"/>
                    <a:pt x="573" y="445"/>
                    <a:pt x="573" y="287"/>
                  </a:cubicBezTo>
                  <a:cubicBezTo>
                    <a:pt x="573" y="129"/>
                    <a:pt x="445" y="0"/>
                    <a:pt x="2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4667292" y="2550229"/>
              <a:ext cx="22749" cy="22749"/>
            </a:xfrm>
            <a:custGeom>
              <a:rect b="b" l="l" r="r" t="t"/>
              <a:pathLst>
                <a:path extrusionOk="0" h="515" w="515">
                  <a:moveTo>
                    <a:pt x="257" y="1"/>
                  </a:moveTo>
                  <a:cubicBezTo>
                    <a:pt x="116" y="1"/>
                    <a:pt x="0" y="116"/>
                    <a:pt x="0" y="258"/>
                  </a:cubicBezTo>
                  <a:cubicBezTo>
                    <a:pt x="0" y="400"/>
                    <a:pt x="116" y="514"/>
                    <a:pt x="257" y="514"/>
                  </a:cubicBezTo>
                  <a:cubicBezTo>
                    <a:pt x="399" y="514"/>
                    <a:pt x="514" y="400"/>
                    <a:pt x="514" y="258"/>
                  </a:cubicBezTo>
                  <a:cubicBezTo>
                    <a:pt x="514" y="116"/>
                    <a:pt x="399" y="1"/>
                    <a:pt x="2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4423990" y="2734782"/>
              <a:ext cx="22307" cy="22307"/>
            </a:xfrm>
            <a:custGeom>
              <a:rect b="b" l="l" r="r" t="t"/>
              <a:pathLst>
                <a:path extrusionOk="0" h="505" w="505">
                  <a:moveTo>
                    <a:pt x="253" y="1"/>
                  </a:moveTo>
                  <a:cubicBezTo>
                    <a:pt x="113" y="1"/>
                    <a:pt x="1" y="114"/>
                    <a:pt x="1" y="252"/>
                  </a:cubicBezTo>
                  <a:cubicBezTo>
                    <a:pt x="1" y="392"/>
                    <a:pt x="113" y="504"/>
                    <a:pt x="253" y="504"/>
                  </a:cubicBezTo>
                  <a:cubicBezTo>
                    <a:pt x="391" y="504"/>
                    <a:pt x="505" y="392"/>
                    <a:pt x="505" y="252"/>
                  </a:cubicBezTo>
                  <a:cubicBezTo>
                    <a:pt x="505" y="114"/>
                    <a:pt x="391" y="1"/>
                    <a:pt x="2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4565209" y="2538302"/>
              <a:ext cx="117852" cy="213176"/>
            </a:xfrm>
            <a:custGeom>
              <a:rect b="b" l="l" r="r" t="t"/>
              <a:pathLst>
                <a:path extrusionOk="0" h="4826" w="2668">
                  <a:moveTo>
                    <a:pt x="214" y="1"/>
                  </a:moveTo>
                  <a:lnTo>
                    <a:pt x="1" y="39"/>
                  </a:lnTo>
                  <a:lnTo>
                    <a:pt x="870" y="4825"/>
                  </a:lnTo>
                  <a:lnTo>
                    <a:pt x="2668" y="570"/>
                  </a:lnTo>
                  <a:lnTo>
                    <a:pt x="2469" y="486"/>
                  </a:lnTo>
                  <a:lnTo>
                    <a:pt x="954" y="4072"/>
                  </a:lnTo>
                  <a:lnTo>
                    <a:pt x="2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4421693" y="2632567"/>
              <a:ext cx="200676" cy="118206"/>
            </a:xfrm>
            <a:custGeom>
              <a:rect b="b" l="l" r="r" t="t"/>
              <a:pathLst>
                <a:path extrusionOk="0" h="2676" w="4543">
                  <a:moveTo>
                    <a:pt x="104" y="0"/>
                  </a:moveTo>
                  <a:lnTo>
                    <a:pt x="1" y="191"/>
                  </a:lnTo>
                  <a:lnTo>
                    <a:pt x="3778" y="2232"/>
                  </a:lnTo>
                  <a:lnTo>
                    <a:pt x="298" y="2459"/>
                  </a:lnTo>
                  <a:lnTo>
                    <a:pt x="312" y="2675"/>
                  </a:lnTo>
                  <a:lnTo>
                    <a:pt x="4543" y="2398"/>
                  </a:lnTo>
                  <a:lnTo>
                    <a:pt x="10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4588356" y="2654565"/>
              <a:ext cx="207213" cy="98372"/>
            </a:xfrm>
            <a:custGeom>
              <a:rect b="b" l="l" r="r" t="t"/>
              <a:pathLst>
                <a:path extrusionOk="0" h="2227" w="4691">
                  <a:moveTo>
                    <a:pt x="3609" y="0"/>
                  </a:moveTo>
                  <a:lnTo>
                    <a:pt x="1" y="1898"/>
                  </a:lnTo>
                  <a:lnTo>
                    <a:pt x="4676" y="2226"/>
                  </a:lnTo>
                  <a:lnTo>
                    <a:pt x="4690" y="2011"/>
                  </a:lnTo>
                  <a:lnTo>
                    <a:pt x="776" y="1736"/>
                  </a:lnTo>
                  <a:lnTo>
                    <a:pt x="3710" y="192"/>
                  </a:lnTo>
                  <a:lnTo>
                    <a:pt x="36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4599841" y="2723429"/>
              <a:ext cx="140336" cy="187291"/>
            </a:xfrm>
            <a:custGeom>
              <a:rect b="b" l="l" r="r" t="t"/>
              <a:pathLst>
                <a:path extrusionOk="0" h="4240" w="3177">
                  <a:moveTo>
                    <a:pt x="1" y="0"/>
                  </a:moveTo>
                  <a:lnTo>
                    <a:pt x="306" y="4239"/>
                  </a:lnTo>
                  <a:lnTo>
                    <a:pt x="522" y="4223"/>
                  </a:lnTo>
                  <a:lnTo>
                    <a:pt x="255" y="515"/>
                  </a:lnTo>
                  <a:lnTo>
                    <a:pt x="3033" y="2980"/>
                  </a:lnTo>
                  <a:lnTo>
                    <a:pt x="3177" y="2818"/>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4456324" y="2731027"/>
              <a:ext cx="152483" cy="145062"/>
            </a:xfrm>
            <a:custGeom>
              <a:rect b="b" l="l" r="r" t="t"/>
              <a:pathLst>
                <a:path extrusionOk="0" h="3284" w="3452">
                  <a:moveTo>
                    <a:pt x="3303" y="0"/>
                  </a:moveTo>
                  <a:lnTo>
                    <a:pt x="1" y="3126"/>
                  </a:lnTo>
                  <a:lnTo>
                    <a:pt x="149" y="3283"/>
                  </a:lnTo>
                  <a:lnTo>
                    <a:pt x="3451" y="157"/>
                  </a:lnTo>
                  <a:lnTo>
                    <a:pt x="33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 name="Google Shape;44;p2"/>
          <p:cNvSpPr/>
          <p:nvPr/>
        </p:nvSpPr>
        <p:spPr>
          <a:xfrm>
            <a:off x="5800323" y="355759"/>
            <a:ext cx="124390" cy="96473"/>
          </a:xfrm>
          <a:custGeom>
            <a:rect b="b" l="l" r="r" t="t"/>
            <a:pathLst>
              <a:path extrusionOk="0" h="2184" w="2816">
                <a:moveTo>
                  <a:pt x="1408" y="0"/>
                </a:moveTo>
                <a:cubicBezTo>
                  <a:pt x="3" y="0"/>
                  <a:pt x="1" y="2184"/>
                  <a:pt x="1408" y="2184"/>
                </a:cubicBezTo>
                <a:cubicBezTo>
                  <a:pt x="2813" y="2184"/>
                  <a:pt x="2815" y="0"/>
                  <a:pt x="14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280328" y="3665506"/>
            <a:ext cx="124434" cy="96473"/>
          </a:xfrm>
          <a:custGeom>
            <a:rect b="b" l="l" r="r" t="t"/>
            <a:pathLst>
              <a:path extrusionOk="0" h="2184" w="2817">
                <a:moveTo>
                  <a:pt x="1408" y="0"/>
                </a:moveTo>
                <a:cubicBezTo>
                  <a:pt x="3" y="0"/>
                  <a:pt x="0" y="2184"/>
                  <a:pt x="1408" y="2184"/>
                </a:cubicBezTo>
                <a:cubicBezTo>
                  <a:pt x="2814" y="2184"/>
                  <a:pt x="2816" y="0"/>
                  <a:pt x="14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2366193" y="4856834"/>
            <a:ext cx="124346" cy="96517"/>
          </a:xfrm>
          <a:custGeom>
            <a:rect b="b" l="l" r="r" t="t"/>
            <a:pathLst>
              <a:path extrusionOk="0" h="2185" w="2815">
                <a:moveTo>
                  <a:pt x="1408" y="0"/>
                </a:moveTo>
                <a:cubicBezTo>
                  <a:pt x="3" y="0"/>
                  <a:pt x="0" y="2184"/>
                  <a:pt x="1408" y="2184"/>
                </a:cubicBezTo>
                <a:cubicBezTo>
                  <a:pt x="2813" y="2184"/>
                  <a:pt x="2815" y="0"/>
                  <a:pt x="14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 name="Google Shape;47;p2"/>
          <p:cNvGrpSpPr/>
          <p:nvPr/>
        </p:nvGrpSpPr>
        <p:grpSpPr>
          <a:xfrm>
            <a:off x="2177250" y="77354"/>
            <a:ext cx="502241" cy="499193"/>
            <a:chOff x="1566913" y="1398166"/>
            <a:chExt cx="502241" cy="499193"/>
          </a:xfrm>
        </p:grpSpPr>
        <p:sp>
          <p:nvSpPr>
            <p:cNvPr id="48" name="Google Shape;48;p2"/>
            <p:cNvSpPr/>
            <p:nvPr/>
          </p:nvSpPr>
          <p:spPr>
            <a:xfrm>
              <a:off x="1668730" y="1523483"/>
              <a:ext cx="288049" cy="288005"/>
            </a:xfrm>
            <a:custGeom>
              <a:rect b="b" l="l" r="r" t="t"/>
              <a:pathLst>
                <a:path extrusionOk="0" h="6520" w="6521">
                  <a:moveTo>
                    <a:pt x="3260" y="1"/>
                  </a:moveTo>
                  <a:cubicBezTo>
                    <a:pt x="1460" y="1"/>
                    <a:pt x="1" y="1460"/>
                    <a:pt x="1" y="3261"/>
                  </a:cubicBezTo>
                  <a:cubicBezTo>
                    <a:pt x="1" y="5061"/>
                    <a:pt x="1460" y="6520"/>
                    <a:pt x="3260" y="6520"/>
                  </a:cubicBezTo>
                  <a:cubicBezTo>
                    <a:pt x="5060" y="6520"/>
                    <a:pt x="6520" y="5061"/>
                    <a:pt x="6520" y="3261"/>
                  </a:cubicBezTo>
                  <a:cubicBezTo>
                    <a:pt x="6520" y="1460"/>
                    <a:pt x="5060" y="1"/>
                    <a:pt x="32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1739009" y="1398166"/>
              <a:ext cx="60693" cy="60781"/>
            </a:xfrm>
            <a:custGeom>
              <a:rect b="b" l="l" r="r" t="t"/>
              <a:pathLst>
                <a:path extrusionOk="0" h="1376" w="1374">
                  <a:moveTo>
                    <a:pt x="688" y="0"/>
                  </a:moveTo>
                  <a:cubicBezTo>
                    <a:pt x="308" y="0"/>
                    <a:pt x="0" y="308"/>
                    <a:pt x="0" y="688"/>
                  </a:cubicBezTo>
                  <a:cubicBezTo>
                    <a:pt x="0" y="1067"/>
                    <a:pt x="308" y="1375"/>
                    <a:pt x="688" y="1375"/>
                  </a:cubicBezTo>
                  <a:cubicBezTo>
                    <a:pt x="1067" y="1375"/>
                    <a:pt x="1374" y="1067"/>
                    <a:pt x="1374" y="688"/>
                  </a:cubicBezTo>
                  <a:cubicBezTo>
                    <a:pt x="1374" y="308"/>
                    <a:pt x="1067" y="0"/>
                    <a:pt x="6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1609892" y="1811444"/>
              <a:ext cx="49341" cy="49252"/>
            </a:xfrm>
            <a:custGeom>
              <a:rect b="b" l="l" r="r" t="t"/>
              <a:pathLst>
                <a:path extrusionOk="0" h="1115" w="1117">
                  <a:moveTo>
                    <a:pt x="559" y="1"/>
                  </a:moveTo>
                  <a:cubicBezTo>
                    <a:pt x="251" y="1"/>
                    <a:pt x="1" y="251"/>
                    <a:pt x="1" y="558"/>
                  </a:cubicBezTo>
                  <a:cubicBezTo>
                    <a:pt x="1" y="865"/>
                    <a:pt x="251" y="1115"/>
                    <a:pt x="559" y="1115"/>
                  </a:cubicBezTo>
                  <a:cubicBezTo>
                    <a:pt x="867" y="1115"/>
                    <a:pt x="1116" y="865"/>
                    <a:pt x="1116" y="558"/>
                  </a:cubicBezTo>
                  <a:cubicBezTo>
                    <a:pt x="1116" y="251"/>
                    <a:pt x="867" y="1"/>
                    <a:pt x="5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1956735" y="1793333"/>
              <a:ext cx="33262" cy="33306"/>
            </a:xfrm>
            <a:custGeom>
              <a:rect b="b" l="l" r="r" t="t"/>
              <a:pathLst>
                <a:path extrusionOk="0" h="754" w="753">
                  <a:moveTo>
                    <a:pt x="377" y="0"/>
                  </a:moveTo>
                  <a:cubicBezTo>
                    <a:pt x="168" y="0"/>
                    <a:pt x="0" y="169"/>
                    <a:pt x="0" y="377"/>
                  </a:cubicBezTo>
                  <a:cubicBezTo>
                    <a:pt x="0" y="585"/>
                    <a:pt x="168" y="754"/>
                    <a:pt x="377" y="754"/>
                  </a:cubicBezTo>
                  <a:cubicBezTo>
                    <a:pt x="584" y="754"/>
                    <a:pt x="752" y="585"/>
                    <a:pt x="752" y="377"/>
                  </a:cubicBezTo>
                  <a:cubicBezTo>
                    <a:pt x="752" y="169"/>
                    <a:pt x="584" y="0"/>
                    <a:pt x="3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1973300" y="1558777"/>
              <a:ext cx="31893" cy="31848"/>
            </a:xfrm>
            <a:custGeom>
              <a:rect b="b" l="l" r="r" t="t"/>
              <a:pathLst>
                <a:path extrusionOk="0" h="721" w="722">
                  <a:moveTo>
                    <a:pt x="361" y="0"/>
                  </a:moveTo>
                  <a:cubicBezTo>
                    <a:pt x="163" y="0"/>
                    <a:pt x="1" y="161"/>
                    <a:pt x="1" y="360"/>
                  </a:cubicBezTo>
                  <a:cubicBezTo>
                    <a:pt x="1" y="558"/>
                    <a:pt x="163" y="720"/>
                    <a:pt x="361" y="720"/>
                  </a:cubicBezTo>
                  <a:cubicBezTo>
                    <a:pt x="560" y="720"/>
                    <a:pt x="721" y="558"/>
                    <a:pt x="721" y="360"/>
                  </a:cubicBezTo>
                  <a:cubicBezTo>
                    <a:pt x="721" y="161"/>
                    <a:pt x="560" y="0"/>
                    <a:pt x="3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1566913" y="1523572"/>
              <a:ext cx="48369" cy="48369"/>
            </a:xfrm>
            <a:custGeom>
              <a:rect b="b" l="l" r="r" t="t"/>
              <a:pathLst>
                <a:path extrusionOk="0" h="1095" w="1095">
                  <a:moveTo>
                    <a:pt x="547" y="1"/>
                  </a:moveTo>
                  <a:cubicBezTo>
                    <a:pt x="246" y="1"/>
                    <a:pt x="1" y="246"/>
                    <a:pt x="1" y="548"/>
                  </a:cubicBezTo>
                  <a:cubicBezTo>
                    <a:pt x="1" y="850"/>
                    <a:pt x="246" y="1094"/>
                    <a:pt x="547" y="1094"/>
                  </a:cubicBezTo>
                  <a:cubicBezTo>
                    <a:pt x="849" y="1094"/>
                    <a:pt x="1094" y="850"/>
                    <a:pt x="1094" y="548"/>
                  </a:cubicBezTo>
                  <a:cubicBezTo>
                    <a:pt x="1094" y="246"/>
                    <a:pt x="849" y="1"/>
                    <a:pt x="5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2019813" y="1659093"/>
              <a:ext cx="49341" cy="49341"/>
            </a:xfrm>
            <a:custGeom>
              <a:rect b="b" l="l" r="r" t="t"/>
              <a:pathLst>
                <a:path extrusionOk="0" h="1117" w="1117">
                  <a:moveTo>
                    <a:pt x="559" y="0"/>
                  </a:moveTo>
                  <a:cubicBezTo>
                    <a:pt x="250" y="0"/>
                    <a:pt x="0" y="251"/>
                    <a:pt x="0" y="558"/>
                  </a:cubicBezTo>
                  <a:cubicBezTo>
                    <a:pt x="0" y="867"/>
                    <a:pt x="250" y="1116"/>
                    <a:pt x="559" y="1116"/>
                  </a:cubicBezTo>
                  <a:cubicBezTo>
                    <a:pt x="867" y="1116"/>
                    <a:pt x="1117" y="867"/>
                    <a:pt x="1117" y="558"/>
                  </a:cubicBezTo>
                  <a:cubicBezTo>
                    <a:pt x="1117" y="251"/>
                    <a:pt x="867" y="0"/>
                    <a:pt x="5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1812688" y="1866395"/>
              <a:ext cx="30965" cy="30965"/>
            </a:xfrm>
            <a:custGeom>
              <a:rect b="b" l="l" r="r" t="t"/>
              <a:pathLst>
                <a:path extrusionOk="0" h="701" w="701">
                  <a:moveTo>
                    <a:pt x="351" y="0"/>
                  </a:moveTo>
                  <a:cubicBezTo>
                    <a:pt x="157" y="0"/>
                    <a:pt x="1" y="157"/>
                    <a:pt x="1" y="350"/>
                  </a:cubicBezTo>
                  <a:cubicBezTo>
                    <a:pt x="1" y="544"/>
                    <a:pt x="157" y="700"/>
                    <a:pt x="351" y="700"/>
                  </a:cubicBezTo>
                  <a:cubicBezTo>
                    <a:pt x="544" y="700"/>
                    <a:pt x="701" y="544"/>
                    <a:pt x="701" y="350"/>
                  </a:cubicBezTo>
                  <a:cubicBezTo>
                    <a:pt x="701" y="157"/>
                    <a:pt x="544" y="0"/>
                    <a:pt x="3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888268" y="1442074"/>
              <a:ext cx="27696" cy="27740"/>
            </a:xfrm>
            <a:custGeom>
              <a:rect b="b" l="l" r="r" t="t"/>
              <a:pathLst>
                <a:path extrusionOk="0" h="628" w="627">
                  <a:moveTo>
                    <a:pt x="314" y="0"/>
                  </a:moveTo>
                  <a:cubicBezTo>
                    <a:pt x="140" y="0"/>
                    <a:pt x="1" y="141"/>
                    <a:pt x="1" y="314"/>
                  </a:cubicBezTo>
                  <a:cubicBezTo>
                    <a:pt x="1" y="488"/>
                    <a:pt x="140" y="627"/>
                    <a:pt x="314" y="627"/>
                  </a:cubicBezTo>
                  <a:cubicBezTo>
                    <a:pt x="487" y="627"/>
                    <a:pt x="627" y="488"/>
                    <a:pt x="627" y="314"/>
                  </a:cubicBezTo>
                  <a:cubicBezTo>
                    <a:pt x="627" y="141"/>
                    <a:pt x="487" y="0"/>
                    <a:pt x="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591075" y="1667486"/>
              <a:ext cx="27210" cy="27210"/>
            </a:xfrm>
            <a:custGeom>
              <a:rect b="b" l="l" r="r" t="t"/>
              <a:pathLst>
                <a:path extrusionOk="0" h="616" w="616">
                  <a:moveTo>
                    <a:pt x="308" y="1"/>
                  </a:moveTo>
                  <a:cubicBezTo>
                    <a:pt x="139" y="1"/>
                    <a:pt x="0" y="138"/>
                    <a:pt x="0" y="308"/>
                  </a:cubicBezTo>
                  <a:cubicBezTo>
                    <a:pt x="0" y="477"/>
                    <a:pt x="139" y="616"/>
                    <a:pt x="308" y="616"/>
                  </a:cubicBezTo>
                  <a:cubicBezTo>
                    <a:pt x="478" y="616"/>
                    <a:pt x="615" y="477"/>
                    <a:pt x="615" y="308"/>
                  </a:cubicBezTo>
                  <a:cubicBezTo>
                    <a:pt x="615" y="138"/>
                    <a:pt x="478" y="1"/>
                    <a:pt x="3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763613" y="1427452"/>
              <a:ext cx="143914" cy="260397"/>
            </a:xfrm>
            <a:custGeom>
              <a:rect b="b" l="l" r="r" t="t"/>
              <a:pathLst>
                <a:path extrusionOk="0" h="5895" w="3258">
                  <a:moveTo>
                    <a:pt x="260" y="1"/>
                  </a:moveTo>
                  <a:lnTo>
                    <a:pt x="0" y="48"/>
                  </a:lnTo>
                  <a:lnTo>
                    <a:pt x="1061" y="5894"/>
                  </a:lnTo>
                  <a:lnTo>
                    <a:pt x="3257" y="696"/>
                  </a:lnTo>
                  <a:lnTo>
                    <a:pt x="3014" y="594"/>
                  </a:lnTo>
                  <a:lnTo>
                    <a:pt x="1163" y="4974"/>
                  </a:lnTo>
                  <a:lnTo>
                    <a:pt x="26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588336" y="1542610"/>
              <a:ext cx="245069" cy="144312"/>
            </a:xfrm>
            <a:custGeom>
              <a:rect b="b" l="l" r="r" t="t"/>
              <a:pathLst>
                <a:path extrusionOk="0" h="3267" w="5548">
                  <a:moveTo>
                    <a:pt x="126" y="1"/>
                  </a:moveTo>
                  <a:lnTo>
                    <a:pt x="0" y="233"/>
                  </a:lnTo>
                  <a:lnTo>
                    <a:pt x="4614" y="2726"/>
                  </a:lnTo>
                  <a:lnTo>
                    <a:pt x="362" y="3004"/>
                  </a:lnTo>
                  <a:lnTo>
                    <a:pt x="379" y="3267"/>
                  </a:lnTo>
                  <a:lnTo>
                    <a:pt x="5547" y="2930"/>
                  </a:lnTo>
                  <a:lnTo>
                    <a:pt x="12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1791795" y="1569467"/>
              <a:ext cx="253108" cy="120193"/>
            </a:xfrm>
            <a:custGeom>
              <a:rect b="b" l="l" r="r" t="t"/>
              <a:pathLst>
                <a:path extrusionOk="0" h="2721" w="5730">
                  <a:moveTo>
                    <a:pt x="4409" y="1"/>
                  </a:moveTo>
                  <a:lnTo>
                    <a:pt x="1" y="2318"/>
                  </a:lnTo>
                  <a:lnTo>
                    <a:pt x="5711" y="2720"/>
                  </a:lnTo>
                  <a:lnTo>
                    <a:pt x="5730" y="2456"/>
                  </a:lnTo>
                  <a:lnTo>
                    <a:pt x="947" y="2120"/>
                  </a:lnTo>
                  <a:lnTo>
                    <a:pt x="4532" y="235"/>
                  </a:lnTo>
                  <a:lnTo>
                    <a:pt x="44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1805842" y="1653616"/>
              <a:ext cx="171433" cy="228681"/>
            </a:xfrm>
            <a:custGeom>
              <a:rect b="b" l="l" r="r" t="t"/>
              <a:pathLst>
                <a:path extrusionOk="0" h="5177" w="3881">
                  <a:moveTo>
                    <a:pt x="1" y="1"/>
                  </a:moveTo>
                  <a:lnTo>
                    <a:pt x="374" y="5177"/>
                  </a:lnTo>
                  <a:lnTo>
                    <a:pt x="638" y="5158"/>
                  </a:lnTo>
                  <a:lnTo>
                    <a:pt x="311" y="629"/>
                  </a:lnTo>
                  <a:lnTo>
                    <a:pt x="3704" y="3639"/>
                  </a:lnTo>
                  <a:lnTo>
                    <a:pt x="3880" y="344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1630609" y="1663024"/>
              <a:ext cx="186231" cy="177176"/>
            </a:xfrm>
            <a:custGeom>
              <a:rect b="b" l="l" r="r" t="t"/>
              <a:pathLst>
                <a:path extrusionOk="0" h="4011" w="4216">
                  <a:moveTo>
                    <a:pt x="4033" y="1"/>
                  </a:moveTo>
                  <a:lnTo>
                    <a:pt x="0" y="3819"/>
                  </a:lnTo>
                  <a:lnTo>
                    <a:pt x="183" y="4011"/>
                  </a:lnTo>
                  <a:lnTo>
                    <a:pt x="4216" y="194"/>
                  </a:lnTo>
                  <a:lnTo>
                    <a:pt x="40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3" name="Google Shape;63;p2"/>
          <p:cNvGrpSpPr/>
          <p:nvPr/>
        </p:nvGrpSpPr>
        <p:grpSpPr>
          <a:xfrm>
            <a:off x="4832937" y="4287655"/>
            <a:ext cx="374318" cy="372065"/>
            <a:chOff x="1034987" y="3936892"/>
            <a:chExt cx="374318" cy="372065"/>
          </a:xfrm>
        </p:grpSpPr>
        <p:sp>
          <p:nvSpPr>
            <p:cNvPr id="64" name="Google Shape;64;p2"/>
            <p:cNvSpPr/>
            <p:nvPr/>
          </p:nvSpPr>
          <p:spPr>
            <a:xfrm>
              <a:off x="1110876" y="4030317"/>
              <a:ext cx="214678" cy="214678"/>
            </a:xfrm>
            <a:custGeom>
              <a:rect b="b" l="l" r="r" t="t"/>
              <a:pathLst>
                <a:path extrusionOk="0" h="4860" w="4860">
                  <a:moveTo>
                    <a:pt x="2430" y="1"/>
                  </a:moveTo>
                  <a:cubicBezTo>
                    <a:pt x="1088" y="1"/>
                    <a:pt x="0" y="1088"/>
                    <a:pt x="0" y="2430"/>
                  </a:cubicBezTo>
                  <a:cubicBezTo>
                    <a:pt x="0" y="3772"/>
                    <a:pt x="1088" y="4859"/>
                    <a:pt x="2430" y="4859"/>
                  </a:cubicBezTo>
                  <a:cubicBezTo>
                    <a:pt x="3772" y="4859"/>
                    <a:pt x="4859" y="3772"/>
                    <a:pt x="4859" y="2430"/>
                  </a:cubicBezTo>
                  <a:cubicBezTo>
                    <a:pt x="4859" y="1088"/>
                    <a:pt x="3772" y="1"/>
                    <a:pt x="24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1163220" y="3936892"/>
              <a:ext cx="45321" cy="45321"/>
            </a:xfrm>
            <a:custGeom>
              <a:rect b="b" l="l" r="r" t="t"/>
              <a:pathLst>
                <a:path extrusionOk="0" h="1026" w="1026">
                  <a:moveTo>
                    <a:pt x="514" y="1"/>
                  </a:moveTo>
                  <a:cubicBezTo>
                    <a:pt x="230" y="1"/>
                    <a:pt x="1" y="230"/>
                    <a:pt x="1" y="514"/>
                  </a:cubicBezTo>
                  <a:cubicBezTo>
                    <a:pt x="1" y="796"/>
                    <a:pt x="230" y="1025"/>
                    <a:pt x="514" y="1025"/>
                  </a:cubicBezTo>
                  <a:cubicBezTo>
                    <a:pt x="796" y="1025"/>
                    <a:pt x="1025" y="796"/>
                    <a:pt x="1025" y="514"/>
                  </a:cubicBezTo>
                  <a:cubicBezTo>
                    <a:pt x="1025" y="230"/>
                    <a:pt x="796" y="1"/>
                    <a:pt x="5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1067057" y="4244951"/>
              <a:ext cx="36752" cy="36707"/>
            </a:xfrm>
            <a:custGeom>
              <a:rect b="b" l="l" r="r" t="t"/>
              <a:pathLst>
                <a:path extrusionOk="0" h="831" w="832">
                  <a:moveTo>
                    <a:pt x="416" y="0"/>
                  </a:moveTo>
                  <a:cubicBezTo>
                    <a:pt x="187" y="0"/>
                    <a:pt x="1" y="186"/>
                    <a:pt x="1" y="415"/>
                  </a:cubicBezTo>
                  <a:cubicBezTo>
                    <a:pt x="1" y="646"/>
                    <a:pt x="187" y="831"/>
                    <a:pt x="416" y="831"/>
                  </a:cubicBezTo>
                  <a:cubicBezTo>
                    <a:pt x="645" y="831"/>
                    <a:pt x="831" y="646"/>
                    <a:pt x="831" y="415"/>
                  </a:cubicBezTo>
                  <a:cubicBezTo>
                    <a:pt x="831" y="186"/>
                    <a:pt x="645" y="0"/>
                    <a:pt x="4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1325554" y="4231479"/>
              <a:ext cx="24781" cy="24781"/>
            </a:xfrm>
            <a:custGeom>
              <a:rect b="b" l="l" r="r" t="t"/>
              <a:pathLst>
                <a:path extrusionOk="0" h="561" w="561">
                  <a:moveTo>
                    <a:pt x="280" y="0"/>
                  </a:moveTo>
                  <a:cubicBezTo>
                    <a:pt x="125" y="0"/>
                    <a:pt x="0" y="125"/>
                    <a:pt x="0" y="280"/>
                  </a:cubicBezTo>
                  <a:cubicBezTo>
                    <a:pt x="0" y="436"/>
                    <a:pt x="125" y="560"/>
                    <a:pt x="280" y="560"/>
                  </a:cubicBezTo>
                  <a:cubicBezTo>
                    <a:pt x="435" y="560"/>
                    <a:pt x="561" y="436"/>
                    <a:pt x="561" y="280"/>
                  </a:cubicBezTo>
                  <a:cubicBezTo>
                    <a:pt x="561" y="125"/>
                    <a:pt x="435" y="0"/>
                    <a:pt x="2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1337922" y="4056644"/>
              <a:ext cx="23765" cy="23721"/>
            </a:xfrm>
            <a:custGeom>
              <a:rect b="b" l="l" r="r" t="t"/>
              <a:pathLst>
                <a:path extrusionOk="0" h="537" w="538">
                  <a:moveTo>
                    <a:pt x="268" y="0"/>
                  </a:moveTo>
                  <a:cubicBezTo>
                    <a:pt x="121" y="0"/>
                    <a:pt x="0" y="120"/>
                    <a:pt x="0" y="268"/>
                  </a:cubicBezTo>
                  <a:cubicBezTo>
                    <a:pt x="0" y="416"/>
                    <a:pt x="121" y="537"/>
                    <a:pt x="268" y="537"/>
                  </a:cubicBezTo>
                  <a:cubicBezTo>
                    <a:pt x="417" y="537"/>
                    <a:pt x="537" y="416"/>
                    <a:pt x="537" y="268"/>
                  </a:cubicBezTo>
                  <a:cubicBezTo>
                    <a:pt x="537" y="120"/>
                    <a:pt x="417" y="0"/>
                    <a:pt x="2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1034987" y="4030405"/>
              <a:ext cx="36089" cy="36045"/>
            </a:xfrm>
            <a:custGeom>
              <a:rect b="b" l="l" r="r" t="t"/>
              <a:pathLst>
                <a:path extrusionOk="0" h="816" w="817">
                  <a:moveTo>
                    <a:pt x="409" y="1"/>
                  </a:moveTo>
                  <a:cubicBezTo>
                    <a:pt x="184" y="1"/>
                    <a:pt x="1" y="183"/>
                    <a:pt x="1" y="408"/>
                  </a:cubicBezTo>
                  <a:cubicBezTo>
                    <a:pt x="1" y="634"/>
                    <a:pt x="184" y="815"/>
                    <a:pt x="409" y="815"/>
                  </a:cubicBezTo>
                  <a:cubicBezTo>
                    <a:pt x="634" y="815"/>
                    <a:pt x="817" y="634"/>
                    <a:pt x="817" y="408"/>
                  </a:cubicBezTo>
                  <a:cubicBezTo>
                    <a:pt x="817" y="183"/>
                    <a:pt x="634" y="1"/>
                    <a:pt x="4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1372554" y="4131384"/>
              <a:ext cx="36752" cy="36796"/>
            </a:xfrm>
            <a:custGeom>
              <a:rect b="b" l="l" r="r" t="t"/>
              <a:pathLst>
                <a:path extrusionOk="0" h="833" w="832">
                  <a:moveTo>
                    <a:pt x="417" y="1"/>
                  </a:moveTo>
                  <a:cubicBezTo>
                    <a:pt x="186" y="1"/>
                    <a:pt x="0" y="187"/>
                    <a:pt x="0" y="417"/>
                  </a:cubicBezTo>
                  <a:cubicBezTo>
                    <a:pt x="0" y="646"/>
                    <a:pt x="186" y="832"/>
                    <a:pt x="417" y="832"/>
                  </a:cubicBezTo>
                  <a:cubicBezTo>
                    <a:pt x="646" y="832"/>
                    <a:pt x="832" y="646"/>
                    <a:pt x="832" y="417"/>
                  </a:cubicBezTo>
                  <a:cubicBezTo>
                    <a:pt x="832" y="187"/>
                    <a:pt x="646" y="1"/>
                    <a:pt x="4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1218215" y="4285855"/>
              <a:ext cx="23102" cy="23102"/>
            </a:xfrm>
            <a:custGeom>
              <a:rect b="b" l="l" r="r" t="t"/>
              <a:pathLst>
                <a:path extrusionOk="0" h="523" w="523">
                  <a:moveTo>
                    <a:pt x="261" y="1"/>
                  </a:moveTo>
                  <a:cubicBezTo>
                    <a:pt x="117" y="1"/>
                    <a:pt x="0" y="118"/>
                    <a:pt x="0" y="262"/>
                  </a:cubicBezTo>
                  <a:cubicBezTo>
                    <a:pt x="0" y="406"/>
                    <a:pt x="117" y="523"/>
                    <a:pt x="261" y="523"/>
                  </a:cubicBezTo>
                  <a:cubicBezTo>
                    <a:pt x="405" y="523"/>
                    <a:pt x="522" y="406"/>
                    <a:pt x="522" y="262"/>
                  </a:cubicBezTo>
                  <a:cubicBezTo>
                    <a:pt x="522" y="118"/>
                    <a:pt x="405" y="1"/>
                    <a:pt x="2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1274491" y="3969624"/>
              <a:ext cx="20673" cy="20717"/>
            </a:xfrm>
            <a:custGeom>
              <a:rect b="b" l="l" r="r" t="t"/>
              <a:pathLst>
                <a:path extrusionOk="0" h="469" w="468">
                  <a:moveTo>
                    <a:pt x="234" y="1"/>
                  </a:moveTo>
                  <a:cubicBezTo>
                    <a:pt x="106" y="1"/>
                    <a:pt x="0" y="106"/>
                    <a:pt x="0" y="234"/>
                  </a:cubicBezTo>
                  <a:cubicBezTo>
                    <a:pt x="0" y="364"/>
                    <a:pt x="106" y="468"/>
                    <a:pt x="234" y="468"/>
                  </a:cubicBezTo>
                  <a:cubicBezTo>
                    <a:pt x="363" y="468"/>
                    <a:pt x="468" y="364"/>
                    <a:pt x="468" y="234"/>
                  </a:cubicBezTo>
                  <a:cubicBezTo>
                    <a:pt x="468" y="106"/>
                    <a:pt x="363" y="1"/>
                    <a:pt x="2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1053054" y="4137656"/>
              <a:ext cx="20275" cy="20275"/>
            </a:xfrm>
            <a:custGeom>
              <a:rect b="b" l="l" r="r" t="t"/>
              <a:pathLst>
                <a:path extrusionOk="0" h="459" w="459">
                  <a:moveTo>
                    <a:pt x="230" y="0"/>
                  </a:moveTo>
                  <a:cubicBezTo>
                    <a:pt x="102" y="0"/>
                    <a:pt x="0" y="103"/>
                    <a:pt x="0" y="230"/>
                  </a:cubicBezTo>
                  <a:cubicBezTo>
                    <a:pt x="0" y="357"/>
                    <a:pt x="102" y="459"/>
                    <a:pt x="230" y="459"/>
                  </a:cubicBezTo>
                  <a:cubicBezTo>
                    <a:pt x="355" y="459"/>
                    <a:pt x="459" y="357"/>
                    <a:pt x="459" y="230"/>
                  </a:cubicBezTo>
                  <a:cubicBezTo>
                    <a:pt x="459" y="103"/>
                    <a:pt x="355" y="0"/>
                    <a:pt x="2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1181596" y="3958758"/>
              <a:ext cx="107251" cy="194050"/>
            </a:xfrm>
            <a:custGeom>
              <a:rect b="b" l="l" r="r" t="t"/>
              <a:pathLst>
                <a:path extrusionOk="0" h="4393" w="2428">
                  <a:moveTo>
                    <a:pt x="194" y="1"/>
                  </a:moveTo>
                  <a:lnTo>
                    <a:pt x="0" y="36"/>
                  </a:lnTo>
                  <a:lnTo>
                    <a:pt x="792" y="4393"/>
                  </a:lnTo>
                  <a:lnTo>
                    <a:pt x="2428" y="519"/>
                  </a:lnTo>
                  <a:lnTo>
                    <a:pt x="2246" y="443"/>
                  </a:lnTo>
                  <a:lnTo>
                    <a:pt x="868" y="3708"/>
                  </a:lnTo>
                  <a:lnTo>
                    <a:pt x="1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2"/>
            <p:cNvSpPr/>
            <p:nvPr/>
          </p:nvSpPr>
          <p:spPr>
            <a:xfrm>
              <a:off x="1050934" y="4044585"/>
              <a:ext cx="182697" cy="107604"/>
            </a:xfrm>
            <a:custGeom>
              <a:rect b="b" l="l" r="r" t="t"/>
              <a:pathLst>
                <a:path extrusionOk="0" h="2436" w="4136">
                  <a:moveTo>
                    <a:pt x="95" y="1"/>
                  </a:moveTo>
                  <a:lnTo>
                    <a:pt x="1" y="174"/>
                  </a:lnTo>
                  <a:lnTo>
                    <a:pt x="3439" y="2031"/>
                  </a:lnTo>
                  <a:lnTo>
                    <a:pt x="271" y="2238"/>
                  </a:lnTo>
                  <a:lnTo>
                    <a:pt x="283" y="2435"/>
                  </a:lnTo>
                  <a:lnTo>
                    <a:pt x="4136" y="2183"/>
                  </a:lnTo>
                  <a:lnTo>
                    <a:pt x="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
            <p:cNvSpPr/>
            <p:nvPr/>
          </p:nvSpPr>
          <p:spPr>
            <a:xfrm>
              <a:off x="1202622" y="4064595"/>
              <a:ext cx="188661" cy="89538"/>
            </a:xfrm>
            <a:custGeom>
              <a:rect b="b" l="l" r="r" t="t"/>
              <a:pathLst>
                <a:path extrusionOk="0" h="2027" w="4271">
                  <a:moveTo>
                    <a:pt x="3286" y="0"/>
                  </a:moveTo>
                  <a:lnTo>
                    <a:pt x="1" y="1728"/>
                  </a:lnTo>
                  <a:lnTo>
                    <a:pt x="4257" y="2027"/>
                  </a:lnTo>
                  <a:lnTo>
                    <a:pt x="4270" y="1830"/>
                  </a:lnTo>
                  <a:lnTo>
                    <a:pt x="706" y="1581"/>
                  </a:lnTo>
                  <a:lnTo>
                    <a:pt x="3378" y="175"/>
                  </a:lnTo>
                  <a:lnTo>
                    <a:pt x="3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1213091" y="4127276"/>
              <a:ext cx="127747" cy="170462"/>
            </a:xfrm>
            <a:custGeom>
              <a:rect b="b" l="l" r="r" t="t"/>
              <a:pathLst>
                <a:path extrusionOk="0" h="3859" w="2892">
                  <a:moveTo>
                    <a:pt x="1" y="1"/>
                  </a:moveTo>
                  <a:lnTo>
                    <a:pt x="279" y="3859"/>
                  </a:lnTo>
                  <a:lnTo>
                    <a:pt x="476" y="3845"/>
                  </a:lnTo>
                  <a:lnTo>
                    <a:pt x="232" y="469"/>
                  </a:lnTo>
                  <a:lnTo>
                    <a:pt x="2761" y="2713"/>
                  </a:lnTo>
                  <a:lnTo>
                    <a:pt x="2891" y="2565"/>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1082605" y="4134255"/>
              <a:ext cx="138790" cy="132032"/>
            </a:xfrm>
            <a:custGeom>
              <a:rect b="b" l="l" r="r" t="t"/>
              <a:pathLst>
                <a:path extrusionOk="0" h="2989" w="3142">
                  <a:moveTo>
                    <a:pt x="3007" y="0"/>
                  </a:moveTo>
                  <a:lnTo>
                    <a:pt x="1" y="2845"/>
                  </a:lnTo>
                  <a:lnTo>
                    <a:pt x="137" y="2988"/>
                  </a:lnTo>
                  <a:lnTo>
                    <a:pt x="3142" y="143"/>
                  </a:lnTo>
                  <a:lnTo>
                    <a:pt x="30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9" name="Google Shape;79;p2"/>
          <p:cNvSpPr/>
          <p:nvPr/>
        </p:nvSpPr>
        <p:spPr>
          <a:xfrm>
            <a:off x="6653267" y="4314075"/>
            <a:ext cx="124390" cy="96517"/>
          </a:xfrm>
          <a:custGeom>
            <a:rect b="b" l="l" r="r" t="t"/>
            <a:pathLst>
              <a:path extrusionOk="0" h="2185" w="2816">
                <a:moveTo>
                  <a:pt x="1409" y="0"/>
                </a:moveTo>
                <a:cubicBezTo>
                  <a:pt x="3" y="0"/>
                  <a:pt x="1" y="2184"/>
                  <a:pt x="1409" y="2184"/>
                </a:cubicBezTo>
                <a:cubicBezTo>
                  <a:pt x="2813" y="2184"/>
                  <a:pt x="2815" y="0"/>
                  <a:pt x="14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2"/>
          <p:cNvGrpSpPr/>
          <p:nvPr/>
        </p:nvGrpSpPr>
        <p:grpSpPr>
          <a:xfrm>
            <a:off x="7412524" y="4314066"/>
            <a:ext cx="321165" cy="319232"/>
            <a:chOff x="1034987" y="3936892"/>
            <a:chExt cx="374318" cy="372065"/>
          </a:xfrm>
        </p:grpSpPr>
        <p:sp>
          <p:nvSpPr>
            <p:cNvPr id="81" name="Google Shape;81;p2"/>
            <p:cNvSpPr/>
            <p:nvPr/>
          </p:nvSpPr>
          <p:spPr>
            <a:xfrm>
              <a:off x="1110876" y="4030317"/>
              <a:ext cx="214678" cy="214678"/>
            </a:xfrm>
            <a:custGeom>
              <a:rect b="b" l="l" r="r" t="t"/>
              <a:pathLst>
                <a:path extrusionOk="0" h="4860" w="4860">
                  <a:moveTo>
                    <a:pt x="2430" y="1"/>
                  </a:moveTo>
                  <a:cubicBezTo>
                    <a:pt x="1088" y="1"/>
                    <a:pt x="0" y="1088"/>
                    <a:pt x="0" y="2430"/>
                  </a:cubicBezTo>
                  <a:cubicBezTo>
                    <a:pt x="0" y="3772"/>
                    <a:pt x="1088" y="4859"/>
                    <a:pt x="2430" y="4859"/>
                  </a:cubicBezTo>
                  <a:cubicBezTo>
                    <a:pt x="3772" y="4859"/>
                    <a:pt x="4859" y="3772"/>
                    <a:pt x="4859" y="2430"/>
                  </a:cubicBezTo>
                  <a:cubicBezTo>
                    <a:pt x="4859" y="1088"/>
                    <a:pt x="3772" y="1"/>
                    <a:pt x="24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1163220" y="3936892"/>
              <a:ext cx="45321" cy="45321"/>
            </a:xfrm>
            <a:custGeom>
              <a:rect b="b" l="l" r="r" t="t"/>
              <a:pathLst>
                <a:path extrusionOk="0" h="1026" w="1026">
                  <a:moveTo>
                    <a:pt x="514" y="1"/>
                  </a:moveTo>
                  <a:cubicBezTo>
                    <a:pt x="230" y="1"/>
                    <a:pt x="1" y="230"/>
                    <a:pt x="1" y="514"/>
                  </a:cubicBezTo>
                  <a:cubicBezTo>
                    <a:pt x="1" y="796"/>
                    <a:pt x="230" y="1025"/>
                    <a:pt x="514" y="1025"/>
                  </a:cubicBezTo>
                  <a:cubicBezTo>
                    <a:pt x="796" y="1025"/>
                    <a:pt x="1025" y="796"/>
                    <a:pt x="1025" y="514"/>
                  </a:cubicBezTo>
                  <a:cubicBezTo>
                    <a:pt x="1025" y="230"/>
                    <a:pt x="796" y="1"/>
                    <a:pt x="5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1067057" y="4244951"/>
              <a:ext cx="36752" cy="36707"/>
            </a:xfrm>
            <a:custGeom>
              <a:rect b="b" l="l" r="r" t="t"/>
              <a:pathLst>
                <a:path extrusionOk="0" h="831" w="832">
                  <a:moveTo>
                    <a:pt x="416" y="0"/>
                  </a:moveTo>
                  <a:cubicBezTo>
                    <a:pt x="187" y="0"/>
                    <a:pt x="1" y="186"/>
                    <a:pt x="1" y="415"/>
                  </a:cubicBezTo>
                  <a:cubicBezTo>
                    <a:pt x="1" y="646"/>
                    <a:pt x="187" y="831"/>
                    <a:pt x="416" y="831"/>
                  </a:cubicBezTo>
                  <a:cubicBezTo>
                    <a:pt x="645" y="831"/>
                    <a:pt x="831" y="646"/>
                    <a:pt x="831" y="415"/>
                  </a:cubicBezTo>
                  <a:cubicBezTo>
                    <a:pt x="831" y="186"/>
                    <a:pt x="645" y="0"/>
                    <a:pt x="4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1325554" y="4231479"/>
              <a:ext cx="24781" cy="24781"/>
            </a:xfrm>
            <a:custGeom>
              <a:rect b="b" l="l" r="r" t="t"/>
              <a:pathLst>
                <a:path extrusionOk="0" h="561" w="561">
                  <a:moveTo>
                    <a:pt x="280" y="0"/>
                  </a:moveTo>
                  <a:cubicBezTo>
                    <a:pt x="125" y="0"/>
                    <a:pt x="0" y="125"/>
                    <a:pt x="0" y="280"/>
                  </a:cubicBezTo>
                  <a:cubicBezTo>
                    <a:pt x="0" y="436"/>
                    <a:pt x="125" y="560"/>
                    <a:pt x="280" y="560"/>
                  </a:cubicBezTo>
                  <a:cubicBezTo>
                    <a:pt x="435" y="560"/>
                    <a:pt x="561" y="436"/>
                    <a:pt x="561" y="280"/>
                  </a:cubicBezTo>
                  <a:cubicBezTo>
                    <a:pt x="561" y="125"/>
                    <a:pt x="435" y="0"/>
                    <a:pt x="2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1337922" y="4056644"/>
              <a:ext cx="23765" cy="23721"/>
            </a:xfrm>
            <a:custGeom>
              <a:rect b="b" l="l" r="r" t="t"/>
              <a:pathLst>
                <a:path extrusionOk="0" h="537" w="538">
                  <a:moveTo>
                    <a:pt x="268" y="0"/>
                  </a:moveTo>
                  <a:cubicBezTo>
                    <a:pt x="121" y="0"/>
                    <a:pt x="0" y="120"/>
                    <a:pt x="0" y="268"/>
                  </a:cubicBezTo>
                  <a:cubicBezTo>
                    <a:pt x="0" y="416"/>
                    <a:pt x="121" y="537"/>
                    <a:pt x="268" y="537"/>
                  </a:cubicBezTo>
                  <a:cubicBezTo>
                    <a:pt x="417" y="537"/>
                    <a:pt x="537" y="416"/>
                    <a:pt x="537" y="268"/>
                  </a:cubicBezTo>
                  <a:cubicBezTo>
                    <a:pt x="537" y="120"/>
                    <a:pt x="417" y="0"/>
                    <a:pt x="2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1034987" y="4030405"/>
              <a:ext cx="36089" cy="36045"/>
            </a:xfrm>
            <a:custGeom>
              <a:rect b="b" l="l" r="r" t="t"/>
              <a:pathLst>
                <a:path extrusionOk="0" h="816" w="817">
                  <a:moveTo>
                    <a:pt x="409" y="1"/>
                  </a:moveTo>
                  <a:cubicBezTo>
                    <a:pt x="184" y="1"/>
                    <a:pt x="1" y="183"/>
                    <a:pt x="1" y="408"/>
                  </a:cubicBezTo>
                  <a:cubicBezTo>
                    <a:pt x="1" y="634"/>
                    <a:pt x="184" y="815"/>
                    <a:pt x="409" y="815"/>
                  </a:cubicBezTo>
                  <a:cubicBezTo>
                    <a:pt x="634" y="815"/>
                    <a:pt x="817" y="634"/>
                    <a:pt x="817" y="408"/>
                  </a:cubicBezTo>
                  <a:cubicBezTo>
                    <a:pt x="817" y="183"/>
                    <a:pt x="634" y="1"/>
                    <a:pt x="4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1372554" y="4131384"/>
              <a:ext cx="36752" cy="36796"/>
            </a:xfrm>
            <a:custGeom>
              <a:rect b="b" l="l" r="r" t="t"/>
              <a:pathLst>
                <a:path extrusionOk="0" h="833" w="832">
                  <a:moveTo>
                    <a:pt x="417" y="1"/>
                  </a:moveTo>
                  <a:cubicBezTo>
                    <a:pt x="186" y="1"/>
                    <a:pt x="0" y="187"/>
                    <a:pt x="0" y="417"/>
                  </a:cubicBezTo>
                  <a:cubicBezTo>
                    <a:pt x="0" y="646"/>
                    <a:pt x="186" y="832"/>
                    <a:pt x="417" y="832"/>
                  </a:cubicBezTo>
                  <a:cubicBezTo>
                    <a:pt x="646" y="832"/>
                    <a:pt x="832" y="646"/>
                    <a:pt x="832" y="417"/>
                  </a:cubicBezTo>
                  <a:cubicBezTo>
                    <a:pt x="832" y="187"/>
                    <a:pt x="646" y="1"/>
                    <a:pt x="4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1218215" y="4285855"/>
              <a:ext cx="23102" cy="23102"/>
            </a:xfrm>
            <a:custGeom>
              <a:rect b="b" l="l" r="r" t="t"/>
              <a:pathLst>
                <a:path extrusionOk="0" h="523" w="523">
                  <a:moveTo>
                    <a:pt x="261" y="1"/>
                  </a:moveTo>
                  <a:cubicBezTo>
                    <a:pt x="117" y="1"/>
                    <a:pt x="0" y="118"/>
                    <a:pt x="0" y="262"/>
                  </a:cubicBezTo>
                  <a:cubicBezTo>
                    <a:pt x="0" y="406"/>
                    <a:pt x="117" y="523"/>
                    <a:pt x="261" y="523"/>
                  </a:cubicBezTo>
                  <a:cubicBezTo>
                    <a:pt x="405" y="523"/>
                    <a:pt x="522" y="406"/>
                    <a:pt x="522" y="262"/>
                  </a:cubicBezTo>
                  <a:cubicBezTo>
                    <a:pt x="522" y="118"/>
                    <a:pt x="405" y="1"/>
                    <a:pt x="2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1274491" y="3969624"/>
              <a:ext cx="20673" cy="20717"/>
            </a:xfrm>
            <a:custGeom>
              <a:rect b="b" l="l" r="r" t="t"/>
              <a:pathLst>
                <a:path extrusionOk="0" h="469" w="468">
                  <a:moveTo>
                    <a:pt x="234" y="1"/>
                  </a:moveTo>
                  <a:cubicBezTo>
                    <a:pt x="106" y="1"/>
                    <a:pt x="0" y="106"/>
                    <a:pt x="0" y="234"/>
                  </a:cubicBezTo>
                  <a:cubicBezTo>
                    <a:pt x="0" y="364"/>
                    <a:pt x="106" y="468"/>
                    <a:pt x="234" y="468"/>
                  </a:cubicBezTo>
                  <a:cubicBezTo>
                    <a:pt x="363" y="468"/>
                    <a:pt x="468" y="364"/>
                    <a:pt x="468" y="234"/>
                  </a:cubicBezTo>
                  <a:cubicBezTo>
                    <a:pt x="468" y="106"/>
                    <a:pt x="363" y="1"/>
                    <a:pt x="2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1053054" y="4137656"/>
              <a:ext cx="20275" cy="20275"/>
            </a:xfrm>
            <a:custGeom>
              <a:rect b="b" l="l" r="r" t="t"/>
              <a:pathLst>
                <a:path extrusionOk="0" h="459" w="459">
                  <a:moveTo>
                    <a:pt x="230" y="0"/>
                  </a:moveTo>
                  <a:cubicBezTo>
                    <a:pt x="102" y="0"/>
                    <a:pt x="0" y="103"/>
                    <a:pt x="0" y="230"/>
                  </a:cubicBezTo>
                  <a:cubicBezTo>
                    <a:pt x="0" y="357"/>
                    <a:pt x="102" y="459"/>
                    <a:pt x="230" y="459"/>
                  </a:cubicBezTo>
                  <a:cubicBezTo>
                    <a:pt x="355" y="459"/>
                    <a:pt x="459" y="357"/>
                    <a:pt x="459" y="230"/>
                  </a:cubicBezTo>
                  <a:cubicBezTo>
                    <a:pt x="459" y="103"/>
                    <a:pt x="355" y="0"/>
                    <a:pt x="2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1181596" y="3958758"/>
              <a:ext cx="107251" cy="194050"/>
            </a:xfrm>
            <a:custGeom>
              <a:rect b="b" l="l" r="r" t="t"/>
              <a:pathLst>
                <a:path extrusionOk="0" h="4393" w="2428">
                  <a:moveTo>
                    <a:pt x="194" y="1"/>
                  </a:moveTo>
                  <a:lnTo>
                    <a:pt x="0" y="36"/>
                  </a:lnTo>
                  <a:lnTo>
                    <a:pt x="792" y="4393"/>
                  </a:lnTo>
                  <a:lnTo>
                    <a:pt x="2428" y="519"/>
                  </a:lnTo>
                  <a:lnTo>
                    <a:pt x="2246" y="443"/>
                  </a:lnTo>
                  <a:lnTo>
                    <a:pt x="868" y="3708"/>
                  </a:lnTo>
                  <a:lnTo>
                    <a:pt x="1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1050934" y="4044585"/>
              <a:ext cx="182697" cy="107604"/>
            </a:xfrm>
            <a:custGeom>
              <a:rect b="b" l="l" r="r" t="t"/>
              <a:pathLst>
                <a:path extrusionOk="0" h="2436" w="4136">
                  <a:moveTo>
                    <a:pt x="95" y="1"/>
                  </a:moveTo>
                  <a:lnTo>
                    <a:pt x="1" y="174"/>
                  </a:lnTo>
                  <a:lnTo>
                    <a:pt x="3439" y="2031"/>
                  </a:lnTo>
                  <a:lnTo>
                    <a:pt x="271" y="2238"/>
                  </a:lnTo>
                  <a:lnTo>
                    <a:pt x="283" y="2435"/>
                  </a:lnTo>
                  <a:lnTo>
                    <a:pt x="4136" y="2183"/>
                  </a:lnTo>
                  <a:lnTo>
                    <a:pt x="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p:nvPr/>
          </p:nvSpPr>
          <p:spPr>
            <a:xfrm>
              <a:off x="1202622" y="4064595"/>
              <a:ext cx="188661" cy="89538"/>
            </a:xfrm>
            <a:custGeom>
              <a:rect b="b" l="l" r="r" t="t"/>
              <a:pathLst>
                <a:path extrusionOk="0" h="2027" w="4271">
                  <a:moveTo>
                    <a:pt x="3286" y="0"/>
                  </a:moveTo>
                  <a:lnTo>
                    <a:pt x="1" y="1728"/>
                  </a:lnTo>
                  <a:lnTo>
                    <a:pt x="4257" y="2027"/>
                  </a:lnTo>
                  <a:lnTo>
                    <a:pt x="4270" y="1830"/>
                  </a:lnTo>
                  <a:lnTo>
                    <a:pt x="706" y="1581"/>
                  </a:lnTo>
                  <a:lnTo>
                    <a:pt x="3378" y="175"/>
                  </a:lnTo>
                  <a:lnTo>
                    <a:pt x="3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2"/>
            <p:cNvSpPr/>
            <p:nvPr/>
          </p:nvSpPr>
          <p:spPr>
            <a:xfrm>
              <a:off x="1213091" y="4127276"/>
              <a:ext cx="127747" cy="170462"/>
            </a:xfrm>
            <a:custGeom>
              <a:rect b="b" l="l" r="r" t="t"/>
              <a:pathLst>
                <a:path extrusionOk="0" h="3859" w="2892">
                  <a:moveTo>
                    <a:pt x="1" y="1"/>
                  </a:moveTo>
                  <a:lnTo>
                    <a:pt x="279" y="3859"/>
                  </a:lnTo>
                  <a:lnTo>
                    <a:pt x="476" y="3845"/>
                  </a:lnTo>
                  <a:lnTo>
                    <a:pt x="232" y="469"/>
                  </a:lnTo>
                  <a:lnTo>
                    <a:pt x="2761" y="2713"/>
                  </a:lnTo>
                  <a:lnTo>
                    <a:pt x="2891" y="2565"/>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1082605" y="4134255"/>
              <a:ext cx="138790" cy="132032"/>
            </a:xfrm>
            <a:custGeom>
              <a:rect b="b" l="l" r="r" t="t"/>
              <a:pathLst>
                <a:path extrusionOk="0" h="2989" w="3142">
                  <a:moveTo>
                    <a:pt x="3007" y="0"/>
                  </a:moveTo>
                  <a:lnTo>
                    <a:pt x="1" y="2845"/>
                  </a:lnTo>
                  <a:lnTo>
                    <a:pt x="137" y="2988"/>
                  </a:lnTo>
                  <a:lnTo>
                    <a:pt x="3142" y="143"/>
                  </a:lnTo>
                  <a:lnTo>
                    <a:pt x="30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 name="Google Shape;96;p2"/>
          <p:cNvSpPr/>
          <p:nvPr/>
        </p:nvSpPr>
        <p:spPr>
          <a:xfrm>
            <a:off x="5025125" y="98800"/>
            <a:ext cx="6396897" cy="4215263"/>
          </a:xfrm>
          <a:custGeom>
            <a:rect b="b" l="l" r="r" t="t"/>
            <a:pathLst>
              <a:path extrusionOk="0" h="49568" w="75220">
                <a:moveTo>
                  <a:pt x="38323" y="0"/>
                </a:moveTo>
                <a:cubicBezTo>
                  <a:pt x="32856" y="0"/>
                  <a:pt x="27203" y="2162"/>
                  <a:pt x="22020" y="4312"/>
                </a:cubicBezTo>
                <a:cubicBezTo>
                  <a:pt x="14324" y="7505"/>
                  <a:pt x="5945" y="11335"/>
                  <a:pt x="2512" y="18934"/>
                </a:cubicBezTo>
                <a:cubicBezTo>
                  <a:pt x="1" y="24494"/>
                  <a:pt x="882" y="31436"/>
                  <a:pt x="4702" y="36190"/>
                </a:cubicBezTo>
                <a:cubicBezTo>
                  <a:pt x="10111" y="42920"/>
                  <a:pt x="19540" y="44362"/>
                  <a:pt x="27872" y="46605"/>
                </a:cubicBezTo>
                <a:cubicBezTo>
                  <a:pt x="32630" y="47887"/>
                  <a:pt x="37641" y="49568"/>
                  <a:pt x="42453" y="49568"/>
                </a:cubicBezTo>
                <a:cubicBezTo>
                  <a:pt x="44582" y="49568"/>
                  <a:pt x="46672" y="49239"/>
                  <a:pt x="48683" y="48401"/>
                </a:cubicBezTo>
                <a:cubicBezTo>
                  <a:pt x="51848" y="47082"/>
                  <a:pt x="54391" y="44637"/>
                  <a:pt x="57288" y="42806"/>
                </a:cubicBezTo>
                <a:cubicBezTo>
                  <a:pt x="62247" y="39672"/>
                  <a:pt x="67925" y="38918"/>
                  <a:pt x="73618" y="38918"/>
                </a:cubicBezTo>
                <a:cubicBezTo>
                  <a:pt x="73983" y="38918"/>
                  <a:pt x="74349" y="38921"/>
                  <a:pt x="74714" y="38927"/>
                </a:cubicBezTo>
                <a:cubicBezTo>
                  <a:pt x="75220" y="28532"/>
                  <a:pt x="60451" y="14222"/>
                  <a:pt x="53172" y="7216"/>
                </a:cubicBezTo>
                <a:cubicBezTo>
                  <a:pt x="50666" y="4804"/>
                  <a:pt x="47981" y="2463"/>
                  <a:pt x="44750" y="1177"/>
                </a:cubicBezTo>
                <a:cubicBezTo>
                  <a:pt x="42666" y="346"/>
                  <a:pt x="40509" y="0"/>
                  <a:pt x="383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8" name="Shape 518"/>
        <p:cNvGrpSpPr/>
        <p:nvPr/>
      </p:nvGrpSpPr>
      <p:grpSpPr>
        <a:xfrm>
          <a:off x="0" y="0"/>
          <a:ext cx="0" cy="0"/>
          <a:chOff x="0" y="0"/>
          <a:chExt cx="0" cy="0"/>
        </a:xfrm>
      </p:grpSpPr>
      <p:grpSp>
        <p:nvGrpSpPr>
          <p:cNvPr id="519" name="Google Shape;519;p11"/>
          <p:cNvGrpSpPr/>
          <p:nvPr/>
        </p:nvGrpSpPr>
        <p:grpSpPr>
          <a:xfrm>
            <a:off x="-12700" y="3175"/>
            <a:ext cx="9220200" cy="5200800"/>
            <a:chOff x="-12700" y="3175"/>
            <a:chExt cx="9220200" cy="5200800"/>
          </a:xfrm>
        </p:grpSpPr>
        <p:cxnSp>
          <p:nvCxnSpPr>
            <p:cNvPr id="520" name="Google Shape;520;p11"/>
            <p:cNvCxnSpPr/>
            <p:nvPr/>
          </p:nvCxnSpPr>
          <p:spPr>
            <a:xfrm>
              <a:off x="71221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521" name="Google Shape;521;p11"/>
            <p:cNvCxnSpPr/>
            <p:nvPr/>
          </p:nvCxnSpPr>
          <p:spPr>
            <a:xfrm>
              <a:off x="156994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522" name="Google Shape;522;p11"/>
            <p:cNvCxnSpPr/>
            <p:nvPr/>
          </p:nvCxnSpPr>
          <p:spPr>
            <a:xfrm>
              <a:off x="242767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523" name="Google Shape;523;p11"/>
            <p:cNvCxnSpPr/>
            <p:nvPr/>
          </p:nvCxnSpPr>
          <p:spPr>
            <a:xfrm>
              <a:off x="328540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524" name="Google Shape;524;p11"/>
            <p:cNvCxnSpPr/>
            <p:nvPr/>
          </p:nvCxnSpPr>
          <p:spPr>
            <a:xfrm>
              <a:off x="414313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525" name="Google Shape;525;p11"/>
            <p:cNvCxnSpPr/>
            <p:nvPr/>
          </p:nvCxnSpPr>
          <p:spPr>
            <a:xfrm>
              <a:off x="500086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526" name="Google Shape;526;p11"/>
            <p:cNvCxnSpPr/>
            <p:nvPr/>
          </p:nvCxnSpPr>
          <p:spPr>
            <a:xfrm>
              <a:off x="585859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527" name="Google Shape;527;p11"/>
            <p:cNvCxnSpPr/>
            <p:nvPr/>
          </p:nvCxnSpPr>
          <p:spPr>
            <a:xfrm>
              <a:off x="671632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528" name="Google Shape;528;p11"/>
            <p:cNvCxnSpPr/>
            <p:nvPr/>
          </p:nvCxnSpPr>
          <p:spPr>
            <a:xfrm>
              <a:off x="7574057"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529" name="Google Shape;529;p11"/>
            <p:cNvCxnSpPr/>
            <p:nvPr/>
          </p:nvCxnSpPr>
          <p:spPr>
            <a:xfrm>
              <a:off x="8431788"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530" name="Google Shape;530;p11"/>
            <p:cNvCxnSpPr/>
            <p:nvPr/>
          </p:nvCxnSpPr>
          <p:spPr>
            <a:xfrm>
              <a:off x="-12700" y="67615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531" name="Google Shape;531;p11"/>
            <p:cNvCxnSpPr/>
            <p:nvPr/>
          </p:nvCxnSpPr>
          <p:spPr>
            <a:xfrm>
              <a:off x="-12700" y="143439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532" name="Google Shape;532;p11"/>
            <p:cNvCxnSpPr/>
            <p:nvPr/>
          </p:nvCxnSpPr>
          <p:spPr>
            <a:xfrm>
              <a:off x="-12700" y="219263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533" name="Google Shape;533;p11"/>
            <p:cNvCxnSpPr/>
            <p:nvPr/>
          </p:nvCxnSpPr>
          <p:spPr>
            <a:xfrm>
              <a:off x="-12700" y="295087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534" name="Google Shape;534;p11"/>
            <p:cNvCxnSpPr/>
            <p:nvPr/>
          </p:nvCxnSpPr>
          <p:spPr>
            <a:xfrm>
              <a:off x="-12700" y="370911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535" name="Google Shape;535;p11"/>
            <p:cNvCxnSpPr/>
            <p:nvPr/>
          </p:nvCxnSpPr>
          <p:spPr>
            <a:xfrm>
              <a:off x="-12700" y="4467350"/>
              <a:ext cx="9220200" cy="0"/>
            </a:xfrm>
            <a:prstGeom prst="straightConnector1">
              <a:avLst/>
            </a:prstGeom>
            <a:noFill/>
            <a:ln cap="flat" cmpd="sng" w="9525">
              <a:solidFill>
                <a:schemeClr val="accent4"/>
              </a:solidFill>
              <a:prstDash val="solid"/>
              <a:round/>
              <a:headEnd len="med" w="med" type="none"/>
              <a:tailEnd len="med" w="med" type="none"/>
            </a:ln>
          </p:spPr>
        </p:cxnSp>
      </p:grpSp>
      <p:sp>
        <p:nvSpPr>
          <p:cNvPr id="536" name="Google Shape;536;p11"/>
          <p:cNvSpPr txBox="1"/>
          <p:nvPr>
            <p:ph hasCustomPrompt="1" type="title"/>
          </p:nvPr>
        </p:nvSpPr>
        <p:spPr>
          <a:xfrm>
            <a:off x="1576350" y="1468150"/>
            <a:ext cx="5991300" cy="1650300"/>
          </a:xfrm>
          <a:prstGeom prst="rect">
            <a:avLst/>
          </a:prstGeom>
        </p:spPr>
        <p:txBody>
          <a:bodyPr anchorCtr="0" anchor="ctr" bIns="91425" lIns="91425" spcFirstLastPara="1" rIns="91425" wrap="square" tIns="91425">
            <a:noAutofit/>
          </a:bodyPr>
          <a:lstStyle>
            <a:lvl1pPr lvl="0" algn="ctr">
              <a:spcBef>
                <a:spcPts val="0"/>
              </a:spcBef>
              <a:spcAft>
                <a:spcPts val="0"/>
              </a:spcAft>
              <a:buSzPts val="9600"/>
              <a:buNone/>
              <a:defRPr sz="11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37" name="Google Shape;537;p11"/>
          <p:cNvSpPr txBox="1"/>
          <p:nvPr>
            <p:ph idx="1" type="subTitle"/>
          </p:nvPr>
        </p:nvSpPr>
        <p:spPr>
          <a:xfrm>
            <a:off x="2028825" y="3198650"/>
            <a:ext cx="5200500" cy="414000"/>
          </a:xfrm>
          <a:prstGeom prst="rect">
            <a:avLst/>
          </a:prstGeom>
          <a:solidFill>
            <a:schemeClr val="lt2"/>
          </a:solidFill>
          <a:ln cap="flat" cmpd="sng" w="38100">
            <a:solidFill>
              <a:schemeClr val="lt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
        <p:nvSpPr>
          <p:cNvPr id="538" name="Google Shape;538;p11"/>
          <p:cNvSpPr/>
          <p:nvPr/>
        </p:nvSpPr>
        <p:spPr>
          <a:xfrm>
            <a:off x="6526657" y="3705200"/>
            <a:ext cx="3002995" cy="1587510"/>
          </a:xfrm>
          <a:custGeom>
            <a:rect b="b" l="l" r="r" t="t"/>
            <a:pathLst>
              <a:path extrusionOk="0" h="96169" w="181917">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9" name="Google Shape;539;p11"/>
          <p:cNvGrpSpPr/>
          <p:nvPr/>
        </p:nvGrpSpPr>
        <p:grpSpPr>
          <a:xfrm>
            <a:off x="8619020" y="2772802"/>
            <a:ext cx="321183" cy="319234"/>
            <a:chOff x="5275459" y="1221034"/>
            <a:chExt cx="502241" cy="499193"/>
          </a:xfrm>
        </p:grpSpPr>
        <p:sp>
          <p:nvSpPr>
            <p:cNvPr id="540" name="Google Shape;540;p11"/>
            <p:cNvSpPr/>
            <p:nvPr/>
          </p:nvSpPr>
          <p:spPr>
            <a:xfrm>
              <a:off x="5377277" y="1346352"/>
              <a:ext cx="288049" cy="288005"/>
            </a:xfrm>
            <a:custGeom>
              <a:rect b="b" l="l" r="r" t="t"/>
              <a:pathLst>
                <a:path extrusionOk="0" h="6520" w="6521">
                  <a:moveTo>
                    <a:pt x="3261" y="0"/>
                  </a:moveTo>
                  <a:cubicBezTo>
                    <a:pt x="1461" y="0"/>
                    <a:pt x="1" y="1460"/>
                    <a:pt x="1" y="3261"/>
                  </a:cubicBezTo>
                  <a:cubicBezTo>
                    <a:pt x="1" y="5061"/>
                    <a:pt x="1461" y="6520"/>
                    <a:pt x="3261" y="6520"/>
                  </a:cubicBezTo>
                  <a:cubicBezTo>
                    <a:pt x="5060" y="6520"/>
                    <a:pt x="6520" y="5061"/>
                    <a:pt x="6520" y="3261"/>
                  </a:cubicBezTo>
                  <a:cubicBezTo>
                    <a:pt x="6520" y="1460"/>
                    <a:pt x="5060" y="0"/>
                    <a:pt x="32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1"/>
            <p:cNvSpPr/>
            <p:nvPr/>
          </p:nvSpPr>
          <p:spPr>
            <a:xfrm>
              <a:off x="5447555" y="1221034"/>
              <a:ext cx="60781" cy="60781"/>
            </a:xfrm>
            <a:custGeom>
              <a:rect b="b" l="l" r="r" t="t"/>
              <a:pathLst>
                <a:path extrusionOk="0" h="1376" w="1376">
                  <a:moveTo>
                    <a:pt x="688" y="0"/>
                  </a:moveTo>
                  <a:cubicBezTo>
                    <a:pt x="308" y="0"/>
                    <a:pt x="0" y="308"/>
                    <a:pt x="0" y="688"/>
                  </a:cubicBezTo>
                  <a:cubicBezTo>
                    <a:pt x="0" y="1067"/>
                    <a:pt x="308" y="1375"/>
                    <a:pt x="688" y="1375"/>
                  </a:cubicBezTo>
                  <a:cubicBezTo>
                    <a:pt x="1067" y="1375"/>
                    <a:pt x="1375" y="1067"/>
                    <a:pt x="1375" y="688"/>
                  </a:cubicBezTo>
                  <a:cubicBezTo>
                    <a:pt x="1375" y="308"/>
                    <a:pt x="1067" y="0"/>
                    <a:pt x="6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1"/>
            <p:cNvSpPr/>
            <p:nvPr/>
          </p:nvSpPr>
          <p:spPr>
            <a:xfrm>
              <a:off x="5318527" y="1634312"/>
              <a:ext cx="49252" cy="49297"/>
            </a:xfrm>
            <a:custGeom>
              <a:rect b="b" l="l" r="r" t="t"/>
              <a:pathLst>
                <a:path extrusionOk="0" h="1116" w="1115">
                  <a:moveTo>
                    <a:pt x="557" y="1"/>
                  </a:moveTo>
                  <a:cubicBezTo>
                    <a:pt x="250" y="1"/>
                    <a:pt x="0" y="250"/>
                    <a:pt x="0" y="558"/>
                  </a:cubicBezTo>
                  <a:cubicBezTo>
                    <a:pt x="0" y="866"/>
                    <a:pt x="250" y="1116"/>
                    <a:pt x="557" y="1116"/>
                  </a:cubicBezTo>
                  <a:cubicBezTo>
                    <a:pt x="865" y="1116"/>
                    <a:pt x="1114" y="866"/>
                    <a:pt x="1114" y="558"/>
                  </a:cubicBezTo>
                  <a:cubicBezTo>
                    <a:pt x="1114" y="250"/>
                    <a:pt x="865" y="1"/>
                    <a:pt x="5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1"/>
            <p:cNvSpPr/>
            <p:nvPr/>
          </p:nvSpPr>
          <p:spPr>
            <a:xfrm>
              <a:off x="5665281" y="1616246"/>
              <a:ext cx="33306" cy="33262"/>
            </a:xfrm>
            <a:custGeom>
              <a:rect b="b" l="l" r="r" t="t"/>
              <a:pathLst>
                <a:path extrusionOk="0" h="753" w="754">
                  <a:moveTo>
                    <a:pt x="377" y="0"/>
                  </a:moveTo>
                  <a:cubicBezTo>
                    <a:pt x="169" y="0"/>
                    <a:pt x="0" y="168"/>
                    <a:pt x="0" y="376"/>
                  </a:cubicBezTo>
                  <a:cubicBezTo>
                    <a:pt x="0" y="583"/>
                    <a:pt x="169" y="752"/>
                    <a:pt x="377" y="752"/>
                  </a:cubicBezTo>
                  <a:cubicBezTo>
                    <a:pt x="584" y="752"/>
                    <a:pt x="753" y="583"/>
                    <a:pt x="753" y="376"/>
                  </a:cubicBezTo>
                  <a:cubicBezTo>
                    <a:pt x="753" y="168"/>
                    <a:pt x="584" y="0"/>
                    <a:pt x="3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1"/>
            <p:cNvSpPr/>
            <p:nvPr/>
          </p:nvSpPr>
          <p:spPr>
            <a:xfrm>
              <a:off x="5681890" y="1381646"/>
              <a:ext cx="31893" cy="31848"/>
            </a:xfrm>
            <a:custGeom>
              <a:rect b="b" l="l" r="r" t="t"/>
              <a:pathLst>
                <a:path extrusionOk="0" h="721" w="722">
                  <a:moveTo>
                    <a:pt x="360" y="0"/>
                  </a:moveTo>
                  <a:cubicBezTo>
                    <a:pt x="162" y="0"/>
                    <a:pt x="1" y="161"/>
                    <a:pt x="1" y="360"/>
                  </a:cubicBezTo>
                  <a:cubicBezTo>
                    <a:pt x="1" y="559"/>
                    <a:pt x="162" y="720"/>
                    <a:pt x="360" y="720"/>
                  </a:cubicBezTo>
                  <a:cubicBezTo>
                    <a:pt x="560" y="720"/>
                    <a:pt x="721" y="559"/>
                    <a:pt x="721" y="360"/>
                  </a:cubicBezTo>
                  <a:cubicBezTo>
                    <a:pt x="721" y="161"/>
                    <a:pt x="560" y="0"/>
                    <a:pt x="36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1"/>
            <p:cNvSpPr/>
            <p:nvPr/>
          </p:nvSpPr>
          <p:spPr>
            <a:xfrm>
              <a:off x="5275459" y="1346484"/>
              <a:ext cx="48369" cy="48369"/>
            </a:xfrm>
            <a:custGeom>
              <a:rect b="b" l="l" r="r" t="t"/>
              <a:pathLst>
                <a:path extrusionOk="0" h="1095" w="1095">
                  <a:moveTo>
                    <a:pt x="548" y="1"/>
                  </a:moveTo>
                  <a:cubicBezTo>
                    <a:pt x="246" y="1"/>
                    <a:pt x="1" y="245"/>
                    <a:pt x="1" y="548"/>
                  </a:cubicBezTo>
                  <a:cubicBezTo>
                    <a:pt x="1" y="849"/>
                    <a:pt x="246" y="1094"/>
                    <a:pt x="548" y="1094"/>
                  </a:cubicBezTo>
                  <a:cubicBezTo>
                    <a:pt x="850" y="1094"/>
                    <a:pt x="1094" y="849"/>
                    <a:pt x="1094" y="548"/>
                  </a:cubicBezTo>
                  <a:cubicBezTo>
                    <a:pt x="1094" y="245"/>
                    <a:pt x="850" y="1"/>
                    <a:pt x="5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1"/>
            <p:cNvSpPr/>
            <p:nvPr/>
          </p:nvSpPr>
          <p:spPr>
            <a:xfrm>
              <a:off x="5728360" y="1481961"/>
              <a:ext cx="49341" cy="49341"/>
            </a:xfrm>
            <a:custGeom>
              <a:rect b="b" l="l" r="r" t="t"/>
              <a:pathLst>
                <a:path extrusionOk="0" h="1117" w="1117">
                  <a:moveTo>
                    <a:pt x="559" y="0"/>
                  </a:moveTo>
                  <a:cubicBezTo>
                    <a:pt x="251" y="0"/>
                    <a:pt x="0" y="251"/>
                    <a:pt x="0" y="558"/>
                  </a:cubicBezTo>
                  <a:cubicBezTo>
                    <a:pt x="0" y="867"/>
                    <a:pt x="251" y="1116"/>
                    <a:pt x="559" y="1116"/>
                  </a:cubicBezTo>
                  <a:cubicBezTo>
                    <a:pt x="867" y="1116"/>
                    <a:pt x="1117" y="867"/>
                    <a:pt x="1117" y="558"/>
                  </a:cubicBezTo>
                  <a:cubicBezTo>
                    <a:pt x="1117" y="251"/>
                    <a:pt x="867" y="0"/>
                    <a:pt x="5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1"/>
            <p:cNvSpPr/>
            <p:nvPr/>
          </p:nvSpPr>
          <p:spPr>
            <a:xfrm>
              <a:off x="5521235" y="1689263"/>
              <a:ext cx="30965" cy="30965"/>
            </a:xfrm>
            <a:custGeom>
              <a:rect b="b" l="l" r="r" t="t"/>
              <a:pathLst>
                <a:path extrusionOk="0" h="701" w="701">
                  <a:moveTo>
                    <a:pt x="352" y="0"/>
                  </a:moveTo>
                  <a:cubicBezTo>
                    <a:pt x="158" y="0"/>
                    <a:pt x="1" y="157"/>
                    <a:pt x="1" y="351"/>
                  </a:cubicBezTo>
                  <a:cubicBezTo>
                    <a:pt x="1" y="544"/>
                    <a:pt x="158" y="700"/>
                    <a:pt x="352" y="700"/>
                  </a:cubicBezTo>
                  <a:cubicBezTo>
                    <a:pt x="544" y="700"/>
                    <a:pt x="701" y="544"/>
                    <a:pt x="701" y="351"/>
                  </a:cubicBezTo>
                  <a:cubicBezTo>
                    <a:pt x="701" y="157"/>
                    <a:pt x="544" y="0"/>
                    <a:pt x="3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5596814" y="1264986"/>
              <a:ext cx="27740" cy="27696"/>
            </a:xfrm>
            <a:custGeom>
              <a:rect b="b" l="l" r="r" t="t"/>
              <a:pathLst>
                <a:path extrusionOk="0" h="627" w="628">
                  <a:moveTo>
                    <a:pt x="314" y="0"/>
                  </a:moveTo>
                  <a:cubicBezTo>
                    <a:pt x="141" y="0"/>
                    <a:pt x="1" y="140"/>
                    <a:pt x="1" y="313"/>
                  </a:cubicBezTo>
                  <a:cubicBezTo>
                    <a:pt x="1" y="487"/>
                    <a:pt x="141" y="626"/>
                    <a:pt x="314" y="626"/>
                  </a:cubicBezTo>
                  <a:cubicBezTo>
                    <a:pt x="487" y="626"/>
                    <a:pt x="628" y="487"/>
                    <a:pt x="628" y="313"/>
                  </a:cubicBezTo>
                  <a:cubicBezTo>
                    <a:pt x="628" y="140"/>
                    <a:pt x="487" y="0"/>
                    <a:pt x="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5299621" y="1490354"/>
              <a:ext cx="27254" cy="27210"/>
            </a:xfrm>
            <a:custGeom>
              <a:rect b="b" l="l" r="r" t="t"/>
              <a:pathLst>
                <a:path extrusionOk="0" h="616" w="617">
                  <a:moveTo>
                    <a:pt x="308" y="1"/>
                  </a:moveTo>
                  <a:cubicBezTo>
                    <a:pt x="139" y="1"/>
                    <a:pt x="1" y="138"/>
                    <a:pt x="1" y="308"/>
                  </a:cubicBezTo>
                  <a:cubicBezTo>
                    <a:pt x="1" y="478"/>
                    <a:pt x="139" y="616"/>
                    <a:pt x="308" y="616"/>
                  </a:cubicBezTo>
                  <a:cubicBezTo>
                    <a:pt x="478" y="616"/>
                    <a:pt x="616" y="478"/>
                    <a:pt x="616" y="308"/>
                  </a:cubicBezTo>
                  <a:cubicBezTo>
                    <a:pt x="616" y="138"/>
                    <a:pt x="478" y="1"/>
                    <a:pt x="3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1"/>
            <p:cNvSpPr/>
            <p:nvPr/>
          </p:nvSpPr>
          <p:spPr>
            <a:xfrm>
              <a:off x="5472159" y="1250321"/>
              <a:ext cx="143958" cy="260397"/>
            </a:xfrm>
            <a:custGeom>
              <a:rect b="b" l="l" r="r" t="t"/>
              <a:pathLst>
                <a:path extrusionOk="0" h="5895" w="3259">
                  <a:moveTo>
                    <a:pt x="260" y="1"/>
                  </a:moveTo>
                  <a:lnTo>
                    <a:pt x="0" y="49"/>
                  </a:lnTo>
                  <a:lnTo>
                    <a:pt x="1062" y="5894"/>
                  </a:lnTo>
                  <a:lnTo>
                    <a:pt x="3258" y="696"/>
                  </a:lnTo>
                  <a:lnTo>
                    <a:pt x="3014" y="594"/>
                  </a:lnTo>
                  <a:lnTo>
                    <a:pt x="1163" y="4974"/>
                  </a:lnTo>
                  <a:lnTo>
                    <a:pt x="26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1"/>
            <p:cNvSpPr/>
            <p:nvPr/>
          </p:nvSpPr>
          <p:spPr>
            <a:xfrm>
              <a:off x="5296883" y="1365478"/>
              <a:ext cx="245069" cy="144312"/>
            </a:xfrm>
            <a:custGeom>
              <a:rect b="b" l="l" r="r" t="t"/>
              <a:pathLst>
                <a:path extrusionOk="0" h="3267" w="5548">
                  <a:moveTo>
                    <a:pt x="126" y="1"/>
                  </a:moveTo>
                  <a:lnTo>
                    <a:pt x="0" y="233"/>
                  </a:lnTo>
                  <a:lnTo>
                    <a:pt x="4614" y="2726"/>
                  </a:lnTo>
                  <a:lnTo>
                    <a:pt x="362" y="3004"/>
                  </a:lnTo>
                  <a:lnTo>
                    <a:pt x="379" y="3267"/>
                  </a:lnTo>
                  <a:lnTo>
                    <a:pt x="5547" y="2930"/>
                  </a:lnTo>
                  <a:lnTo>
                    <a:pt x="12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1"/>
            <p:cNvSpPr/>
            <p:nvPr/>
          </p:nvSpPr>
          <p:spPr>
            <a:xfrm>
              <a:off x="5500430" y="1392335"/>
              <a:ext cx="253020" cy="120149"/>
            </a:xfrm>
            <a:custGeom>
              <a:rect b="b" l="l" r="r" t="t"/>
              <a:pathLst>
                <a:path extrusionOk="0" h="2720" w="5728">
                  <a:moveTo>
                    <a:pt x="4407" y="1"/>
                  </a:moveTo>
                  <a:lnTo>
                    <a:pt x="0" y="2318"/>
                  </a:lnTo>
                  <a:lnTo>
                    <a:pt x="5710" y="2720"/>
                  </a:lnTo>
                  <a:lnTo>
                    <a:pt x="5728" y="2456"/>
                  </a:lnTo>
                  <a:lnTo>
                    <a:pt x="945" y="2120"/>
                  </a:lnTo>
                  <a:lnTo>
                    <a:pt x="4531" y="236"/>
                  </a:lnTo>
                  <a:lnTo>
                    <a:pt x="44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1"/>
            <p:cNvSpPr/>
            <p:nvPr/>
          </p:nvSpPr>
          <p:spPr>
            <a:xfrm>
              <a:off x="5514432" y="1476484"/>
              <a:ext cx="171389" cy="228681"/>
            </a:xfrm>
            <a:custGeom>
              <a:rect b="b" l="l" r="r" t="t"/>
              <a:pathLst>
                <a:path extrusionOk="0" h="5177" w="3880">
                  <a:moveTo>
                    <a:pt x="1" y="0"/>
                  </a:moveTo>
                  <a:lnTo>
                    <a:pt x="374" y="5177"/>
                  </a:lnTo>
                  <a:lnTo>
                    <a:pt x="637" y="5157"/>
                  </a:lnTo>
                  <a:lnTo>
                    <a:pt x="310" y="629"/>
                  </a:lnTo>
                  <a:lnTo>
                    <a:pt x="310" y="629"/>
                  </a:lnTo>
                  <a:lnTo>
                    <a:pt x="3703" y="3638"/>
                  </a:lnTo>
                  <a:lnTo>
                    <a:pt x="3879" y="3441"/>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11"/>
            <p:cNvSpPr/>
            <p:nvPr/>
          </p:nvSpPr>
          <p:spPr>
            <a:xfrm>
              <a:off x="5339067" y="1485804"/>
              <a:ext cx="186187" cy="177176"/>
            </a:xfrm>
            <a:custGeom>
              <a:rect b="b" l="l" r="r" t="t"/>
              <a:pathLst>
                <a:path extrusionOk="0" h="4011" w="4215">
                  <a:moveTo>
                    <a:pt x="4033" y="0"/>
                  </a:moveTo>
                  <a:lnTo>
                    <a:pt x="0" y="3818"/>
                  </a:lnTo>
                  <a:lnTo>
                    <a:pt x="182" y="4011"/>
                  </a:lnTo>
                  <a:lnTo>
                    <a:pt x="4215" y="192"/>
                  </a:lnTo>
                  <a:lnTo>
                    <a:pt x="403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55" name="Google Shape;555;p11"/>
          <p:cNvGrpSpPr/>
          <p:nvPr/>
        </p:nvGrpSpPr>
        <p:grpSpPr>
          <a:xfrm>
            <a:off x="205687" y="2746380"/>
            <a:ext cx="374318" cy="372065"/>
            <a:chOff x="1034987" y="3936892"/>
            <a:chExt cx="374318" cy="372065"/>
          </a:xfrm>
        </p:grpSpPr>
        <p:sp>
          <p:nvSpPr>
            <p:cNvPr id="556" name="Google Shape;556;p11"/>
            <p:cNvSpPr/>
            <p:nvPr/>
          </p:nvSpPr>
          <p:spPr>
            <a:xfrm>
              <a:off x="1110876" y="4030317"/>
              <a:ext cx="214678" cy="214678"/>
            </a:xfrm>
            <a:custGeom>
              <a:rect b="b" l="l" r="r" t="t"/>
              <a:pathLst>
                <a:path extrusionOk="0" h="4860" w="4860">
                  <a:moveTo>
                    <a:pt x="2430" y="1"/>
                  </a:moveTo>
                  <a:cubicBezTo>
                    <a:pt x="1088" y="1"/>
                    <a:pt x="0" y="1088"/>
                    <a:pt x="0" y="2430"/>
                  </a:cubicBezTo>
                  <a:cubicBezTo>
                    <a:pt x="0" y="3772"/>
                    <a:pt x="1088" y="4859"/>
                    <a:pt x="2430" y="4859"/>
                  </a:cubicBezTo>
                  <a:cubicBezTo>
                    <a:pt x="3772" y="4859"/>
                    <a:pt x="4859" y="3772"/>
                    <a:pt x="4859" y="2430"/>
                  </a:cubicBezTo>
                  <a:cubicBezTo>
                    <a:pt x="4859" y="1088"/>
                    <a:pt x="3772" y="1"/>
                    <a:pt x="24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11"/>
            <p:cNvSpPr/>
            <p:nvPr/>
          </p:nvSpPr>
          <p:spPr>
            <a:xfrm>
              <a:off x="1163220" y="3936892"/>
              <a:ext cx="45321" cy="45321"/>
            </a:xfrm>
            <a:custGeom>
              <a:rect b="b" l="l" r="r" t="t"/>
              <a:pathLst>
                <a:path extrusionOk="0" h="1026" w="1026">
                  <a:moveTo>
                    <a:pt x="514" y="1"/>
                  </a:moveTo>
                  <a:cubicBezTo>
                    <a:pt x="230" y="1"/>
                    <a:pt x="1" y="230"/>
                    <a:pt x="1" y="514"/>
                  </a:cubicBezTo>
                  <a:cubicBezTo>
                    <a:pt x="1" y="796"/>
                    <a:pt x="230" y="1025"/>
                    <a:pt x="514" y="1025"/>
                  </a:cubicBezTo>
                  <a:cubicBezTo>
                    <a:pt x="796" y="1025"/>
                    <a:pt x="1025" y="796"/>
                    <a:pt x="1025" y="514"/>
                  </a:cubicBezTo>
                  <a:cubicBezTo>
                    <a:pt x="1025" y="230"/>
                    <a:pt x="796" y="1"/>
                    <a:pt x="5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11"/>
            <p:cNvSpPr/>
            <p:nvPr/>
          </p:nvSpPr>
          <p:spPr>
            <a:xfrm>
              <a:off x="1067057" y="4244951"/>
              <a:ext cx="36752" cy="36707"/>
            </a:xfrm>
            <a:custGeom>
              <a:rect b="b" l="l" r="r" t="t"/>
              <a:pathLst>
                <a:path extrusionOk="0" h="831" w="832">
                  <a:moveTo>
                    <a:pt x="416" y="0"/>
                  </a:moveTo>
                  <a:cubicBezTo>
                    <a:pt x="187" y="0"/>
                    <a:pt x="1" y="186"/>
                    <a:pt x="1" y="415"/>
                  </a:cubicBezTo>
                  <a:cubicBezTo>
                    <a:pt x="1" y="646"/>
                    <a:pt x="187" y="831"/>
                    <a:pt x="416" y="831"/>
                  </a:cubicBezTo>
                  <a:cubicBezTo>
                    <a:pt x="645" y="831"/>
                    <a:pt x="831" y="646"/>
                    <a:pt x="831" y="415"/>
                  </a:cubicBezTo>
                  <a:cubicBezTo>
                    <a:pt x="831" y="186"/>
                    <a:pt x="645" y="0"/>
                    <a:pt x="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11"/>
            <p:cNvSpPr/>
            <p:nvPr/>
          </p:nvSpPr>
          <p:spPr>
            <a:xfrm>
              <a:off x="1325554" y="4231479"/>
              <a:ext cx="24781" cy="24781"/>
            </a:xfrm>
            <a:custGeom>
              <a:rect b="b" l="l" r="r" t="t"/>
              <a:pathLst>
                <a:path extrusionOk="0" h="561" w="561">
                  <a:moveTo>
                    <a:pt x="280" y="0"/>
                  </a:moveTo>
                  <a:cubicBezTo>
                    <a:pt x="125" y="0"/>
                    <a:pt x="0" y="125"/>
                    <a:pt x="0" y="280"/>
                  </a:cubicBezTo>
                  <a:cubicBezTo>
                    <a:pt x="0" y="436"/>
                    <a:pt x="125" y="560"/>
                    <a:pt x="280" y="560"/>
                  </a:cubicBezTo>
                  <a:cubicBezTo>
                    <a:pt x="435" y="560"/>
                    <a:pt x="561" y="436"/>
                    <a:pt x="561" y="280"/>
                  </a:cubicBezTo>
                  <a:cubicBezTo>
                    <a:pt x="561" y="125"/>
                    <a:pt x="435" y="0"/>
                    <a:pt x="2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11"/>
            <p:cNvSpPr/>
            <p:nvPr/>
          </p:nvSpPr>
          <p:spPr>
            <a:xfrm>
              <a:off x="1337922" y="4056644"/>
              <a:ext cx="23765" cy="23721"/>
            </a:xfrm>
            <a:custGeom>
              <a:rect b="b" l="l" r="r" t="t"/>
              <a:pathLst>
                <a:path extrusionOk="0" h="537" w="538">
                  <a:moveTo>
                    <a:pt x="268" y="0"/>
                  </a:moveTo>
                  <a:cubicBezTo>
                    <a:pt x="121" y="0"/>
                    <a:pt x="0" y="120"/>
                    <a:pt x="0" y="268"/>
                  </a:cubicBezTo>
                  <a:cubicBezTo>
                    <a:pt x="0" y="416"/>
                    <a:pt x="121" y="537"/>
                    <a:pt x="268" y="537"/>
                  </a:cubicBezTo>
                  <a:cubicBezTo>
                    <a:pt x="417" y="537"/>
                    <a:pt x="537" y="416"/>
                    <a:pt x="537" y="268"/>
                  </a:cubicBezTo>
                  <a:cubicBezTo>
                    <a:pt x="537" y="120"/>
                    <a:pt x="417" y="0"/>
                    <a:pt x="2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11"/>
            <p:cNvSpPr/>
            <p:nvPr/>
          </p:nvSpPr>
          <p:spPr>
            <a:xfrm>
              <a:off x="1034987" y="4030405"/>
              <a:ext cx="36089" cy="36045"/>
            </a:xfrm>
            <a:custGeom>
              <a:rect b="b" l="l" r="r" t="t"/>
              <a:pathLst>
                <a:path extrusionOk="0" h="816" w="817">
                  <a:moveTo>
                    <a:pt x="409" y="1"/>
                  </a:moveTo>
                  <a:cubicBezTo>
                    <a:pt x="184" y="1"/>
                    <a:pt x="1" y="183"/>
                    <a:pt x="1" y="408"/>
                  </a:cubicBezTo>
                  <a:cubicBezTo>
                    <a:pt x="1" y="634"/>
                    <a:pt x="184" y="815"/>
                    <a:pt x="409" y="815"/>
                  </a:cubicBezTo>
                  <a:cubicBezTo>
                    <a:pt x="634" y="815"/>
                    <a:pt x="817" y="634"/>
                    <a:pt x="817" y="408"/>
                  </a:cubicBezTo>
                  <a:cubicBezTo>
                    <a:pt x="817" y="183"/>
                    <a:pt x="634" y="1"/>
                    <a:pt x="4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11"/>
            <p:cNvSpPr/>
            <p:nvPr/>
          </p:nvSpPr>
          <p:spPr>
            <a:xfrm>
              <a:off x="1372554" y="4131384"/>
              <a:ext cx="36752" cy="36796"/>
            </a:xfrm>
            <a:custGeom>
              <a:rect b="b" l="l" r="r" t="t"/>
              <a:pathLst>
                <a:path extrusionOk="0" h="833" w="832">
                  <a:moveTo>
                    <a:pt x="417" y="1"/>
                  </a:moveTo>
                  <a:cubicBezTo>
                    <a:pt x="186" y="1"/>
                    <a:pt x="0" y="187"/>
                    <a:pt x="0" y="417"/>
                  </a:cubicBezTo>
                  <a:cubicBezTo>
                    <a:pt x="0" y="646"/>
                    <a:pt x="186" y="832"/>
                    <a:pt x="417" y="832"/>
                  </a:cubicBezTo>
                  <a:cubicBezTo>
                    <a:pt x="646" y="832"/>
                    <a:pt x="832" y="646"/>
                    <a:pt x="832" y="417"/>
                  </a:cubicBezTo>
                  <a:cubicBezTo>
                    <a:pt x="832" y="187"/>
                    <a:pt x="646" y="1"/>
                    <a:pt x="4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11"/>
            <p:cNvSpPr/>
            <p:nvPr/>
          </p:nvSpPr>
          <p:spPr>
            <a:xfrm>
              <a:off x="1218215" y="4285855"/>
              <a:ext cx="23102" cy="23102"/>
            </a:xfrm>
            <a:custGeom>
              <a:rect b="b" l="l" r="r" t="t"/>
              <a:pathLst>
                <a:path extrusionOk="0" h="523" w="523">
                  <a:moveTo>
                    <a:pt x="261" y="1"/>
                  </a:moveTo>
                  <a:cubicBezTo>
                    <a:pt x="117" y="1"/>
                    <a:pt x="0" y="118"/>
                    <a:pt x="0" y="262"/>
                  </a:cubicBezTo>
                  <a:cubicBezTo>
                    <a:pt x="0" y="406"/>
                    <a:pt x="117" y="523"/>
                    <a:pt x="261" y="523"/>
                  </a:cubicBezTo>
                  <a:cubicBezTo>
                    <a:pt x="405" y="523"/>
                    <a:pt x="522" y="406"/>
                    <a:pt x="522" y="262"/>
                  </a:cubicBezTo>
                  <a:cubicBezTo>
                    <a:pt x="522" y="118"/>
                    <a:pt x="405" y="1"/>
                    <a:pt x="2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11"/>
            <p:cNvSpPr/>
            <p:nvPr/>
          </p:nvSpPr>
          <p:spPr>
            <a:xfrm>
              <a:off x="1274491" y="3969624"/>
              <a:ext cx="20673" cy="20717"/>
            </a:xfrm>
            <a:custGeom>
              <a:rect b="b" l="l" r="r" t="t"/>
              <a:pathLst>
                <a:path extrusionOk="0" h="469" w="468">
                  <a:moveTo>
                    <a:pt x="234" y="1"/>
                  </a:moveTo>
                  <a:cubicBezTo>
                    <a:pt x="106" y="1"/>
                    <a:pt x="0" y="106"/>
                    <a:pt x="0" y="234"/>
                  </a:cubicBezTo>
                  <a:cubicBezTo>
                    <a:pt x="0" y="364"/>
                    <a:pt x="106" y="468"/>
                    <a:pt x="234" y="468"/>
                  </a:cubicBezTo>
                  <a:cubicBezTo>
                    <a:pt x="363" y="468"/>
                    <a:pt x="468" y="364"/>
                    <a:pt x="468" y="234"/>
                  </a:cubicBezTo>
                  <a:cubicBezTo>
                    <a:pt x="468" y="106"/>
                    <a:pt x="363"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11"/>
            <p:cNvSpPr/>
            <p:nvPr/>
          </p:nvSpPr>
          <p:spPr>
            <a:xfrm>
              <a:off x="1053054" y="4137656"/>
              <a:ext cx="20275" cy="20275"/>
            </a:xfrm>
            <a:custGeom>
              <a:rect b="b" l="l" r="r" t="t"/>
              <a:pathLst>
                <a:path extrusionOk="0" h="459" w="459">
                  <a:moveTo>
                    <a:pt x="230" y="0"/>
                  </a:moveTo>
                  <a:cubicBezTo>
                    <a:pt x="102" y="0"/>
                    <a:pt x="0" y="103"/>
                    <a:pt x="0" y="230"/>
                  </a:cubicBezTo>
                  <a:cubicBezTo>
                    <a:pt x="0" y="357"/>
                    <a:pt x="102" y="459"/>
                    <a:pt x="230" y="459"/>
                  </a:cubicBezTo>
                  <a:cubicBezTo>
                    <a:pt x="355" y="459"/>
                    <a:pt x="459" y="357"/>
                    <a:pt x="459" y="230"/>
                  </a:cubicBezTo>
                  <a:cubicBezTo>
                    <a:pt x="459" y="103"/>
                    <a:pt x="355" y="0"/>
                    <a:pt x="23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11"/>
            <p:cNvSpPr/>
            <p:nvPr/>
          </p:nvSpPr>
          <p:spPr>
            <a:xfrm>
              <a:off x="1181596" y="3958758"/>
              <a:ext cx="107251" cy="194050"/>
            </a:xfrm>
            <a:custGeom>
              <a:rect b="b" l="l" r="r" t="t"/>
              <a:pathLst>
                <a:path extrusionOk="0" h="4393" w="2428">
                  <a:moveTo>
                    <a:pt x="194" y="1"/>
                  </a:moveTo>
                  <a:lnTo>
                    <a:pt x="0" y="36"/>
                  </a:lnTo>
                  <a:lnTo>
                    <a:pt x="792" y="4393"/>
                  </a:lnTo>
                  <a:lnTo>
                    <a:pt x="2428" y="519"/>
                  </a:lnTo>
                  <a:lnTo>
                    <a:pt x="2246" y="443"/>
                  </a:lnTo>
                  <a:lnTo>
                    <a:pt x="868" y="3708"/>
                  </a:lnTo>
                  <a:lnTo>
                    <a:pt x="19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11"/>
            <p:cNvSpPr/>
            <p:nvPr/>
          </p:nvSpPr>
          <p:spPr>
            <a:xfrm>
              <a:off x="1050934" y="4044585"/>
              <a:ext cx="182697" cy="107604"/>
            </a:xfrm>
            <a:custGeom>
              <a:rect b="b" l="l" r="r" t="t"/>
              <a:pathLst>
                <a:path extrusionOk="0" h="2436" w="4136">
                  <a:moveTo>
                    <a:pt x="95" y="1"/>
                  </a:moveTo>
                  <a:lnTo>
                    <a:pt x="1" y="174"/>
                  </a:lnTo>
                  <a:lnTo>
                    <a:pt x="3439" y="2031"/>
                  </a:lnTo>
                  <a:lnTo>
                    <a:pt x="271" y="2238"/>
                  </a:lnTo>
                  <a:lnTo>
                    <a:pt x="283" y="2435"/>
                  </a:lnTo>
                  <a:lnTo>
                    <a:pt x="4136" y="2183"/>
                  </a:lnTo>
                  <a:lnTo>
                    <a:pt x="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11"/>
            <p:cNvSpPr/>
            <p:nvPr/>
          </p:nvSpPr>
          <p:spPr>
            <a:xfrm>
              <a:off x="1202622" y="4064595"/>
              <a:ext cx="188661" cy="89538"/>
            </a:xfrm>
            <a:custGeom>
              <a:rect b="b" l="l" r="r" t="t"/>
              <a:pathLst>
                <a:path extrusionOk="0" h="2027" w="4271">
                  <a:moveTo>
                    <a:pt x="3286" y="0"/>
                  </a:moveTo>
                  <a:lnTo>
                    <a:pt x="1" y="1728"/>
                  </a:lnTo>
                  <a:lnTo>
                    <a:pt x="4257" y="2027"/>
                  </a:lnTo>
                  <a:lnTo>
                    <a:pt x="4270" y="1830"/>
                  </a:lnTo>
                  <a:lnTo>
                    <a:pt x="706" y="1581"/>
                  </a:lnTo>
                  <a:lnTo>
                    <a:pt x="3378" y="175"/>
                  </a:lnTo>
                  <a:lnTo>
                    <a:pt x="32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11"/>
            <p:cNvSpPr/>
            <p:nvPr/>
          </p:nvSpPr>
          <p:spPr>
            <a:xfrm>
              <a:off x="1213091" y="4127276"/>
              <a:ext cx="127747" cy="170462"/>
            </a:xfrm>
            <a:custGeom>
              <a:rect b="b" l="l" r="r" t="t"/>
              <a:pathLst>
                <a:path extrusionOk="0" h="3859" w="2892">
                  <a:moveTo>
                    <a:pt x="1" y="1"/>
                  </a:moveTo>
                  <a:lnTo>
                    <a:pt x="279" y="3859"/>
                  </a:lnTo>
                  <a:lnTo>
                    <a:pt x="476" y="3845"/>
                  </a:lnTo>
                  <a:lnTo>
                    <a:pt x="232" y="469"/>
                  </a:lnTo>
                  <a:lnTo>
                    <a:pt x="2761" y="2713"/>
                  </a:lnTo>
                  <a:lnTo>
                    <a:pt x="2891" y="256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11"/>
            <p:cNvSpPr/>
            <p:nvPr/>
          </p:nvSpPr>
          <p:spPr>
            <a:xfrm>
              <a:off x="1082605" y="4134255"/>
              <a:ext cx="138790" cy="132032"/>
            </a:xfrm>
            <a:custGeom>
              <a:rect b="b" l="l" r="r" t="t"/>
              <a:pathLst>
                <a:path extrusionOk="0" h="2989" w="3142">
                  <a:moveTo>
                    <a:pt x="3007" y="0"/>
                  </a:moveTo>
                  <a:lnTo>
                    <a:pt x="1" y="2845"/>
                  </a:lnTo>
                  <a:lnTo>
                    <a:pt x="137" y="2988"/>
                  </a:lnTo>
                  <a:lnTo>
                    <a:pt x="3142" y="143"/>
                  </a:lnTo>
                  <a:lnTo>
                    <a:pt x="30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1" name="Google Shape;571;p11"/>
          <p:cNvSpPr/>
          <p:nvPr/>
        </p:nvSpPr>
        <p:spPr>
          <a:xfrm rot="10800000">
            <a:off x="-852837" y="-263601"/>
            <a:ext cx="5795876" cy="3063944"/>
          </a:xfrm>
          <a:custGeom>
            <a:rect b="b" l="l" r="r" t="t"/>
            <a:pathLst>
              <a:path extrusionOk="0" h="96169" w="181917">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11"/>
          <p:cNvSpPr/>
          <p:nvPr/>
        </p:nvSpPr>
        <p:spPr>
          <a:xfrm>
            <a:off x="330642" y="1389372"/>
            <a:ext cx="124390" cy="96517"/>
          </a:xfrm>
          <a:custGeom>
            <a:rect b="b" l="l" r="r" t="t"/>
            <a:pathLst>
              <a:path extrusionOk="0" h="2185" w="2816">
                <a:moveTo>
                  <a:pt x="1408" y="1"/>
                </a:moveTo>
                <a:cubicBezTo>
                  <a:pt x="3" y="1"/>
                  <a:pt x="0" y="2184"/>
                  <a:pt x="1408" y="2184"/>
                </a:cubicBezTo>
                <a:cubicBezTo>
                  <a:pt x="2813" y="2184"/>
                  <a:pt x="2816" y="1"/>
                  <a:pt x="140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3" name="Shape 57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574" name="Shape 574"/>
        <p:cNvGrpSpPr/>
        <p:nvPr/>
      </p:nvGrpSpPr>
      <p:grpSpPr>
        <a:xfrm>
          <a:off x="0" y="0"/>
          <a:ext cx="0" cy="0"/>
          <a:chOff x="0" y="0"/>
          <a:chExt cx="0" cy="0"/>
        </a:xfrm>
      </p:grpSpPr>
      <p:grpSp>
        <p:nvGrpSpPr>
          <p:cNvPr id="575" name="Google Shape;575;p13"/>
          <p:cNvGrpSpPr/>
          <p:nvPr/>
        </p:nvGrpSpPr>
        <p:grpSpPr>
          <a:xfrm>
            <a:off x="-12700" y="3175"/>
            <a:ext cx="9220200" cy="5200800"/>
            <a:chOff x="-12700" y="3175"/>
            <a:chExt cx="9220200" cy="5200800"/>
          </a:xfrm>
        </p:grpSpPr>
        <p:cxnSp>
          <p:nvCxnSpPr>
            <p:cNvPr id="576" name="Google Shape;576;p13"/>
            <p:cNvCxnSpPr/>
            <p:nvPr/>
          </p:nvCxnSpPr>
          <p:spPr>
            <a:xfrm>
              <a:off x="71221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577" name="Google Shape;577;p13"/>
            <p:cNvCxnSpPr/>
            <p:nvPr/>
          </p:nvCxnSpPr>
          <p:spPr>
            <a:xfrm>
              <a:off x="156994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578" name="Google Shape;578;p13"/>
            <p:cNvCxnSpPr/>
            <p:nvPr/>
          </p:nvCxnSpPr>
          <p:spPr>
            <a:xfrm>
              <a:off x="242767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579" name="Google Shape;579;p13"/>
            <p:cNvCxnSpPr/>
            <p:nvPr/>
          </p:nvCxnSpPr>
          <p:spPr>
            <a:xfrm>
              <a:off x="328540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580" name="Google Shape;580;p13"/>
            <p:cNvCxnSpPr/>
            <p:nvPr/>
          </p:nvCxnSpPr>
          <p:spPr>
            <a:xfrm>
              <a:off x="414313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581" name="Google Shape;581;p13"/>
            <p:cNvCxnSpPr/>
            <p:nvPr/>
          </p:nvCxnSpPr>
          <p:spPr>
            <a:xfrm>
              <a:off x="500086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582" name="Google Shape;582;p13"/>
            <p:cNvCxnSpPr/>
            <p:nvPr/>
          </p:nvCxnSpPr>
          <p:spPr>
            <a:xfrm>
              <a:off x="585859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583" name="Google Shape;583;p13"/>
            <p:cNvCxnSpPr/>
            <p:nvPr/>
          </p:nvCxnSpPr>
          <p:spPr>
            <a:xfrm>
              <a:off x="671632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584" name="Google Shape;584;p13"/>
            <p:cNvCxnSpPr/>
            <p:nvPr/>
          </p:nvCxnSpPr>
          <p:spPr>
            <a:xfrm>
              <a:off x="7574057"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585" name="Google Shape;585;p13"/>
            <p:cNvCxnSpPr/>
            <p:nvPr/>
          </p:nvCxnSpPr>
          <p:spPr>
            <a:xfrm>
              <a:off x="8431788"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586" name="Google Shape;586;p13"/>
            <p:cNvCxnSpPr/>
            <p:nvPr/>
          </p:nvCxnSpPr>
          <p:spPr>
            <a:xfrm>
              <a:off x="-12700" y="67615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587" name="Google Shape;587;p13"/>
            <p:cNvCxnSpPr/>
            <p:nvPr/>
          </p:nvCxnSpPr>
          <p:spPr>
            <a:xfrm>
              <a:off x="-12700" y="143439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588" name="Google Shape;588;p13"/>
            <p:cNvCxnSpPr/>
            <p:nvPr/>
          </p:nvCxnSpPr>
          <p:spPr>
            <a:xfrm>
              <a:off x="-12700" y="219263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589" name="Google Shape;589;p13"/>
            <p:cNvCxnSpPr/>
            <p:nvPr/>
          </p:nvCxnSpPr>
          <p:spPr>
            <a:xfrm>
              <a:off x="-12700" y="295087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590" name="Google Shape;590;p13"/>
            <p:cNvCxnSpPr/>
            <p:nvPr/>
          </p:nvCxnSpPr>
          <p:spPr>
            <a:xfrm>
              <a:off x="-12700" y="370911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591" name="Google Shape;591;p13"/>
            <p:cNvCxnSpPr/>
            <p:nvPr/>
          </p:nvCxnSpPr>
          <p:spPr>
            <a:xfrm>
              <a:off x="-12700" y="4467350"/>
              <a:ext cx="9220200" cy="0"/>
            </a:xfrm>
            <a:prstGeom prst="straightConnector1">
              <a:avLst/>
            </a:prstGeom>
            <a:noFill/>
            <a:ln cap="flat" cmpd="sng" w="9525">
              <a:solidFill>
                <a:schemeClr val="accent4"/>
              </a:solidFill>
              <a:prstDash val="solid"/>
              <a:round/>
              <a:headEnd len="med" w="med" type="none"/>
              <a:tailEnd len="med" w="med" type="none"/>
            </a:ln>
          </p:spPr>
        </p:cxnSp>
      </p:grpSp>
      <p:sp>
        <p:nvSpPr>
          <p:cNvPr id="592" name="Google Shape;592;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93" name="Google Shape;593;p13"/>
          <p:cNvSpPr txBox="1"/>
          <p:nvPr>
            <p:ph idx="1" type="subTitle"/>
          </p:nvPr>
        </p:nvSpPr>
        <p:spPr>
          <a:xfrm>
            <a:off x="807671" y="2154839"/>
            <a:ext cx="2253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94" name="Google Shape;594;p13"/>
          <p:cNvSpPr txBox="1"/>
          <p:nvPr>
            <p:ph idx="2" type="subTitle"/>
          </p:nvPr>
        </p:nvSpPr>
        <p:spPr>
          <a:xfrm>
            <a:off x="3445496" y="2154839"/>
            <a:ext cx="2253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95" name="Google Shape;595;p13"/>
          <p:cNvSpPr txBox="1"/>
          <p:nvPr>
            <p:ph idx="3" type="subTitle"/>
          </p:nvPr>
        </p:nvSpPr>
        <p:spPr>
          <a:xfrm>
            <a:off x="807671" y="3731114"/>
            <a:ext cx="2253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96" name="Google Shape;596;p13"/>
          <p:cNvSpPr txBox="1"/>
          <p:nvPr>
            <p:ph idx="4" type="subTitle"/>
          </p:nvPr>
        </p:nvSpPr>
        <p:spPr>
          <a:xfrm>
            <a:off x="3445499" y="3731114"/>
            <a:ext cx="2253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97" name="Google Shape;597;p13"/>
          <p:cNvSpPr txBox="1"/>
          <p:nvPr>
            <p:ph idx="5" type="subTitle"/>
          </p:nvPr>
        </p:nvSpPr>
        <p:spPr>
          <a:xfrm>
            <a:off x="6083327" y="2154839"/>
            <a:ext cx="2253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98" name="Google Shape;598;p13"/>
          <p:cNvSpPr txBox="1"/>
          <p:nvPr>
            <p:ph idx="6" type="subTitle"/>
          </p:nvPr>
        </p:nvSpPr>
        <p:spPr>
          <a:xfrm>
            <a:off x="6083327" y="3731114"/>
            <a:ext cx="22530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99" name="Google Shape;599;p13"/>
          <p:cNvSpPr txBox="1"/>
          <p:nvPr>
            <p:ph hasCustomPrompt="1" idx="7" type="title"/>
          </p:nvPr>
        </p:nvSpPr>
        <p:spPr>
          <a:xfrm>
            <a:off x="906073" y="1316208"/>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0" name="Google Shape;600;p13"/>
          <p:cNvSpPr txBox="1"/>
          <p:nvPr>
            <p:ph hasCustomPrompt="1" idx="8" type="title"/>
          </p:nvPr>
        </p:nvSpPr>
        <p:spPr>
          <a:xfrm>
            <a:off x="906073" y="2897293"/>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1" name="Google Shape;601;p13"/>
          <p:cNvSpPr txBox="1"/>
          <p:nvPr>
            <p:ph hasCustomPrompt="1" idx="9" type="title"/>
          </p:nvPr>
        </p:nvSpPr>
        <p:spPr>
          <a:xfrm>
            <a:off x="3541923" y="1316208"/>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2" name="Google Shape;602;p13"/>
          <p:cNvSpPr txBox="1"/>
          <p:nvPr>
            <p:ph hasCustomPrompt="1" idx="13" type="title"/>
          </p:nvPr>
        </p:nvSpPr>
        <p:spPr>
          <a:xfrm>
            <a:off x="3541923" y="2897293"/>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3" name="Google Shape;603;p13"/>
          <p:cNvSpPr txBox="1"/>
          <p:nvPr>
            <p:ph hasCustomPrompt="1" idx="14" type="title"/>
          </p:nvPr>
        </p:nvSpPr>
        <p:spPr>
          <a:xfrm>
            <a:off x="6241198" y="1316208"/>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4" name="Google Shape;604;p13"/>
          <p:cNvSpPr txBox="1"/>
          <p:nvPr>
            <p:ph hasCustomPrompt="1" idx="15" type="title"/>
          </p:nvPr>
        </p:nvSpPr>
        <p:spPr>
          <a:xfrm>
            <a:off x="6241198" y="2897293"/>
            <a:ext cx="734700" cy="4476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5" name="Google Shape;605;p13"/>
          <p:cNvSpPr txBox="1"/>
          <p:nvPr>
            <p:ph idx="16" type="subTitle"/>
          </p:nvPr>
        </p:nvSpPr>
        <p:spPr>
          <a:xfrm>
            <a:off x="807671" y="1913700"/>
            <a:ext cx="22530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400">
                <a:solidFill>
                  <a:schemeClr val="dk2"/>
                </a:solidFill>
                <a:latin typeface="Bebas Neue"/>
                <a:ea typeface="Bebas Neue"/>
                <a:cs typeface="Bebas Neue"/>
                <a:sym typeface="Bebas Neu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06" name="Google Shape;606;p13"/>
          <p:cNvSpPr txBox="1"/>
          <p:nvPr>
            <p:ph idx="17" type="subTitle"/>
          </p:nvPr>
        </p:nvSpPr>
        <p:spPr>
          <a:xfrm>
            <a:off x="3445500" y="1913700"/>
            <a:ext cx="22530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400">
                <a:solidFill>
                  <a:schemeClr val="dk2"/>
                </a:solidFill>
                <a:latin typeface="Bebas Neue"/>
                <a:ea typeface="Bebas Neue"/>
                <a:cs typeface="Bebas Neue"/>
                <a:sym typeface="Bebas Neu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07" name="Google Shape;607;p13"/>
          <p:cNvSpPr txBox="1"/>
          <p:nvPr>
            <p:ph idx="18" type="subTitle"/>
          </p:nvPr>
        </p:nvSpPr>
        <p:spPr>
          <a:xfrm>
            <a:off x="6083329" y="1913700"/>
            <a:ext cx="22530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400">
                <a:solidFill>
                  <a:schemeClr val="dk2"/>
                </a:solidFill>
                <a:latin typeface="Bebas Neue"/>
                <a:ea typeface="Bebas Neue"/>
                <a:cs typeface="Bebas Neue"/>
                <a:sym typeface="Bebas Neu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08" name="Google Shape;608;p13"/>
          <p:cNvSpPr txBox="1"/>
          <p:nvPr>
            <p:ph idx="19" type="subTitle"/>
          </p:nvPr>
        </p:nvSpPr>
        <p:spPr>
          <a:xfrm>
            <a:off x="807671" y="3490050"/>
            <a:ext cx="22530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400">
                <a:solidFill>
                  <a:schemeClr val="dk2"/>
                </a:solidFill>
                <a:latin typeface="Bebas Neue"/>
                <a:ea typeface="Bebas Neue"/>
                <a:cs typeface="Bebas Neue"/>
                <a:sym typeface="Bebas Neu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09" name="Google Shape;609;p13"/>
          <p:cNvSpPr txBox="1"/>
          <p:nvPr>
            <p:ph idx="20" type="subTitle"/>
          </p:nvPr>
        </p:nvSpPr>
        <p:spPr>
          <a:xfrm>
            <a:off x="3445500" y="3490050"/>
            <a:ext cx="22530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400">
                <a:solidFill>
                  <a:schemeClr val="dk2"/>
                </a:solidFill>
                <a:latin typeface="Bebas Neue"/>
                <a:ea typeface="Bebas Neue"/>
                <a:cs typeface="Bebas Neue"/>
                <a:sym typeface="Bebas Neu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610" name="Google Shape;610;p13"/>
          <p:cNvSpPr txBox="1"/>
          <p:nvPr>
            <p:ph idx="21" type="subTitle"/>
          </p:nvPr>
        </p:nvSpPr>
        <p:spPr>
          <a:xfrm>
            <a:off x="6083329" y="3490050"/>
            <a:ext cx="2253000" cy="39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400">
                <a:solidFill>
                  <a:schemeClr val="dk2"/>
                </a:solidFill>
                <a:latin typeface="Bebas Neue"/>
                <a:ea typeface="Bebas Neue"/>
                <a:cs typeface="Bebas Neue"/>
                <a:sym typeface="Bebas Neue"/>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611" name="Google Shape;611;p13"/>
          <p:cNvGrpSpPr/>
          <p:nvPr/>
        </p:nvGrpSpPr>
        <p:grpSpPr>
          <a:xfrm>
            <a:off x="3945437" y="4690055"/>
            <a:ext cx="374318" cy="372065"/>
            <a:chOff x="1034987" y="3936892"/>
            <a:chExt cx="374318" cy="372065"/>
          </a:xfrm>
        </p:grpSpPr>
        <p:sp>
          <p:nvSpPr>
            <p:cNvPr id="612" name="Google Shape;612;p13"/>
            <p:cNvSpPr/>
            <p:nvPr/>
          </p:nvSpPr>
          <p:spPr>
            <a:xfrm>
              <a:off x="1110876" y="4030317"/>
              <a:ext cx="214678" cy="214678"/>
            </a:xfrm>
            <a:custGeom>
              <a:rect b="b" l="l" r="r" t="t"/>
              <a:pathLst>
                <a:path extrusionOk="0" h="4860" w="4860">
                  <a:moveTo>
                    <a:pt x="2430" y="1"/>
                  </a:moveTo>
                  <a:cubicBezTo>
                    <a:pt x="1088" y="1"/>
                    <a:pt x="0" y="1088"/>
                    <a:pt x="0" y="2430"/>
                  </a:cubicBezTo>
                  <a:cubicBezTo>
                    <a:pt x="0" y="3772"/>
                    <a:pt x="1088" y="4859"/>
                    <a:pt x="2430" y="4859"/>
                  </a:cubicBezTo>
                  <a:cubicBezTo>
                    <a:pt x="3772" y="4859"/>
                    <a:pt x="4859" y="3772"/>
                    <a:pt x="4859" y="2430"/>
                  </a:cubicBezTo>
                  <a:cubicBezTo>
                    <a:pt x="4859" y="1088"/>
                    <a:pt x="3772" y="1"/>
                    <a:pt x="24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13"/>
            <p:cNvSpPr/>
            <p:nvPr/>
          </p:nvSpPr>
          <p:spPr>
            <a:xfrm>
              <a:off x="1163220" y="3936892"/>
              <a:ext cx="45321" cy="45321"/>
            </a:xfrm>
            <a:custGeom>
              <a:rect b="b" l="l" r="r" t="t"/>
              <a:pathLst>
                <a:path extrusionOk="0" h="1026" w="1026">
                  <a:moveTo>
                    <a:pt x="514" y="1"/>
                  </a:moveTo>
                  <a:cubicBezTo>
                    <a:pt x="230" y="1"/>
                    <a:pt x="1" y="230"/>
                    <a:pt x="1" y="514"/>
                  </a:cubicBezTo>
                  <a:cubicBezTo>
                    <a:pt x="1" y="796"/>
                    <a:pt x="230" y="1025"/>
                    <a:pt x="514" y="1025"/>
                  </a:cubicBezTo>
                  <a:cubicBezTo>
                    <a:pt x="796" y="1025"/>
                    <a:pt x="1025" y="796"/>
                    <a:pt x="1025" y="514"/>
                  </a:cubicBezTo>
                  <a:cubicBezTo>
                    <a:pt x="1025" y="230"/>
                    <a:pt x="796" y="1"/>
                    <a:pt x="5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13"/>
            <p:cNvSpPr/>
            <p:nvPr/>
          </p:nvSpPr>
          <p:spPr>
            <a:xfrm>
              <a:off x="1067057" y="4244951"/>
              <a:ext cx="36752" cy="36707"/>
            </a:xfrm>
            <a:custGeom>
              <a:rect b="b" l="l" r="r" t="t"/>
              <a:pathLst>
                <a:path extrusionOk="0" h="831" w="832">
                  <a:moveTo>
                    <a:pt x="416" y="0"/>
                  </a:moveTo>
                  <a:cubicBezTo>
                    <a:pt x="187" y="0"/>
                    <a:pt x="1" y="186"/>
                    <a:pt x="1" y="415"/>
                  </a:cubicBezTo>
                  <a:cubicBezTo>
                    <a:pt x="1" y="646"/>
                    <a:pt x="187" y="831"/>
                    <a:pt x="416" y="831"/>
                  </a:cubicBezTo>
                  <a:cubicBezTo>
                    <a:pt x="645" y="831"/>
                    <a:pt x="831" y="646"/>
                    <a:pt x="831" y="415"/>
                  </a:cubicBezTo>
                  <a:cubicBezTo>
                    <a:pt x="831" y="186"/>
                    <a:pt x="645" y="0"/>
                    <a:pt x="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13"/>
            <p:cNvSpPr/>
            <p:nvPr/>
          </p:nvSpPr>
          <p:spPr>
            <a:xfrm>
              <a:off x="1325554" y="4231479"/>
              <a:ext cx="24781" cy="24781"/>
            </a:xfrm>
            <a:custGeom>
              <a:rect b="b" l="l" r="r" t="t"/>
              <a:pathLst>
                <a:path extrusionOk="0" h="561" w="561">
                  <a:moveTo>
                    <a:pt x="280" y="0"/>
                  </a:moveTo>
                  <a:cubicBezTo>
                    <a:pt x="125" y="0"/>
                    <a:pt x="0" y="125"/>
                    <a:pt x="0" y="280"/>
                  </a:cubicBezTo>
                  <a:cubicBezTo>
                    <a:pt x="0" y="436"/>
                    <a:pt x="125" y="560"/>
                    <a:pt x="280" y="560"/>
                  </a:cubicBezTo>
                  <a:cubicBezTo>
                    <a:pt x="435" y="560"/>
                    <a:pt x="561" y="436"/>
                    <a:pt x="561" y="280"/>
                  </a:cubicBezTo>
                  <a:cubicBezTo>
                    <a:pt x="561" y="125"/>
                    <a:pt x="435" y="0"/>
                    <a:pt x="2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13"/>
            <p:cNvSpPr/>
            <p:nvPr/>
          </p:nvSpPr>
          <p:spPr>
            <a:xfrm>
              <a:off x="1337922" y="4056644"/>
              <a:ext cx="23765" cy="23721"/>
            </a:xfrm>
            <a:custGeom>
              <a:rect b="b" l="l" r="r" t="t"/>
              <a:pathLst>
                <a:path extrusionOk="0" h="537" w="538">
                  <a:moveTo>
                    <a:pt x="268" y="0"/>
                  </a:moveTo>
                  <a:cubicBezTo>
                    <a:pt x="121" y="0"/>
                    <a:pt x="0" y="120"/>
                    <a:pt x="0" y="268"/>
                  </a:cubicBezTo>
                  <a:cubicBezTo>
                    <a:pt x="0" y="416"/>
                    <a:pt x="121" y="537"/>
                    <a:pt x="268" y="537"/>
                  </a:cubicBezTo>
                  <a:cubicBezTo>
                    <a:pt x="417" y="537"/>
                    <a:pt x="537" y="416"/>
                    <a:pt x="537" y="268"/>
                  </a:cubicBezTo>
                  <a:cubicBezTo>
                    <a:pt x="537" y="120"/>
                    <a:pt x="417" y="0"/>
                    <a:pt x="2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13"/>
            <p:cNvSpPr/>
            <p:nvPr/>
          </p:nvSpPr>
          <p:spPr>
            <a:xfrm>
              <a:off x="1034987" y="4030405"/>
              <a:ext cx="36089" cy="36045"/>
            </a:xfrm>
            <a:custGeom>
              <a:rect b="b" l="l" r="r" t="t"/>
              <a:pathLst>
                <a:path extrusionOk="0" h="816" w="817">
                  <a:moveTo>
                    <a:pt x="409" y="1"/>
                  </a:moveTo>
                  <a:cubicBezTo>
                    <a:pt x="184" y="1"/>
                    <a:pt x="1" y="183"/>
                    <a:pt x="1" y="408"/>
                  </a:cubicBezTo>
                  <a:cubicBezTo>
                    <a:pt x="1" y="634"/>
                    <a:pt x="184" y="815"/>
                    <a:pt x="409" y="815"/>
                  </a:cubicBezTo>
                  <a:cubicBezTo>
                    <a:pt x="634" y="815"/>
                    <a:pt x="817" y="634"/>
                    <a:pt x="817" y="408"/>
                  </a:cubicBezTo>
                  <a:cubicBezTo>
                    <a:pt x="817" y="183"/>
                    <a:pt x="634" y="1"/>
                    <a:pt x="4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13"/>
            <p:cNvSpPr/>
            <p:nvPr/>
          </p:nvSpPr>
          <p:spPr>
            <a:xfrm>
              <a:off x="1372554" y="4131384"/>
              <a:ext cx="36752" cy="36796"/>
            </a:xfrm>
            <a:custGeom>
              <a:rect b="b" l="l" r="r" t="t"/>
              <a:pathLst>
                <a:path extrusionOk="0" h="833" w="832">
                  <a:moveTo>
                    <a:pt x="417" y="1"/>
                  </a:moveTo>
                  <a:cubicBezTo>
                    <a:pt x="186" y="1"/>
                    <a:pt x="0" y="187"/>
                    <a:pt x="0" y="417"/>
                  </a:cubicBezTo>
                  <a:cubicBezTo>
                    <a:pt x="0" y="646"/>
                    <a:pt x="186" y="832"/>
                    <a:pt x="417" y="832"/>
                  </a:cubicBezTo>
                  <a:cubicBezTo>
                    <a:pt x="646" y="832"/>
                    <a:pt x="832" y="646"/>
                    <a:pt x="832" y="417"/>
                  </a:cubicBezTo>
                  <a:cubicBezTo>
                    <a:pt x="832" y="187"/>
                    <a:pt x="646" y="1"/>
                    <a:pt x="4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13"/>
            <p:cNvSpPr/>
            <p:nvPr/>
          </p:nvSpPr>
          <p:spPr>
            <a:xfrm>
              <a:off x="1218215" y="4285855"/>
              <a:ext cx="23102" cy="23102"/>
            </a:xfrm>
            <a:custGeom>
              <a:rect b="b" l="l" r="r" t="t"/>
              <a:pathLst>
                <a:path extrusionOk="0" h="523" w="523">
                  <a:moveTo>
                    <a:pt x="261" y="1"/>
                  </a:moveTo>
                  <a:cubicBezTo>
                    <a:pt x="117" y="1"/>
                    <a:pt x="0" y="118"/>
                    <a:pt x="0" y="262"/>
                  </a:cubicBezTo>
                  <a:cubicBezTo>
                    <a:pt x="0" y="406"/>
                    <a:pt x="117" y="523"/>
                    <a:pt x="261" y="523"/>
                  </a:cubicBezTo>
                  <a:cubicBezTo>
                    <a:pt x="405" y="523"/>
                    <a:pt x="522" y="406"/>
                    <a:pt x="522" y="262"/>
                  </a:cubicBezTo>
                  <a:cubicBezTo>
                    <a:pt x="522" y="118"/>
                    <a:pt x="405" y="1"/>
                    <a:pt x="2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3"/>
            <p:cNvSpPr/>
            <p:nvPr/>
          </p:nvSpPr>
          <p:spPr>
            <a:xfrm>
              <a:off x="1274491" y="3969624"/>
              <a:ext cx="20673" cy="20717"/>
            </a:xfrm>
            <a:custGeom>
              <a:rect b="b" l="l" r="r" t="t"/>
              <a:pathLst>
                <a:path extrusionOk="0" h="469" w="468">
                  <a:moveTo>
                    <a:pt x="234" y="1"/>
                  </a:moveTo>
                  <a:cubicBezTo>
                    <a:pt x="106" y="1"/>
                    <a:pt x="0" y="106"/>
                    <a:pt x="0" y="234"/>
                  </a:cubicBezTo>
                  <a:cubicBezTo>
                    <a:pt x="0" y="364"/>
                    <a:pt x="106" y="468"/>
                    <a:pt x="234" y="468"/>
                  </a:cubicBezTo>
                  <a:cubicBezTo>
                    <a:pt x="363" y="468"/>
                    <a:pt x="468" y="364"/>
                    <a:pt x="468" y="234"/>
                  </a:cubicBezTo>
                  <a:cubicBezTo>
                    <a:pt x="468" y="106"/>
                    <a:pt x="363"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13"/>
            <p:cNvSpPr/>
            <p:nvPr/>
          </p:nvSpPr>
          <p:spPr>
            <a:xfrm>
              <a:off x="1053054" y="4137656"/>
              <a:ext cx="20275" cy="20275"/>
            </a:xfrm>
            <a:custGeom>
              <a:rect b="b" l="l" r="r" t="t"/>
              <a:pathLst>
                <a:path extrusionOk="0" h="459" w="459">
                  <a:moveTo>
                    <a:pt x="230" y="0"/>
                  </a:moveTo>
                  <a:cubicBezTo>
                    <a:pt x="102" y="0"/>
                    <a:pt x="0" y="103"/>
                    <a:pt x="0" y="230"/>
                  </a:cubicBezTo>
                  <a:cubicBezTo>
                    <a:pt x="0" y="357"/>
                    <a:pt x="102" y="459"/>
                    <a:pt x="230" y="459"/>
                  </a:cubicBezTo>
                  <a:cubicBezTo>
                    <a:pt x="355" y="459"/>
                    <a:pt x="459" y="357"/>
                    <a:pt x="459" y="230"/>
                  </a:cubicBezTo>
                  <a:cubicBezTo>
                    <a:pt x="459" y="103"/>
                    <a:pt x="355" y="0"/>
                    <a:pt x="23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13"/>
            <p:cNvSpPr/>
            <p:nvPr/>
          </p:nvSpPr>
          <p:spPr>
            <a:xfrm>
              <a:off x="1181596" y="3958758"/>
              <a:ext cx="107251" cy="194050"/>
            </a:xfrm>
            <a:custGeom>
              <a:rect b="b" l="l" r="r" t="t"/>
              <a:pathLst>
                <a:path extrusionOk="0" h="4393" w="2428">
                  <a:moveTo>
                    <a:pt x="194" y="1"/>
                  </a:moveTo>
                  <a:lnTo>
                    <a:pt x="0" y="36"/>
                  </a:lnTo>
                  <a:lnTo>
                    <a:pt x="792" y="4393"/>
                  </a:lnTo>
                  <a:lnTo>
                    <a:pt x="2428" y="519"/>
                  </a:lnTo>
                  <a:lnTo>
                    <a:pt x="2246" y="443"/>
                  </a:lnTo>
                  <a:lnTo>
                    <a:pt x="868" y="3708"/>
                  </a:lnTo>
                  <a:lnTo>
                    <a:pt x="19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3"/>
            <p:cNvSpPr/>
            <p:nvPr/>
          </p:nvSpPr>
          <p:spPr>
            <a:xfrm>
              <a:off x="1050934" y="4044585"/>
              <a:ext cx="182697" cy="107604"/>
            </a:xfrm>
            <a:custGeom>
              <a:rect b="b" l="l" r="r" t="t"/>
              <a:pathLst>
                <a:path extrusionOk="0" h="2436" w="4136">
                  <a:moveTo>
                    <a:pt x="95" y="1"/>
                  </a:moveTo>
                  <a:lnTo>
                    <a:pt x="1" y="174"/>
                  </a:lnTo>
                  <a:lnTo>
                    <a:pt x="3439" y="2031"/>
                  </a:lnTo>
                  <a:lnTo>
                    <a:pt x="271" y="2238"/>
                  </a:lnTo>
                  <a:lnTo>
                    <a:pt x="283" y="2435"/>
                  </a:lnTo>
                  <a:lnTo>
                    <a:pt x="4136" y="2183"/>
                  </a:lnTo>
                  <a:lnTo>
                    <a:pt x="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3"/>
            <p:cNvSpPr/>
            <p:nvPr/>
          </p:nvSpPr>
          <p:spPr>
            <a:xfrm>
              <a:off x="1202622" y="4064595"/>
              <a:ext cx="188661" cy="89538"/>
            </a:xfrm>
            <a:custGeom>
              <a:rect b="b" l="l" r="r" t="t"/>
              <a:pathLst>
                <a:path extrusionOk="0" h="2027" w="4271">
                  <a:moveTo>
                    <a:pt x="3286" y="0"/>
                  </a:moveTo>
                  <a:lnTo>
                    <a:pt x="1" y="1728"/>
                  </a:lnTo>
                  <a:lnTo>
                    <a:pt x="4257" y="2027"/>
                  </a:lnTo>
                  <a:lnTo>
                    <a:pt x="4270" y="1830"/>
                  </a:lnTo>
                  <a:lnTo>
                    <a:pt x="706" y="1581"/>
                  </a:lnTo>
                  <a:lnTo>
                    <a:pt x="3378" y="175"/>
                  </a:lnTo>
                  <a:lnTo>
                    <a:pt x="32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3"/>
            <p:cNvSpPr/>
            <p:nvPr/>
          </p:nvSpPr>
          <p:spPr>
            <a:xfrm>
              <a:off x="1213091" y="4127276"/>
              <a:ext cx="127747" cy="170462"/>
            </a:xfrm>
            <a:custGeom>
              <a:rect b="b" l="l" r="r" t="t"/>
              <a:pathLst>
                <a:path extrusionOk="0" h="3859" w="2892">
                  <a:moveTo>
                    <a:pt x="1" y="1"/>
                  </a:moveTo>
                  <a:lnTo>
                    <a:pt x="279" y="3859"/>
                  </a:lnTo>
                  <a:lnTo>
                    <a:pt x="476" y="3845"/>
                  </a:lnTo>
                  <a:lnTo>
                    <a:pt x="232" y="469"/>
                  </a:lnTo>
                  <a:lnTo>
                    <a:pt x="2761" y="2713"/>
                  </a:lnTo>
                  <a:lnTo>
                    <a:pt x="2891" y="256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13"/>
            <p:cNvSpPr/>
            <p:nvPr/>
          </p:nvSpPr>
          <p:spPr>
            <a:xfrm>
              <a:off x="1082605" y="4134255"/>
              <a:ext cx="138790" cy="132032"/>
            </a:xfrm>
            <a:custGeom>
              <a:rect b="b" l="l" r="r" t="t"/>
              <a:pathLst>
                <a:path extrusionOk="0" h="2989" w="3142">
                  <a:moveTo>
                    <a:pt x="3007" y="0"/>
                  </a:moveTo>
                  <a:lnTo>
                    <a:pt x="1" y="2845"/>
                  </a:lnTo>
                  <a:lnTo>
                    <a:pt x="137" y="2988"/>
                  </a:lnTo>
                  <a:lnTo>
                    <a:pt x="3142" y="143"/>
                  </a:lnTo>
                  <a:lnTo>
                    <a:pt x="30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7" name="Google Shape;627;p13"/>
          <p:cNvGrpSpPr/>
          <p:nvPr/>
        </p:nvGrpSpPr>
        <p:grpSpPr>
          <a:xfrm>
            <a:off x="156001" y="1954992"/>
            <a:ext cx="411202" cy="408684"/>
            <a:chOff x="4404201" y="2514317"/>
            <a:chExt cx="411202" cy="408684"/>
          </a:xfrm>
        </p:grpSpPr>
        <p:sp>
          <p:nvSpPr>
            <p:cNvPr id="628" name="Google Shape;628;p13"/>
            <p:cNvSpPr/>
            <p:nvPr/>
          </p:nvSpPr>
          <p:spPr>
            <a:xfrm>
              <a:off x="4487598" y="2616930"/>
              <a:ext cx="235793" cy="235793"/>
            </a:xfrm>
            <a:custGeom>
              <a:rect b="b" l="l" r="r" t="t"/>
              <a:pathLst>
                <a:path extrusionOk="0" h="5338" w="5338">
                  <a:moveTo>
                    <a:pt x="2669" y="0"/>
                  </a:moveTo>
                  <a:cubicBezTo>
                    <a:pt x="1195" y="0"/>
                    <a:pt x="1" y="1195"/>
                    <a:pt x="1" y="2669"/>
                  </a:cubicBezTo>
                  <a:cubicBezTo>
                    <a:pt x="1" y="4143"/>
                    <a:pt x="1195" y="5338"/>
                    <a:pt x="2669" y="5338"/>
                  </a:cubicBezTo>
                  <a:cubicBezTo>
                    <a:pt x="4142" y="5338"/>
                    <a:pt x="5338" y="4143"/>
                    <a:pt x="5338" y="2669"/>
                  </a:cubicBezTo>
                  <a:cubicBezTo>
                    <a:pt x="5338" y="1195"/>
                    <a:pt x="4142" y="0"/>
                    <a:pt x="26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3"/>
            <p:cNvSpPr/>
            <p:nvPr/>
          </p:nvSpPr>
          <p:spPr>
            <a:xfrm>
              <a:off x="4545067" y="2514317"/>
              <a:ext cx="49738" cy="49738"/>
            </a:xfrm>
            <a:custGeom>
              <a:rect b="b" l="l" r="r" t="t"/>
              <a:pathLst>
                <a:path extrusionOk="0" h="1126" w="1126">
                  <a:moveTo>
                    <a:pt x="563" y="0"/>
                  </a:moveTo>
                  <a:cubicBezTo>
                    <a:pt x="253" y="0"/>
                    <a:pt x="1" y="252"/>
                    <a:pt x="1" y="563"/>
                  </a:cubicBezTo>
                  <a:cubicBezTo>
                    <a:pt x="1" y="874"/>
                    <a:pt x="253" y="1125"/>
                    <a:pt x="563" y="1125"/>
                  </a:cubicBezTo>
                  <a:cubicBezTo>
                    <a:pt x="874" y="1125"/>
                    <a:pt x="1126" y="874"/>
                    <a:pt x="1126" y="563"/>
                  </a:cubicBezTo>
                  <a:cubicBezTo>
                    <a:pt x="1126" y="252"/>
                    <a:pt x="874" y="0"/>
                    <a:pt x="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3"/>
            <p:cNvSpPr/>
            <p:nvPr/>
          </p:nvSpPr>
          <p:spPr>
            <a:xfrm>
              <a:off x="4439450" y="2852678"/>
              <a:ext cx="40329" cy="40329"/>
            </a:xfrm>
            <a:custGeom>
              <a:rect b="b" l="l" r="r" t="t"/>
              <a:pathLst>
                <a:path extrusionOk="0" h="913" w="913">
                  <a:moveTo>
                    <a:pt x="456" y="1"/>
                  </a:moveTo>
                  <a:cubicBezTo>
                    <a:pt x="205" y="1"/>
                    <a:pt x="0" y="205"/>
                    <a:pt x="0" y="457"/>
                  </a:cubicBezTo>
                  <a:cubicBezTo>
                    <a:pt x="0" y="709"/>
                    <a:pt x="205" y="913"/>
                    <a:pt x="456" y="913"/>
                  </a:cubicBezTo>
                  <a:cubicBezTo>
                    <a:pt x="708" y="913"/>
                    <a:pt x="912" y="709"/>
                    <a:pt x="912" y="457"/>
                  </a:cubicBezTo>
                  <a:cubicBezTo>
                    <a:pt x="912" y="205"/>
                    <a:pt x="708" y="1"/>
                    <a:pt x="4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3"/>
            <p:cNvSpPr/>
            <p:nvPr/>
          </p:nvSpPr>
          <p:spPr>
            <a:xfrm>
              <a:off x="4723347" y="2837880"/>
              <a:ext cx="27254" cy="27210"/>
            </a:xfrm>
            <a:custGeom>
              <a:rect b="b" l="l" r="r" t="t"/>
              <a:pathLst>
                <a:path extrusionOk="0" h="616" w="617">
                  <a:moveTo>
                    <a:pt x="308" y="0"/>
                  </a:moveTo>
                  <a:cubicBezTo>
                    <a:pt x="138" y="0"/>
                    <a:pt x="1" y="137"/>
                    <a:pt x="1" y="307"/>
                  </a:cubicBezTo>
                  <a:cubicBezTo>
                    <a:pt x="1" y="478"/>
                    <a:pt x="138" y="616"/>
                    <a:pt x="308" y="616"/>
                  </a:cubicBezTo>
                  <a:cubicBezTo>
                    <a:pt x="478" y="616"/>
                    <a:pt x="617" y="478"/>
                    <a:pt x="617" y="307"/>
                  </a:cubicBezTo>
                  <a:cubicBezTo>
                    <a:pt x="617" y="137"/>
                    <a:pt x="478" y="0"/>
                    <a:pt x="3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3"/>
            <p:cNvSpPr/>
            <p:nvPr/>
          </p:nvSpPr>
          <p:spPr>
            <a:xfrm>
              <a:off x="4736952" y="2645774"/>
              <a:ext cx="26106" cy="26106"/>
            </a:xfrm>
            <a:custGeom>
              <a:rect b="b" l="l" r="r" t="t"/>
              <a:pathLst>
                <a:path extrusionOk="0" h="591" w="591">
                  <a:moveTo>
                    <a:pt x="295" y="1"/>
                  </a:moveTo>
                  <a:cubicBezTo>
                    <a:pt x="133" y="1"/>
                    <a:pt x="0" y="132"/>
                    <a:pt x="0" y="296"/>
                  </a:cubicBezTo>
                  <a:cubicBezTo>
                    <a:pt x="0" y="458"/>
                    <a:pt x="133" y="591"/>
                    <a:pt x="295" y="591"/>
                  </a:cubicBezTo>
                  <a:cubicBezTo>
                    <a:pt x="459" y="591"/>
                    <a:pt x="590" y="458"/>
                    <a:pt x="590" y="296"/>
                  </a:cubicBezTo>
                  <a:cubicBezTo>
                    <a:pt x="590" y="132"/>
                    <a:pt x="459" y="1"/>
                    <a:pt x="2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3"/>
            <p:cNvSpPr/>
            <p:nvPr/>
          </p:nvSpPr>
          <p:spPr>
            <a:xfrm>
              <a:off x="4404201" y="2617018"/>
              <a:ext cx="39579" cy="39579"/>
            </a:xfrm>
            <a:custGeom>
              <a:rect b="b" l="l" r="r" t="t"/>
              <a:pathLst>
                <a:path extrusionOk="0" h="896" w="896">
                  <a:moveTo>
                    <a:pt x="449" y="1"/>
                  </a:moveTo>
                  <a:cubicBezTo>
                    <a:pt x="202" y="1"/>
                    <a:pt x="1" y="200"/>
                    <a:pt x="1" y="448"/>
                  </a:cubicBezTo>
                  <a:cubicBezTo>
                    <a:pt x="1" y="695"/>
                    <a:pt x="202" y="896"/>
                    <a:pt x="449" y="896"/>
                  </a:cubicBezTo>
                  <a:cubicBezTo>
                    <a:pt x="696" y="896"/>
                    <a:pt x="896" y="695"/>
                    <a:pt x="896" y="448"/>
                  </a:cubicBezTo>
                  <a:cubicBezTo>
                    <a:pt x="896" y="200"/>
                    <a:pt x="696" y="1"/>
                    <a:pt x="44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3"/>
            <p:cNvSpPr/>
            <p:nvPr/>
          </p:nvSpPr>
          <p:spPr>
            <a:xfrm>
              <a:off x="4775029" y="2727935"/>
              <a:ext cx="40374" cy="40418"/>
            </a:xfrm>
            <a:custGeom>
              <a:rect b="b" l="l" r="r" t="t"/>
              <a:pathLst>
                <a:path extrusionOk="0" h="915" w="914">
                  <a:moveTo>
                    <a:pt x="458" y="0"/>
                  </a:moveTo>
                  <a:cubicBezTo>
                    <a:pt x="205" y="0"/>
                    <a:pt x="0" y="205"/>
                    <a:pt x="0" y="457"/>
                  </a:cubicBezTo>
                  <a:cubicBezTo>
                    <a:pt x="0" y="710"/>
                    <a:pt x="205" y="914"/>
                    <a:pt x="458" y="914"/>
                  </a:cubicBezTo>
                  <a:cubicBezTo>
                    <a:pt x="709" y="914"/>
                    <a:pt x="914" y="710"/>
                    <a:pt x="914" y="457"/>
                  </a:cubicBezTo>
                  <a:cubicBezTo>
                    <a:pt x="914" y="205"/>
                    <a:pt x="709" y="0"/>
                    <a:pt x="4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3"/>
            <p:cNvSpPr/>
            <p:nvPr/>
          </p:nvSpPr>
          <p:spPr>
            <a:xfrm>
              <a:off x="4605451" y="2897646"/>
              <a:ext cx="25355" cy="25355"/>
            </a:xfrm>
            <a:custGeom>
              <a:rect b="b" l="l" r="r" t="t"/>
              <a:pathLst>
                <a:path extrusionOk="0" h="574" w="574">
                  <a:moveTo>
                    <a:pt x="288" y="0"/>
                  </a:moveTo>
                  <a:cubicBezTo>
                    <a:pt x="129" y="0"/>
                    <a:pt x="1" y="129"/>
                    <a:pt x="1" y="287"/>
                  </a:cubicBezTo>
                  <a:cubicBezTo>
                    <a:pt x="1" y="445"/>
                    <a:pt x="129" y="573"/>
                    <a:pt x="288" y="573"/>
                  </a:cubicBezTo>
                  <a:cubicBezTo>
                    <a:pt x="445" y="573"/>
                    <a:pt x="573" y="445"/>
                    <a:pt x="573" y="287"/>
                  </a:cubicBezTo>
                  <a:cubicBezTo>
                    <a:pt x="573" y="129"/>
                    <a:pt x="445" y="0"/>
                    <a:pt x="2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3"/>
            <p:cNvSpPr/>
            <p:nvPr/>
          </p:nvSpPr>
          <p:spPr>
            <a:xfrm>
              <a:off x="4667292" y="2550229"/>
              <a:ext cx="22749" cy="22749"/>
            </a:xfrm>
            <a:custGeom>
              <a:rect b="b" l="l" r="r" t="t"/>
              <a:pathLst>
                <a:path extrusionOk="0" h="515" w="515">
                  <a:moveTo>
                    <a:pt x="257" y="1"/>
                  </a:moveTo>
                  <a:cubicBezTo>
                    <a:pt x="116" y="1"/>
                    <a:pt x="0" y="116"/>
                    <a:pt x="0" y="258"/>
                  </a:cubicBezTo>
                  <a:cubicBezTo>
                    <a:pt x="0" y="400"/>
                    <a:pt x="116" y="514"/>
                    <a:pt x="257" y="514"/>
                  </a:cubicBezTo>
                  <a:cubicBezTo>
                    <a:pt x="399" y="514"/>
                    <a:pt x="514" y="400"/>
                    <a:pt x="514" y="258"/>
                  </a:cubicBezTo>
                  <a:cubicBezTo>
                    <a:pt x="514" y="116"/>
                    <a:pt x="399" y="1"/>
                    <a:pt x="2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3"/>
            <p:cNvSpPr/>
            <p:nvPr/>
          </p:nvSpPr>
          <p:spPr>
            <a:xfrm>
              <a:off x="4423990" y="2734782"/>
              <a:ext cx="22307" cy="22307"/>
            </a:xfrm>
            <a:custGeom>
              <a:rect b="b" l="l" r="r" t="t"/>
              <a:pathLst>
                <a:path extrusionOk="0" h="505" w="505">
                  <a:moveTo>
                    <a:pt x="253" y="1"/>
                  </a:moveTo>
                  <a:cubicBezTo>
                    <a:pt x="113" y="1"/>
                    <a:pt x="1" y="114"/>
                    <a:pt x="1" y="252"/>
                  </a:cubicBezTo>
                  <a:cubicBezTo>
                    <a:pt x="1" y="392"/>
                    <a:pt x="113" y="504"/>
                    <a:pt x="253" y="504"/>
                  </a:cubicBezTo>
                  <a:cubicBezTo>
                    <a:pt x="391" y="504"/>
                    <a:pt x="505" y="392"/>
                    <a:pt x="505" y="252"/>
                  </a:cubicBezTo>
                  <a:cubicBezTo>
                    <a:pt x="505" y="114"/>
                    <a:pt x="391" y="1"/>
                    <a:pt x="2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3"/>
            <p:cNvSpPr/>
            <p:nvPr/>
          </p:nvSpPr>
          <p:spPr>
            <a:xfrm>
              <a:off x="4565209" y="2538302"/>
              <a:ext cx="117852" cy="213176"/>
            </a:xfrm>
            <a:custGeom>
              <a:rect b="b" l="l" r="r" t="t"/>
              <a:pathLst>
                <a:path extrusionOk="0" h="4826" w="2668">
                  <a:moveTo>
                    <a:pt x="214" y="1"/>
                  </a:moveTo>
                  <a:lnTo>
                    <a:pt x="1" y="39"/>
                  </a:lnTo>
                  <a:lnTo>
                    <a:pt x="870" y="4825"/>
                  </a:lnTo>
                  <a:lnTo>
                    <a:pt x="2668" y="570"/>
                  </a:lnTo>
                  <a:lnTo>
                    <a:pt x="2469" y="486"/>
                  </a:lnTo>
                  <a:lnTo>
                    <a:pt x="954" y="4072"/>
                  </a:lnTo>
                  <a:lnTo>
                    <a:pt x="2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3"/>
            <p:cNvSpPr/>
            <p:nvPr/>
          </p:nvSpPr>
          <p:spPr>
            <a:xfrm>
              <a:off x="4421693" y="2632567"/>
              <a:ext cx="200676" cy="118206"/>
            </a:xfrm>
            <a:custGeom>
              <a:rect b="b" l="l" r="r" t="t"/>
              <a:pathLst>
                <a:path extrusionOk="0" h="2676" w="4543">
                  <a:moveTo>
                    <a:pt x="104" y="0"/>
                  </a:moveTo>
                  <a:lnTo>
                    <a:pt x="1" y="191"/>
                  </a:lnTo>
                  <a:lnTo>
                    <a:pt x="3778" y="2232"/>
                  </a:lnTo>
                  <a:lnTo>
                    <a:pt x="298" y="2459"/>
                  </a:lnTo>
                  <a:lnTo>
                    <a:pt x="312" y="2675"/>
                  </a:lnTo>
                  <a:lnTo>
                    <a:pt x="4543" y="2398"/>
                  </a:lnTo>
                  <a:lnTo>
                    <a:pt x="10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3"/>
            <p:cNvSpPr/>
            <p:nvPr/>
          </p:nvSpPr>
          <p:spPr>
            <a:xfrm>
              <a:off x="4588356" y="2654565"/>
              <a:ext cx="207213" cy="98372"/>
            </a:xfrm>
            <a:custGeom>
              <a:rect b="b" l="l" r="r" t="t"/>
              <a:pathLst>
                <a:path extrusionOk="0" h="2227" w="4691">
                  <a:moveTo>
                    <a:pt x="3609" y="0"/>
                  </a:moveTo>
                  <a:lnTo>
                    <a:pt x="1" y="1898"/>
                  </a:lnTo>
                  <a:lnTo>
                    <a:pt x="4676" y="2226"/>
                  </a:lnTo>
                  <a:lnTo>
                    <a:pt x="4690" y="2011"/>
                  </a:lnTo>
                  <a:lnTo>
                    <a:pt x="776" y="1736"/>
                  </a:lnTo>
                  <a:lnTo>
                    <a:pt x="3710" y="192"/>
                  </a:lnTo>
                  <a:lnTo>
                    <a:pt x="36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3"/>
            <p:cNvSpPr/>
            <p:nvPr/>
          </p:nvSpPr>
          <p:spPr>
            <a:xfrm>
              <a:off x="4599841" y="2723429"/>
              <a:ext cx="140336" cy="187291"/>
            </a:xfrm>
            <a:custGeom>
              <a:rect b="b" l="l" r="r" t="t"/>
              <a:pathLst>
                <a:path extrusionOk="0" h="4240" w="3177">
                  <a:moveTo>
                    <a:pt x="1" y="0"/>
                  </a:moveTo>
                  <a:lnTo>
                    <a:pt x="306" y="4239"/>
                  </a:lnTo>
                  <a:lnTo>
                    <a:pt x="522" y="4223"/>
                  </a:lnTo>
                  <a:lnTo>
                    <a:pt x="255" y="515"/>
                  </a:lnTo>
                  <a:lnTo>
                    <a:pt x="3033" y="2980"/>
                  </a:lnTo>
                  <a:lnTo>
                    <a:pt x="3177" y="2818"/>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3"/>
            <p:cNvSpPr/>
            <p:nvPr/>
          </p:nvSpPr>
          <p:spPr>
            <a:xfrm>
              <a:off x="4456324" y="2731027"/>
              <a:ext cx="152483" cy="145062"/>
            </a:xfrm>
            <a:custGeom>
              <a:rect b="b" l="l" r="r" t="t"/>
              <a:pathLst>
                <a:path extrusionOk="0" h="3284" w="3452">
                  <a:moveTo>
                    <a:pt x="3303" y="0"/>
                  </a:moveTo>
                  <a:lnTo>
                    <a:pt x="1" y="3126"/>
                  </a:lnTo>
                  <a:lnTo>
                    <a:pt x="149" y="3283"/>
                  </a:lnTo>
                  <a:lnTo>
                    <a:pt x="3451" y="157"/>
                  </a:lnTo>
                  <a:lnTo>
                    <a:pt x="33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3" name="Google Shape;643;p13"/>
          <p:cNvSpPr/>
          <p:nvPr/>
        </p:nvSpPr>
        <p:spPr>
          <a:xfrm>
            <a:off x="5790798" y="289084"/>
            <a:ext cx="124390" cy="96473"/>
          </a:xfrm>
          <a:custGeom>
            <a:rect b="b" l="l" r="r" t="t"/>
            <a:pathLst>
              <a:path extrusionOk="0" h="2184" w="2816">
                <a:moveTo>
                  <a:pt x="1408" y="0"/>
                </a:moveTo>
                <a:cubicBezTo>
                  <a:pt x="3" y="0"/>
                  <a:pt x="1" y="2184"/>
                  <a:pt x="1408" y="2184"/>
                </a:cubicBezTo>
                <a:cubicBezTo>
                  <a:pt x="2813" y="2184"/>
                  <a:pt x="2815" y="0"/>
                  <a:pt x="14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3"/>
          <p:cNvSpPr/>
          <p:nvPr/>
        </p:nvSpPr>
        <p:spPr>
          <a:xfrm>
            <a:off x="245615" y="4405031"/>
            <a:ext cx="124434" cy="96473"/>
          </a:xfrm>
          <a:custGeom>
            <a:rect b="b" l="l" r="r" t="t"/>
            <a:pathLst>
              <a:path extrusionOk="0" h="2184" w="2817">
                <a:moveTo>
                  <a:pt x="1408" y="0"/>
                </a:moveTo>
                <a:cubicBezTo>
                  <a:pt x="3" y="0"/>
                  <a:pt x="0" y="2184"/>
                  <a:pt x="1408" y="2184"/>
                </a:cubicBezTo>
                <a:cubicBezTo>
                  <a:pt x="2814" y="2184"/>
                  <a:pt x="2816" y="0"/>
                  <a:pt x="14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3"/>
          <p:cNvSpPr/>
          <p:nvPr/>
        </p:nvSpPr>
        <p:spPr>
          <a:xfrm>
            <a:off x="2367768" y="4904459"/>
            <a:ext cx="124346" cy="96517"/>
          </a:xfrm>
          <a:custGeom>
            <a:rect b="b" l="l" r="r" t="t"/>
            <a:pathLst>
              <a:path extrusionOk="0" h="2185" w="2815">
                <a:moveTo>
                  <a:pt x="1408" y="0"/>
                </a:moveTo>
                <a:cubicBezTo>
                  <a:pt x="3" y="0"/>
                  <a:pt x="0" y="2184"/>
                  <a:pt x="1408" y="2184"/>
                </a:cubicBezTo>
                <a:cubicBezTo>
                  <a:pt x="2813" y="2184"/>
                  <a:pt x="2815" y="0"/>
                  <a:pt x="14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6" name="Google Shape;646;p13"/>
          <p:cNvGrpSpPr/>
          <p:nvPr/>
        </p:nvGrpSpPr>
        <p:grpSpPr>
          <a:xfrm>
            <a:off x="8603149" y="2791053"/>
            <a:ext cx="321165" cy="319232"/>
            <a:chOff x="1034987" y="3936892"/>
            <a:chExt cx="374318" cy="372065"/>
          </a:xfrm>
        </p:grpSpPr>
        <p:sp>
          <p:nvSpPr>
            <p:cNvPr id="647" name="Google Shape;647;p13"/>
            <p:cNvSpPr/>
            <p:nvPr/>
          </p:nvSpPr>
          <p:spPr>
            <a:xfrm>
              <a:off x="1110876" y="4030317"/>
              <a:ext cx="214678" cy="214678"/>
            </a:xfrm>
            <a:custGeom>
              <a:rect b="b" l="l" r="r" t="t"/>
              <a:pathLst>
                <a:path extrusionOk="0" h="4860" w="4860">
                  <a:moveTo>
                    <a:pt x="2430" y="1"/>
                  </a:moveTo>
                  <a:cubicBezTo>
                    <a:pt x="1088" y="1"/>
                    <a:pt x="0" y="1088"/>
                    <a:pt x="0" y="2430"/>
                  </a:cubicBezTo>
                  <a:cubicBezTo>
                    <a:pt x="0" y="3772"/>
                    <a:pt x="1088" y="4859"/>
                    <a:pt x="2430" y="4859"/>
                  </a:cubicBezTo>
                  <a:cubicBezTo>
                    <a:pt x="3772" y="4859"/>
                    <a:pt x="4859" y="3772"/>
                    <a:pt x="4859" y="2430"/>
                  </a:cubicBezTo>
                  <a:cubicBezTo>
                    <a:pt x="4859" y="1088"/>
                    <a:pt x="3772" y="1"/>
                    <a:pt x="24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3"/>
            <p:cNvSpPr/>
            <p:nvPr/>
          </p:nvSpPr>
          <p:spPr>
            <a:xfrm>
              <a:off x="1163220" y="3936892"/>
              <a:ext cx="45321" cy="45321"/>
            </a:xfrm>
            <a:custGeom>
              <a:rect b="b" l="l" r="r" t="t"/>
              <a:pathLst>
                <a:path extrusionOk="0" h="1026" w="1026">
                  <a:moveTo>
                    <a:pt x="514" y="1"/>
                  </a:moveTo>
                  <a:cubicBezTo>
                    <a:pt x="230" y="1"/>
                    <a:pt x="1" y="230"/>
                    <a:pt x="1" y="514"/>
                  </a:cubicBezTo>
                  <a:cubicBezTo>
                    <a:pt x="1" y="796"/>
                    <a:pt x="230" y="1025"/>
                    <a:pt x="514" y="1025"/>
                  </a:cubicBezTo>
                  <a:cubicBezTo>
                    <a:pt x="796" y="1025"/>
                    <a:pt x="1025" y="796"/>
                    <a:pt x="1025" y="514"/>
                  </a:cubicBezTo>
                  <a:cubicBezTo>
                    <a:pt x="1025" y="230"/>
                    <a:pt x="796" y="1"/>
                    <a:pt x="5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3"/>
            <p:cNvSpPr/>
            <p:nvPr/>
          </p:nvSpPr>
          <p:spPr>
            <a:xfrm>
              <a:off x="1067057" y="4244951"/>
              <a:ext cx="36752" cy="36707"/>
            </a:xfrm>
            <a:custGeom>
              <a:rect b="b" l="l" r="r" t="t"/>
              <a:pathLst>
                <a:path extrusionOk="0" h="831" w="832">
                  <a:moveTo>
                    <a:pt x="416" y="0"/>
                  </a:moveTo>
                  <a:cubicBezTo>
                    <a:pt x="187" y="0"/>
                    <a:pt x="1" y="186"/>
                    <a:pt x="1" y="415"/>
                  </a:cubicBezTo>
                  <a:cubicBezTo>
                    <a:pt x="1" y="646"/>
                    <a:pt x="187" y="831"/>
                    <a:pt x="416" y="831"/>
                  </a:cubicBezTo>
                  <a:cubicBezTo>
                    <a:pt x="645" y="831"/>
                    <a:pt x="831" y="646"/>
                    <a:pt x="831" y="415"/>
                  </a:cubicBezTo>
                  <a:cubicBezTo>
                    <a:pt x="831" y="186"/>
                    <a:pt x="645" y="0"/>
                    <a:pt x="4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3"/>
            <p:cNvSpPr/>
            <p:nvPr/>
          </p:nvSpPr>
          <p:spPr>
            <a:xfrm>
              <a:off x="1325554" y="4231479"/>
              <a:ext cx="24781" cy="24781"/>
            </a:xfrm>
            <a:custGeom>
              <a:rect b="b" l="l" r="r" t="t"/>
              <a:pathLst>
                <a:path extrusionOk="0" h="561" w="561">
                  <a:moveTo>
                    <a:pt x="280" y="0"/>
                  </a:moveTo>
                  <a:cubicBezTo>
                    <a:pt x="125" y="0"/>
                    <a:pt x="0" y="125"/>
                    <a:pt x="0" y="280"/>
                  </a:cubicBezTo>
                  <a:cubicBezTo>
                    <a:pt x="0" y="436"/>
                    <a:pt x="125" y="560"/>
                    <a:pt x="280" y="560"/>
                  </a:cubicBezTo>
                  <a:cubicBezTo>
                    <a:pt x="435" y="560"/>
                    <a:pt x="561" y="436"/>
                    <a:pt x="561" y="280"/>
                  </a:cubicBezTo>
                  <a:cubicBezTo>
                    <a:pt x="561" y="125"/>
                    <a:pt x="435" y="0"/>
                    <a:pt x="2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3"/>
            <p:cNvSpPr/>
            <p:nvPr/>
          </p:nvSpPr>
          <p:spPr>
            <a:xfrm>
              <a:off x="1337922" y="4056644"/>
              <a:ext cx="23765" cy="23721"/>
            </a:xfrm>
            <a:custGeom>
              <a:rect b="b" l="l" r="r" t="t"/>
              <a:pathLst>
                <a:path extrusionOk="0" h="537" w="538">
                  <a:moveTo>
                    <a:pt x="268" y="0"/>
                  </a:moveTo>
                  <a:cubicBezTo>
                    <a:pt x="121" y="0"/>
                    <a:pt x="0" y="120"/>
                    <a:pt x="0" y="268"/>
                  </a:cubicBezTo>
                  <a:cubicBezTo>
                    <a:pt x="0" y="416"/>
                    <a:pt x="121" y="537"/>
                    <a:pt x="268" y="537"/>
                  </a:cubicBezTo>
                  <a:cubicBezTo>
                    <a:pt x="417" y="537"/>
                    <a:pt x="537" y="416"/>
                    <a:pt x="537" y="268"/>
                  </a:cubicBezTo>
                  <a:cubicBezTo>
                    <a:pt x="537" y="120"/>
                    <a:pt x="417" y="0"/>
                    <a:pt x="2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3"/>
            <p:cNvSpPr/>
            <p:nvPr/>
          </p:nvSpPr>
          <p:spPr>
            <a:xfrm>
              <a:off x="1034987" y="4030405"/>
              <a:ext cx="36089" cy="36045"/>
            </a:xfrm>
            <a:custGeom>
              <a:rect b="b" l="l" r="r" t="t"/>
              <a:pathLst>
                <a:path extrusionOk="0" h="816" w="817">
                  <a:moveTo>
                    <a:pt x="409" y="1"/>
                  </a:moveTo>
                  <a:cubicBezTo>
                    <a:pt x="184" y="1"/>
                    <a:pt x="1" y="183"/>
                    <a:pt x="1" y="408"/>
                  </a:cubicBezTo>
                  <a:cubicBezTo>
                    <a:pt x="1" y="634"/>
                    <a:pt x="184" y="815"/>
                    <a:pt x="409" y="815"/>
                  </a:cubicBezTo>
                  <a:cubicBezTo>
                    <a:pt x="634" y="815"/>
                    <a:pt x="817" y="634"/>
                    <a:pt x="817" y="408"/>
                  </a:cubicBezTo>
                  <a:cubicBezTo>
                    <a:pt x="817" y="183"/>
                    <a:pt x="634" y="1"/>
                    <a:pt x="4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3"/>
            <p:cNvSpPr/>
            <p:nvPr/>
          </p:nvSpPr>
          <p:spPr>
            <a:xfrm>
              <a:off x="1372554" y="4131384"/>
              <a:ext cx="36752" cy="36796"/>
            </a:xfrm>
            <a:custGeom>
              <a:rect b="b" l="l" r="r" t="t"/>
              <a:pathLst>
                <a:path extrusionOk="0" h="833" w="832">
                  <a:moveTo>
                    <a:pt x="417" y="1"/>
                  </a:moveTo>
                  <a:cubicBezTo>
                    <a:pt x="186" y="1"/>
                    <a:pt x="0" y="187"/>
                    <a:pt x="0" y="417"/>
                  </a:cubicBezTo>
                  <a:cubicBezTo>
                    <a:pt x="0" y="646"/>
                    <a:pt x="186" y="832"/>
                    <a:pt x="417" y="832"/>
                  </a:cubicBezTo>
                  <a:cubicBezTo>
                    <a:pt x="646" y="832"/>
                    <a:pt x="832" y="646"/>
                    <a:pt x="832" y="417"/>
                  </a:cubicBezTo>
                  <a:cubicBezTo>
                    <a:pt x="832" y="187"/>
                    <a:pt x="646" y="1"/>
                    <a:pt x="4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3"/>
            <p:cNvSpPr/>
            <p:nvPr/>
          </p:nvSpPr>
          <p:spPr>
            <a:xfrm>
              <a:off x="1218215" y="4285855"/>
              <a:ext cx="23102" cy="23102"/>
            </a:xfrm>
            <a:custGeom>
              <a:rect b="b" l="l" r="r" t="t"/>
              <a:pathLst>
                <a:path extrusionOk="0" h="523" w="523">
                  <a:moveTo>
                    <a:pt x="261" y="1"/>
                  </a:moveTo>
                  <a:cubicBezTo>
                    <a:pt x="117" y="1"/>
                    <a:pt x="0" y="118"/>
                    <a:pt x="0" y="262"/>
                  </a:cubicBezTo>
                  <a:cubicBezTo>
                    <a:pt x="0" y="406"/>
                    <a:pt x="117" y="523"/>
                    <a:pt x="261" y="523"/>
                  </a:cubicBezTo>
                  <a:cubicBezTo>
                    <a:pt x="405" y="523"/>
                    <a:pt x="522" y="406"/>
                    <a:pt x="522" y="262"/>
                  </a:cubicBezTo>
                  <a:cubicBezTo>
                    <a:pt x="522" y="118"/>
                    <a:pt x="405" y="1"/>
                    <a:pt x="2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3"/>
            <p:cNvSpPr/>
            <p:nvPr/>
          </p:nvSpPr>
          <p:spPr>
            <a:xfrm>
              <a:off x="1274491" y="3969624"/>
              <a:ext cx="20673" cy="20717"/>
            </a:xfrm>
            <a:custGeom>
              <a:rect b="b" l="l" r="r" t="t"/>
              <a:pathLst>
                <a:path extrusionOk="0" h="469" w="468">
                  <a:moveTo>
                    <a:pt x="234" y="1"/>
                  </a:moveTo>
                  <a:cubicBezTo>
                    <a:pt x="106" y="1"/>
                    <a:pt x="0" y="106"/>
                    <a:pt x="0" y="234"/>
                  </a:cubicBezTo>
                  <a:cubicBezTo>
                    <a:pt x="0" y="364"/>
                    <a:pt x="106" y="468"/>
                    <a:pt x="234" y="468"/>
                  </a:cubicBezTo>
                  <a:cubicBezTo>
                    <a:pt x="363" y="468"/>
                    <a:pt x="468" y="364"/>
                    <a:pt x="468" y="234"/>
                  </a:cubicBezTo>
                  <a:cubicBezTo>
                    <a:pt x="468" y="106"/>
                    <a:pt x="363" y="1"/>
                    <a:pt x="2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3"/>
            <p:cNvSpPr/>
            <p:nvPr/>
          </p:nvSpPr>
          <p:spPr>
            <a:xfrm>
              <a:off x="1053054" y="4137656"/>
              <a:ext cx="20275" cy="20275"/>
            </a:xfrm>
            <a:custGeom>
              <a:rect b="b" l="l" r="r" t="t"/>
              <a:pathLst>
                <a:path extrusionOk="0" h="459" w="459">
                  <a:moveTo>
                    <a:pt x="230" y="0"/>
                  </a:moveTo>
                  <a:cubicBezTo>
                    <a:pt x="102" y="0"/>
                    <a:pt x="0" y="103"/>
                    <a:pt x="0" y="230"/>
                  </a:cubicBezTo>
                  <a:cubicBezTo>
                    <a:pt x="0" y="357"/>
                    <a:pt x="102" y="459"/>
                    <a:pt x="230" y="459"/>
                  </a:cubicBezTo>
                  <a:cubicBezTo>
                    <a:pt x="355" y="459"/>
                    <a:pt x="459" y="357"/>
                    <a:pt x="459" y="230"/>
                  </a:cubicBezTo>
                  <a:cubicBezTo>
                    <a:pt x="459" y="103"/>
                    <a:pt x="355" y="0"/>
                    <a:pt x="2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3"/>
            <p:cNvSpPr/>
            <p:nvPr/>
          </p:nvSpPr>
          <p:spPr>
            <a:xfrm>
              <a:off x="1181596" y="3958758"/>
              <a:ext cx="107251" cy="194050"/>
            </a:xfrm>
            <a:custGeom>
              <a:rect b="b" l="l" r="r" t="t"/>
              <a:pathLst>
                <a:path extrusionOk="0" h="4393" w="2428">
                  <a:moveTo>
                    <a:pt x="194" y="1"/>
                  </a:moveTo>
                  <a:lnTo>
                    <a:pt x="0" y="36"/>
                  </a:lnTo>
                  <a:lnTo>
                    <a:pt x="792" y="4393"/>
                  </a:lnTo>
                  <a:lnTo>
                    <a:pt x="2428" y="519"/>
                  </a:lnTo>
                  <a:lnTo>
                    <a:pt x="2246" y="443"/>
                  </a:lnTo>
                  <a:lnTo>
                    <a:pt x="868" y="3708"/>
                  </a:lnTo>
                  <a:lnTo>
                    <a:pt x="1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3"/>
            <p:cNvSpPr/>
            <p:nvPr/>
          </p:nvSpPr>
          <p:spPr>
            <a:xfrm>
              <a:off x="1050934" y="4044585"/>
              <a:ext cx="182697" cy="107604"/>
            </a:xfrm>
            <a:custGeom>
              <a:rect b="b" l="l" r="r" t="t"/>
              <a:pathLst>
                <a:path extrusionOk="0" h="2436" w="4136">
                  <a:moveTo>
                    <a:pt x="95" y="1"/>
                  </a:moveTo>
                  <a:lnTo>
                    <a:pt x="1" y="174"/>
                  </a:lnTo>
                  <a:lnTo>
                    <a:pt x="3439" y="2031"/>
                  </a:lnTo>
                  <a:lnTo>
                    <a:pt x="271" y="2238"/>
                  </a:lnTo>
                  <a:lnTo>
                    <a:pt x="283" y="2435"/>
                  </a:lnTo>
                  <a:lnTo>
                    <a:pt x="4136" y="2183"/>
                  </a:lnTo>
                  <a:lnTo>
                    <a:pt x="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3"/>
            <p:cNvSpPr/>
            <p:nvPr/>
          </p:nvSpPr>
          <p:spPr>
            <a:xfrm>
              <a:off x="1202622" y="4064595"/>
              <a:ext cx="188661" cy="89538"/>
            </a:xfrm>
            <a:custGeom>
              <a:rect b="b" l="l" r="r" t="t"/>
              <a:pathLst>
                <a:path extrusionOk="0" h="2027" w="4271">
                  <a:moveTo>
                    <a:pt x="3286" y="0"/>
                  </a:moveTo>
                  <a:lnTo>
                    <a:pt x="1" y="1728"/>
                  </a:lnTo>
                  <a:lnTo>
                    <a:pt x="4257" y="2027"/>
                  </a:lnTo>
                  <a:lnTo>
                    <a:pt x="4270" y="1830"/>
                  </a:lnTo>
                  <a:lnTo>
                    <a:pt x="706" y="1581"/>
                  </a:lnTo>
                  <a:lnTo>
                    <a:pt x="3378" y="175"/>
                  </a:lnTo>
                  <a:lnTo>
                    <a:pt x="3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3"/>
            <p:cNvSpPr/>
            <p:nvPr/>
          </p:nvSpPr>
          <p:spPr>
            <a:xfrm>
              <a:off x="1213091" y="4127276"/>
              <a:ext cx="127747" cy="170462"/>
            </a:xfrm>
            <a:custGeom>
              <a:rect b="b" l="l" r="r" t="t"/>
              <a:pathLst>
                <a:path extrusionOk="0" h="3859" w="2892">
                  <a:moveTo>
                    <a:pt x="1" y="1"/>
                  </a:moveTo>
                  <a:lnTo>
                    <a:pt x="279" y="3859"/>
                  </a:lnTo>
                  <a:lnTo>
                    <a:pt x="476" y="3845"/>
                  </a:lnTo>
                  <a:lnTo>
                    <a:pt x="232" y="469"/>
                  </a:lnTo>
                  <a:lnTo>
                    <a:pt x="2761" y="2713"/>
                  </a:lnTo>
                  <a:lnTo>
                    <a:pt x="2891" y="2565"/>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3"/>
            <p:cNvSpPr/>
            <p:nvPr/>
          </p:nvSpPr>
          <p:spPr>
            <a:xfrm>
              <a:off x="1082605" y="4134255"/>
              <a:ext cx="138790" cy="132032"/>
            </a:xfrm>
            <a:custGeom>
              <a:rect b="b" l="l" r="r" t="t"/>
              <a:pathLst>
                <a:path extrusionOk="0" h="2989" w="3142">
                  <a:moveTo>
                    <a:pt x="3007" y="0"/>
                  </a:moveTo>
                  <a:lnTo>
                    <a:pt x="1" y="2845"/>
                  </a:lnTo>
                  <a:lnTo>
                    <a:pt x="137" y="2988"/>
                  </a:lnTo>
                  <a:lnTo>
                    <a:pt x="3142" y="143"/>
                  </a:lnTo>
                  <a:lnTo>
                    <a:pt x="30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2" name="Google Shape;662;p13"/>
          <p:cNvSpPr/>
          <p:nvPr/>
        </p:nvSpPr>
        <p:spPr>
          <a:xfrm>
            <a:off x="7068975" y="4180407"/>
            <a:ext cx="2451332" cy="1295877"/>
          </a:xfrm>
          <a:custGeom>
            <a:rect b="b" l="l" r="r" t="t"/>
            <a:pathLst>
              <a:path extrusionOk="0" h="96169" w="181917">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3"/>
          <p:cNvSpPr/>
          <p:nvPr/>
        </p:nvSpPr>
        <p:spPr>
          <a:xfrm rot="10800000">
            <a:off x="-852656" y="-263497"/>
            <a:ext cx="1882841" cy="995349"/>
          </a:xfrm>
          <a:custGeom>
            <a:rect b="b" l="l" r="r" t="t"/>
            <a:pathLst>
              <a:path extrusionOk="0" h="96169" w="181917">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664" name="Shape 664"/>
        <p:cNvGrpSpPr/>
        <p:nvPr/>
      </p:nvGrpSpPr>
      <p:grpSpPr>
        <a:xfrm>
          <a:off x="0" y="0"/>
          <a:ext cx="0" cy="0"/>
          <a:chOff x="0" y="0"/>
          <a:chExt cx="0" cy="0"/>
        </a:xfrm>
      </p:grpSpPr>
      <p:grpSp>
        <p:nvGrpSpPr>
          <p:cNvPr id="665" name="Google Shape;665;p14"/>
          <p:cNvGrpSpPr/>
          <p:nvPr/>
        </p:nvGrpSpPr>
        <p:grpSpPr>
          <a:xfrm>
            <a:off x="-12700" y="3175"/>
            <a:ext cx="9220200" cy="5200800"/>
            <a:chOff x="-12700" y="3175"/>
            <a:chExt cx="9220200" cy="5200800"/>
          </a:xfrm>
        </p:grpSpPr>
        <p:cxnSp>
          <p:nvCxnSpPr>
            <p:cNvPr id="666" name="Google Shape;666;p14"/>
            <p:cNvCxnSpPr/>
            <p:nvPr/>
          </p:nvCxnSpPr>
          <p:spPr>
            <a:xfrm>
              <a:off x="71221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667" name="Google Shape;667;p14"/>
            <p:cNvCxnSpPr/>
            <p:nvPr/>
          </p:nvCxnSpPr>
          <p:spPr>
            <a:xfrm>
              <a:off x="156994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668" name="Google Shape;668;p14"/>
            <p:cNvCxnSpPr/>
            <p:nvPr/>
          </p:nvCxnSpPr>
          <p:spPr>
            <a:xfrm>
              <a:off x="242767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669" name="Google Shape;669;p14"/>
            <p:cNvCxnSpPr/>
            <p:nvPr/>
          </p:nvCxnSpPr>
          <p:spPr>
            <a:xfrm>
              <a:off x="328540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670" name="Google Shape;670;p14"/>
            <p:cNvCxnSpPr/>
            <p:nvPr/>
          </p:nvCxnSpPr>
          <p:spPr>
            <a:xfrm>
              <a:off x="414313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671" name="Google Shape;671;p14"/>
            <p:cNvCxnSpPr/>
            <p:nvPr/>
          </p:nvCxnSpPr>
          <p:spPr>
            <a:xfrm>
              <a:off x="500086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672" name="Google Shape;672;p14"/>
            <p:cNvCxnSpPr/>
            <p:nvPr/>
          </p:nvCxnSpPr>
          <p:spPr>
            <a:xfrm>
              <a:off x="585859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673" name="Google Shape;673;p14"/>
            <p:cNvCxnSpPr/>
            <p:nvPr/>
          </p:nvCxnSpPr>
          <p:spPr>
            <a:xfrm>
              <a:off x="671632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674" name="Google Shape;674;p14"/>
            <p:cNvCxnSpPr/>
            <p:nvPr/>
          </p:nvCxnSpPr>
          <p:spPr>
            <a:xfrm>
              <a:off x="7574057"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675" name="Google Shape;675;p14"/>
            <p:cNvCxnSpPr/>
            <p:nvPr/>
          </p:nvCxnSpPr>
          <p:spPr>
            <a:xfrm>
              <a:off x="8431788"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676" name="Google Shape;676;p14"/>
            <p:cNvCxnSpPr/>
            <p:nvPr/>
          </p:nvCxnSpPr>
          <p:spPr>
            <a:xfrm>
              <a:off x="-12700" y="67615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677" name="Google Shape;677;p14"/>
            <p:cNvCxnSpPr/>
            <p:nvPr/>
          </p:nvCxnSpPr>
          <p:spPr>
            <a:xfrm>
              <a:off x="-12700" y="143439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678" name="Google Shape;678;p14"/>
            <p:cNvCxnSpPr/>
            <p:nvPr/>
          </p:nvCxnSpPr>
          <p:spPr>
            <a:xfrm>
              <a:off x="-12700" y="219263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679" name="Google Shape;679;p14"/>
            <p:cNvCxnSpPr/>
            <p:nvPr/>
          </p:nvCxnSpPr>
          <p:spPr>
            <a:xfrm>
              <a:off x="-12700" y="295087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680" name="Google Shape;680;p14"/>
            <p:cNvCxnSpPr/>
            <p:nvPr/>
          </p:nvCxnSpPr>
          <p:spPr>
            <a:xfrm>
              <a:off x="-12700" y="370911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681" name="Google Shape;681;p14"/>
            <p:cNvCxnSpPr/>
            <p:nvPr/>
          </p:nvCxnSpPr>
          <p:spPr>
            <a:xfrm>
              <a:off x="-12700" y="4467350"/>
              <a:ext cx="9220200" cy="0"/>
            </a:xfrm>
            <a:prstGeom prst="straightConnector1">
              <a:avLst/>
            </a:prstGeom>
            <a:noFill/>
            <a:ln cap="flat" cmpd="sng" w="9525">
              <a:solidFill>
                <a:schemeClr val="accent4"/>
              </a:solidFill>
              <a:prstDash val="solid"/>
              <a:round/>
              <a:headEnd len="med" w="med" type="none"/>
              <a:tailEnd len="med" w="med" type="none"/>
            </a:ln>
          </p:spPr>
        </p:cxnSp>
      </p:grpSp>
      <p:sp>
        <p:nvSpPr>
          <p:cNvPr id="682" name="Google Shape;682;p14"/>
          <p:cNvSpPr txBox="1"/>
          <p:nvPr>
            <p:ph type="title"/>
          </p:nvPr>
        </p:nvSpPr>
        <p:spPr>
          <a:xfrm>
            <a:off x="5829081" y="3071713"/>
            <a:ext cx="2601600" cy="531900"/>
          </a:xfrm>
          <a:prstGeom prst="rect">
            <a:avLst/>
          </a:prstGeom>
          <a:solidFill>
            <a:schemeClr val="lt2"/>
          </a:solidFill>
          <a:ln cap="flat" cmpd="sng" w="38100">
            <a:solidFill>
              <a:schemeClr val="lt2"/>
            </a:solidFill>
            <a:prstDash val="solid"/>
            <a:round/>
            <a:headEnd len="sm" w="sm" type="none"/>
            <a:tailEnd len="sm" w="sm" type="none"/>
          </a:ln>
        </p:spPr>
        <p:txBody>
          <a:bodyPr anchorCtr="0" anchor="t" bIns="91425" lIns="91425" spcFirstLastPara="1" rIns="91425" wrap="square" tIns="91425">
            <a:noAutofit/>
          </a:bodyPr>
          <a:lstStyle>
            <a:lvl1pPr lvl="0" rtl="0" algn="r">
              <a:spcBef>
                <a:spcPts val="0"/>
              </a:spcBef>
              <a:spcAft>
                <a:spcPts val="0"/>
              </a:spcAft>
              <a:buSzPts val="3000"/>
              <a:buNone/>
              <a:defRPr sz="24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683" name="Google Shape;683;p14"/>
          <p:cNvSpPr txBox="1"/>
          <p:nvPr>
            <p:ph idx="1" type="subTitle"/>
          </p:nvPr>
        </p:nvSpPr>
        <p:spPr>
          <a:xfrm>
            <a:off x="3286125" y="1539888"/>
            <a:ext cx="5144700" cy="1478400"/>
          </a:xfrm>
          <a:prstGeom prst="rect">
            <a:avLst/>
          </a:prstGeom>
        </p:spPr>
        <p:txBody>
          <a:bodyPr anchorCtr="0" anchor="b" bIns="91425" lIns="91425" spcFirstLastPara="1" rIns="91425" wrap="square" tIns="91425">
            <a:noAutofit/>
          </a:bodyPr>
          <a:lstStyle>
            <a:lvl1pPr lvl="0" rtl="0" algn="r">
              <a:lnSpc>
                <a:spcPct val="100000"/>
              </a:lnSpc>
              <a:spcBef>
                <a:spcPts val="0"/>
              </a:spcBef>
              <a:spcAft>
                <a:spcPts val="0"/>
              </a:spcAft>
              <a:buSzPts val="3000"/>
              <a:buNone/>
              <a:defRPr sz="2500"/>
            </a:lvl1pPr>
            <a:lvl2pPr lvl="1" rtl="0" algn="ctr">
              <a:lnSpc>
                <a:spcPct val="100000"/>
              </a:lnSpc>
              <a:spcBef>
                <a:spcPts val="0"/>
              </a:spcBef>
              <a:spcAft>
                <a:spcPts val="0"/>
              </a:spcAft>
              <a:buSzPts val="3000"/>
              <a:buNone/>
              <a:defRPr sz="3000"/>
            </a:lvl2pPr>
            <a:lvl3pPr lvl="2" rtl="0" algn="ctr">
              <a:lnSpc>
                <a:spcPct val="100000"/>
              </a:lnSpc>
              <a:spcBef>
                <a:spcPts val="1600"/>
              </a:spcBef>
              <a:spcAft>
                <a:spcPts val="0"/>
              </a:spcAft>
              <a:buSzPts val="3000"/>
              <a:buNone/>
              <a:defRPr sz="3000"/>
            </a:lvl3pPr>
            <a:lvl4pPr lvl="3" rtl="0" algn="ctr">
              <a:lnSpc>
                <a:spcPct val="100000"/>
              </a:lnSpc>
              <a:spcBef>
                <a:spcPts val="1600"/>
              </a:spcBef>
              <a:spcAft>
                <a:spcPts val="0"/>
              </a:spcAft>
              <a:buSzPts val="3000"/>
              <a:buNone/>
              <a:defRPr sz="3000"/>
            </a:lvl4pPr>
            <a:lvl5pPr lvl="4" rtl="0" algn="ctr">
              <a:lnSpc>
                <a:spcPct val="100000"/>
              </a:lnSpc>
              <a:spcBef>
                <a:spcPts val="1600"/>
              </a:spcBef>
              <a:spcAft>
                <a:spcPts val="0"/>
              </a:spcAft>
              <a:buSzPts val="3000"/>
              <a:buNone/>
              <a:defRPr sz="3000"/>
            </a:lvl5pPr>
            <a:lvl6pPr lvl="5" rtl="0" algn="ctr">
              <a:lnSpc>
                <a:spcPct val="100000"/>
              </a:lnSpc>
              <a:spcBef>
                <a:spcPts val="1600"/>
              </a:spcBef>
              <a:spcAft>
                <a:spcPts val="0"/>
              </a:spcAft>
              <a:buSzPts val="3000"/>
              <a:buNone/>
              <a:defRPr sz="3000"/>
            </a:lvl6pPr>
            <a:lvl7pPr lvl="6" rtl="0" algn="ctr">
              <a:lnSpc>
                <a:spcPct val="100000"/>
              </a:lnSpc>
              <a:spcBef>
                <a:spcPts val="1600"/>
              </a:spcBef>
              <a:spcAft>
                <a:spcPts val="0"/>
              </a:spcAft>
              <a:buSzPts val="3000"/>
              <a:buNone/>
              <a:defRPr sz="3000"/>
            </a:lvl7pPr>
            <a:lvl8pPr lvl="7" rtl="0" algn="ctr">
              <a:lnSpc>
                <a:spcPct val="100000"/>
              </a:lnSpc>
              <a:spcBef>
                <a:spcPts val="1600"/>
              </a:spcBef>
              <a:spcAft>
                <a:spcPts val="0"/>
              </a:spcAft>
              <a:buSzPts val="3000"/>
              <a:buNone/>
              <a:defRPr sz="3000"/>
            </a:lvl8pPr>
            <a:lvl9pPr lvl="8" rtl="0" algn="ctr">
              <a:lnSpc>
                <a:spcPct val="100000"/>
              </a:lnSpc>
              <a:spcBef>
                <a:spcPts val="1600"/>
              </a:spcBef>
              <a:spcAft>
                <a:spcPts val="1600"/>
              </a:spcAft>
              <a:buSzPts val="3000"/>
              <a:buNone/>
              <a:defRPr sz="3000"/>
            </a:lvl9pPr>
          </a:lstStyle>
          <a:p/>
        </p:txBody>
      </p:sp>
      <p:sp>
        <p:nvSpPr>
          <p:cNvPr id="684" name="Google Shape;684;p14"/>
          <p:cNvSpPr/>
          <p:nvPr/>
        </p:nvSpPr>
        <p:spPr>
          <a:xfrm>
            <a:off x="3697125" y="4180407"/>
            <a:ext cx="2451332" cy="1295877"/>
          </a:xfrm>
          <a:custGeom>
            <a:rect b="b" l="l" r="r" t="t"/>
            <a:pathLst>
              <a:path extrusionOk="0" h="96169" w="181917">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4"/>
          <p:cNvSpPr/>
          <p:nvPr/>
        </p:nvSpPr>
        <p:spPr>
          <a:xfrm>
            <a:off x="8681889" y="1386224"/>
            <a:ext cx="124346" cy="96517"/>
          </a:xfrm>
          <a:custGeom>
            <a:rect b="b" l="l" r="r" t="t"/>
            <a:pathLst>
              <a:path extrusionOk="0" h="2185" w="2815">
                <a:moveTo>
                  <a:pt x="1407" y="1"/>
                </a:moveTo>
                <a:cubicBezTo>
                  <a:pt x="2" y="1"/>
                  <a:pt x="0" y="2184"/>
                  <a:pt x="1407" y="2184"/>
                </a:cubicBezTo>
                <a:cubicBezTo>
                  <a:pt x="2812" y="2184"/>
                  <a:pt x="2815" y="1"/>
                  <a:pt x="14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6" name="Google Shape;686;p14"/>
          <p:cNvGrpSpPr/>
          <p:nvPr/>
        </p:nvGrpSpPr>
        <p:grpSpPr>
          <a:xfrm>
            <a:off x="8179659" y="3964234"/>
            <a:ext cx="502241" cy="499193"/>
            <a:chOff x="5275459" y="1221034"/>
            <a:chExt cx="502241" cy="499193"/>
          </a:xfrm>
        </p:grpSpPr>
        <p:sp>
          <p:nvSpPr>
            <p:cNvPr id="687" name="Google Shape;687;p14"/>
            <p:cNvSpPr/>
            <p:nvPr/>
          </p:nvSpPr>
          <p:spPr>
            <a:xfrm>
              <a:off x="5377277" y="1346352"/>
              <a:ext cx="288049" cy="288005"/>
            </a:xfrm>
            <a:custGeom>
              <a:rect b="b" l="l" r="r" t="t"/>
              <a:pathLst>
                <a:path extrusionOk="0" h="6520" w="6521">
                  <a:moveTo>
                    <a:pt x="3261" y="0"/>
                  </a:moveTo>
                  <a:cubicBezTo>
                    <a:pt x="1461" y="0"/>
                    <a:pt x="1" y="1460"/>
                    <a:pt x="1" y="3261"/>
                  </a:cubicBezTo>
                  <a:cubicBezTo>
                    <a:pt x="1" y="5061"/>
                    <a:pt x="1461" y="6520"/>
                    <a:pt x="3261" y="6520"/>
                  </a:cubicBezTo>
                  <a:cubicBezTo>
                    <a:pt x="5060" y="6520"/>
                    <a:pt x="6520" y="5061"/>
                    <a:pt x="6520" y="3261"/>
                  </a:cubicBezTo>
                  <a:cubicBezTo>
                    <a:pt x="6520" y="1460"/>
                    <a:pt x="5060" y="0"/>
                    <a:pt x="32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4"/>
            <p:cNvSpPr/>
            <p:nvPr/>
          </p:nvSpPr>
          <p:spPr>
            <a:xfrm>
              <a:off x="5447555" y="1221034"/>
              <a:ext cx="60781" cy="60781"/>
            </a:xfrm>
            <a:custGeom>
              <a:rect b="b" l="l" r="r" t="t"/>
              <a:pathLst>
                <a:path extrusionOk="0" h="1376" w="1376">
                  <a:moveTo>
                    <a:pt x="688" y="0"/>
                  </a:moveTo>
                  <a:cubicBezTo>
                    <a:pt x="308" y="0"/>
                    <a:pt x="0" y="308"/>
                    <a:pt x="0" y="688"/>
                  </a:cubicBezTo>
                  <a:cubicBezTo>
                    <a:pt x="0" y="1067"/>
                    <a:pt x="308" y="1375"/>
                    <a:pt x="688" y="1375"/>
                  </a:cubicBezTo>
                  <a:cubicBezTo>
                    <a:pt x="1067" y="1375"/>
                    <a:pt x="1375" y="1067"/>
                    <a:pt x="1375" y="688"/>
                  </a:cubicBezTo>
                  <a:cubicBezTo>
                    <a:pt x="1375" y="308"/>
                    <a:pt x="1067" y="0"/>
                    <a:pt x="6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4"/>
            <p:cNvSpPr/>
            <p:nvPr/>
          </p:nvSpPr>
          <p:spPr>
            <a:xfrm>
              <a:off x="5318527" y="1634312"/>
              <a:ext cx="49252" cy="49297"/>
            </a:xfrm>
            <a:custGeom>
              <a:rect b="b" l="l" r="r" t="t"/>
              <a:pathLst>
                <a:path extrusionOk="0" h="1116" w="1115">
                  <a:moveTo>
                    <a:pt x="557" y="1"/>
                  </a:moveTo>
                  <a:cubicBezTo>
                    <a:pt x="250" y="1"/>
                    <a:pt x="0" y="250"/>
                    <a:pt x="0" y="558"/>
                  </a:cubicBezTo>
                  <a:cubicBezTo>
                    <a:pt x="0" y="866"/>
                    <a:pt x="250" y="1116"/>
                    <a:pt x="557" y="1116"/>
                  </a:cubicBezTo>
                  <a:cubicBezTo>
                    <a:pt x="865" y="1116"/>
                    <a:pt x="1114" y="866"/>
                    <a:pt x="1114" y="558"/>
                  </a:cubicBezTo>
                  <a:cubicBezTo>
                    <a:pt x="1114" y="250"/>
                    <a:pt x="865" y="1"/>
                    <a:pt x="5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4"/>
            <p:cNvSpPr/>
            <p:nvPr/>
          </p:nvSpPr>
          <p:spPr>
            <a:xfrm>
              <a:off x="5665281" y="1616246"/>
              <a:ext cx="33306" cy="33262"/>
            </a:xfrm>
            <a:custGeom>
              <a:rect b="b" l="l" r="r" t="t"/>
              <a:pathLst>
                <a:path extrusionOk="0" h="753" w="754">
                  <a:moveTo>
                    <a:pt x="377" y="0"/>
                  </a:moveTo>
                  <a:cubicBezTo>
                    <a:pt x="169" y="0"/>
                    <a:pt x="0" y="168"/>
                    <a:pt x="0" y="376"/>
                  </a:cubicBezTo>
                  <a:cubicBezTo>
                    <a:pt x="0" y="583"/>
                    <a:pt x="169" y="752"/>
                    <a:pt x="377" y="752"/>
                  </a:cubicBezTo>
                  <a:cubicBezTo>
                    <a:pt x="584" y="752"/>
                    <a:pt x="753" y="583"/>
                    <a:pt x="753" y="376"/>
                  </a:cubicBezTo>
                  <a:cubicBezTo>
                    <a:pt x="753" y="168"/>
                    <a:pt x="584" y="0"/>
                    <a:pt x="3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4"/>
            <p:cNvSpPr/>
            <p:nvPr/>
          </p:nvSpPr>
          <p:spPr>
            <a:xfrm>
              <a:off x="5681890" y="1381646"/>
              <a:ext cx="31893" cy="31848"/>
            </a:xfrm>
            <a:custGeom>
              <a:rect b="b" l="l" r="r" t="t"/>
              <a:pathLst>
                <a:path extrusionOk="0" h="721" w="722">
                  <a:moveTo>
                    <a:pt x="360" y="0"/>
                  </a:moveTo>
                  <a:cubicBezTo>
                    <a:pt x="162" y="0"/>
                    <a:pt x="1" y="161"/>
                    <a:pt x="1" y="360"/>
                  </a:cubicBezTo>
                  <a:cubicBezTo>
                    <a:pt x="1" y="559"/>
                    <a:pt x="162" y="720"/>
                    <a:pt x="360" y="720"/>
                  </a:cubicBezTo>
                  <a:cubicBezTo>
                    <a:pt x="560" y="720"/>
                    <a:pt x="721" y="559"/>
                    <a:pt x="721" y="360"/>
                  </a:cubicBezTo>
                  <a:cubicBezTo>
                    <a:pt x="721" y="161"/>
                    <a:pt x="560" y="0"/>
                    <a:pt x="36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14"/>
            <p:cNvSpPr/>
            <p:nvPr/>
          </p:nvSpPr>
          <p:spPr>
            <a:xfrm>
              <a:off x="5275459" y="1346484"/>
              <a:ext cx="48369" cy="48369"/>
            </a:xfrm>
            <a:custGeom>
              <a:rect b="b" l="l" r="r" t="t"/>
              <a:pathLst>
                <a:path extrusionOk="0" h="1095" w="1095">
                  <a:moveTo>
                    <a:pt x="548" y="1"/>
                  </a:moveTo>
                  <a:cubicBezTo>
                    <a:pt x="246" y="1"/>
                    <a:pt x="1" y="245"/>
                    <a:pt x="1" y="548"/>
                  </a:cubicBezTo>
                  <a:cubicBezTo>
                    <a:pt x="1" y="849"/>
                    <a:pt x="246" y="1094"/>
                    <a:pt x="548" y="1094"/>
                  </a:cubicBezTo>
                  <a:cubicBezTo>
                    <a:pt x="850" y="1094"/>
                    <a:pt x="1094" y="849"/>
                    <a:pt x="1094" y="548"/>
                  </a:cubicBezTo>
                  <a:cubicBezTo>
                    <a:pt x="1094" y="245"/>
                    <a:pt x="850" y="1"/>
                    <a:pt x="5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14"/>
            <p:cNvSpPr/>
            <p:nvPr/>
          </p:nvSpPr>
          <p:spPr>
            <a:xfrm>
              <a:off x="5728360" y="1481961"/>
              <a:ext cx="49341" cy="49341"/>
            </a:xfrm>
            <a:custGeom>
              <a:rect b="b" l="l" r="r" t="t"/>
              <a:pathLst>
                <a:path extrusionOk="0" h="1117" w="1117">
                  <a:moveTo>
                    <a:pt x="559" y="0"/>
                  </a:moveTo>
                  <a:cubicBezTo>
                    <a:pt x="251" y="0"/>
                    <a:pt x="0" y="251"/>
                    <a:pt x="0" y="558"/>
                  </a:cubicBezTo>
                  <a:cubicBezTo>
                    <a:pt x="0" y="867"/>
                    <a:pt x="251" y="1116"/>
                    <a:pt x="559" y="1116"/>
                  </a:cubicBezTo>
                  <a:cubicBezTo>
                    <a:pt x="867" y="1116"/>
                    <a:pt x="1117" y="867"/>
                    <a:pt x="1117" y="558"/>
                  </a:cubicBezTo>
                  <a:cubicBezTo>
                    <a:pt x="1117" y="251"/>
                    <a:pt x="867" y="0"/>
                    <a:pt x="5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14"/>
            <p:cNvSpPr/>
            <p:nvPr/>
          </p:nvSpPr>
          <p:spPr>
            <a:xfrm>
              <a:off x="5521235" y="1689263"/>
              <a:ext cx="30965" cy="30965"/>
            </a:xfrm>
            <a:custGeom>
              <a:rect b="b" l="l" r="r" t="t"/>
              <a:pathLst>
                <a:path extrusionOk="0" h="701" w="701">
                  <a:moveTo>
                    <a:pt x="352" y="0"/>
                  </a:moveTo>
                  <a:cubicBezTo>
                    <a:pt x="158" y="0"/>
                    <a:pt x="1" y="157"/>
                    <a:pt x="1" y="351"/>
                  </a:cubicBezTo>
                  <a:cubicBezTo>
                    <a:pt x="1" y="544"/>
                    <a:pt x="158" y="700"/>
                    <a:pt x="352" y="700"/>
                  </a:cubicBezTo>
                  <a:cubicBezTo>
                    <a:pt x="544" y="700"/>
                    <a:pt x="701" y="544"/>
                    <a:pt x="701" y="351"/>
                  </a:cubicBezTo>
                  <a:cubicBezTo>
                    <a:pt x="701" y="157"/>
                    <a:pt x="544" y="0"/>
                    <a:pt x="3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4"/>
            <p:cNvSpPr/>
            <p:nvPr/>
          </p:nvSpPr>
          <p:spPr>
            <a:xfrm>
              <a:off x="5596814" y="1264986"/>
              <a:ext cx="27740" cy="27696"/>
            </a:xfrm>
            <a:custGeom>
              <a:rect b="b" l="l" r="r" t="t"/>
              <a:pathLst>
                <a:path extrusionOk="0" h="627" w="628">
                  <a:moveTo>
                    <a:pt x="314" y="0"/>
                  </a:moveTo>
                  <a:cubicBezTo>
                    <a:pt x="141" y="0"/>
                    <a:pt x="1" y="140"/>
                    <a:pt x="1" y="313"/>
                  </a:cubicBezTo>
                  <a:cubicBezTo>
                    <a:pt x="1" y="487"/>
                    <a:pt x="141" y="626"/>
                    <a:pt x="314" y="626"/>
                  </a:cubicBezTo>
                  <a:cubicBezTo>
                    <a:pt x="487" y="626"/>
                    <a:pt x="628" y="487"/>
                    <a:pt x="628" y="313"/>
                  </a:cubicBezTo>
                  <a:cubicBezTo>
                    <a:pt x="628" y="140"/>
                    <a:pt x="487" y="0"/>
                    <a:pt x="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4"/>
            <p:cNvSpPr/>
            <p:nvPr/>
          </p:nvSpPr>
          <p:spPr>
            <a:xfrm>
              <a:off x="5299621" y="1490354"/>
              <a:ext cx="27254" cy="27210"/>
            </a:xfrm>
            <a:custGeom>
              <a:rect b="b" l="l" r="r" t="t"/>
              <a:pathLst>
                <a:path extrusionOk="0" h="616" w="617">
                  <a:moveTo>
                    <a:pt x="308" y="1"/>
                  </a:moveTo>
                  <a:cubicBezTo>
                    <a:pt x="139" y="1"/>
                    <a:pt x="1" y="138"/>
                    <a:pt x="1" y="308"/>
                  </a:cubicBezTo>
                  <a:cubicBezTo>
                    <a:pt x="1" y="478"/>
                    <a:pt x="139" y="616"/>
                    <a:pt x="308" y="616"/>
                  </a:cubicBezTo>
                  <a:cubicBezTo>
                    <a:pt x="478" y="616"/>
                    <a:pt x="616" y="478"/>
                    <a:pt x="616" y="308"/>
                  </a:cubicBezTo>
                  <a:cubicBezTo>
                    <a:pt x="616" y="138"/>
                    <a:pt x="478" y="1"/>
                    <a:pt x="3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4"/>
            <p:cNvSpPr/>
            <p:nvPr/>
          </p:nvSpPr>
          <p:spPr>
            <a:xfrm>
              <a:off x="5472159" y="1250321"/>
              <a:ext cx="143958" cy="260397"/>
            </a:xfrm>
            <a:custGeom>
              <a:rect b="b" l="l" r="r" t="t"/>
              <a:pathLst>
                <a:path extrusionOk="0" h="5895" w="3259">
                  <a:moveTo>
                    <a:pt x="260" y="1"/>
                  </a:moveTo>
                  <a:lnTo>
                    <a:pt x="0" y="49"/>
                  </a:lnTo>
                  <a:lnTo>
                    <a:pt x="1062" y="5894"/>
                  </a:lnTo>
                  <a:lnTo>
                    <a:pt x="3258" y="696"/>
                  </a:lnTo>
                  <a:lnTo>
                    <a:pt x="3014" y="594"/>
                  </a:lnTo>
                  <a:lnTo>
                    <a:pt x="1163" y="4974"/>
                  </a:lnTo>
                  <a:lnTo>
                    <a:pt x="26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14"/>
            <p:cNvSpPr/>
            <p:nvPr/>
          </p:nvSpPr>
          <p:spPr>
            <a:xfrm>
              <a:off x="5296883" y="1365478"/>
              <a:ext cx="245069" cy="144312"/>
            </a:xfrm>
            <a:custGeom>
              <a:rect b="b" l="l" r="r" t="t"/>
              <a:pathLst>
                <a:path extrusionOk="0" h="3267" w="5548">
                  <a:moveTo>
                    <a:pt x="126" y="1"/>
                  </a:moveTo>
                  <a:lnTo>
                    <a:pt x="0" y="233"/>
                  </a:lnTo>
                  <a:lnTo>
                    <a:pt x="4614" y="2726"/>
                  </a:lnTo>
                  <a:lnTo>
                    <a:pt x="362" y="3004"/>
                  </a:lnTo>
                  <a:lnTo>
                    <a:pt x="379" y="3267"/>
                  </a:lnTo>
                  <a:lnTo>
                    <a:pt x="5547" y="2930"/>
                  </a:lnTo>
                  <a:lnTo>
                    <a:pt x="12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14"/>
            <p:cNvSpPr/>
            <p:nvPr/>
          </p:nvSpPr>
          <p:spPr>
            <a:xfrm>
              <a:off x="5500430" y="1392335"/>
              <a:ext cx="253020" cy="120149"/>
            </a:xfrm>
            <a:custGeom>
              <a:rect b="b" l="l" r="r" t="t"/>
              <a:pathLst>
                <a:path extrusionOk="0" h="2720" w="5728">
                  <a:moveTo>
                    <a:pt x="4407" y="1"/>
                  </a:moveTo>
                  <a:lnTo>
                    <a:pt x="0" y="2318"/>
                  </a:lnTo>
                  <a:lnTo>
                    <a:pt x="5710" y="2720"/>
                  </a:lnTo>
                  <a:lnTo>
                    <a:pt x="5728" y="2456"/>
                  </a:lnTo>
                  <a:lnTo>
                    <a:pt x="945" y="2120"/>
                  </a:lnTo>
                  <a:lnTo>
                    <a:pt x="4531" y="236"/>
                  </a:lnTo>
                  <a:lnTo>
                    <a:pt x="44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14"/>
            <p:cNvSpPr/>
            <p:nvPr/>
          </p:nvSpPr>
          <p:spPr>
            <a:xfrm>
              <a:off x="5514432" y="1476484"/>
              <a:ext cx="171389" cy="228681"/>
            </a:xfrm>
            <a:custGeom>
              <a:rect b="b" l="l" r="r" t="t"/>
              <a:pathLst>
                <a:path extrusionOk="0" h="5177" w="3880">
                  <a:moveTo>
                    <a:pt x="1" y="0"/>
                  </a:moveTo>
                  <a:lnTo>
                    <a:pt x="374" y="5177"/>
                  </a:lnTo>
                  <a:lnTo>
                    <a:pt x="637" y="5157"/>
                  </a:lnTo>
                  <a:lnTo>
                    <a:pt x="310" y="629"/>
                  </a:lnTo>
                  <a:lnTo>
                    <a:pt x="310" y="629"/>
                  </a:lnTo>
                  <a:lnTo>
                    <a:pt x="3703" y="3638"/>
                  </a:lnTo>
                  <a:lnTo>
                    <a:pt x="3879" y="3441"/>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14"/>
            <p:cNvSpPr/>
            <p:nvPr/>
          </p:nvSpPr>
          <p:spPr>
            <a:xfrm>
              <a:off x="5339067" y="1485804"/>
              <a:ext cx="186187" cy="177176"/>
            </a:xfrm>
            <a:custGeom>
              <a:rect b="b" l="l" r="r" t="t"/>
              <a:pathLst>
                <a:path extrusionOk="0" h="4011" w="4215">
                  <a:moveTo>
                    <a:pt x="4033" y="0"/>
                  </a:moveTo>
                  <a:lnTo>
                    <a:pt x="0" y="3818"/>
                  </a:lnTo>
                  <a:lnTo>
                    <a:pt x="182" y="4011"/>
                  </a:lnTo>
                  <a:lnTo>
                    <a:pt x="4215" y="192"/>
                  </a:lnTo>
                  <a:lnTo>
                    <a:pt x="403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02" name="Google Shape;702;p14"/>
          <p:cNvGrpSpPr/>
          <p:nvPr/>
        </p:nvGrpSpPr>
        <p:grpSpPr>
          <a:xfrm>
            <a:off x="4825750" y="539505"/>
            <a:ext cx="374318" cy="372065"/>
            <a:chOff x="1034987" y="3936892"/>
            <a:chExt cx="374318" cy="372065"/>
          </a:xfrm>
        </p:grpSpPr>
        <p:sp>
          <p:nvSpPr>
            <p:cNvPr id="703" name="Google Shape;703;p14"/>
            <p:cNvSpPr/>
            <p:nvPr/>
          </p:nvSpPr>
          <p:spPr>
            <a:xfrm>
              <a:off x="1110876" y="4030317"/>
              <a:ext cx="214678" cy="214678"/>
            </a:xfrm>
            <a:custGeom>
              <a:rect b="b" l="l" r="r" t="t"/>
              <a:pathLst>
                <a:path extrusionOk="0" h="4860" w="4860">
                  <a:moveTo>
                    <a:pt x="2430" y="1"/>
                  </a:moveTo>
                  <a:cubicBezTo>
                    <a:pt x="1088" y="1"/>
                    <a:pt x="0" y="1088"/>
                    <a:pt x="0" y="2430"/>
                  </a:cubicBezTo>
                  <a:cubicBezTo>
                    <a:pt x="0" y="3772"/>
                    <a:pt x="1088" y="4859"/>
                    <a:pt x="2430" y="4859"/>
                  </a:cubicBezTo>
                  <a:cubicBezTo>
                    <a:pt x="3772" y="4859"/>
                    <a:pt x="4859" y="3772"/>
                    <a:pt x="4859" y="2430"/>
                  </a:cubicBezTo>
                  <a:cubicBezTo>
                    <a:pt x="4859" y="1088"/>
                    <a:pt x="3772" y="1"/>
                    <a:pt x="24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14"/>
            <p:cNvSpPr/>
            <p:nvPr/>
          </p:nvSpPr>
          <p:spPr>
            <a:xfrm>
              <a:off x="1163220" y="3936892"/>
              <a:ext cx="45321" cy="45321"/>
            </a:xfrm>
            <a:custGeom>
              <a:rect b="b" l="l" r="r" t="t"/>
              <a:pathLst>
                <a:path extrusionOk="0" h="1026" w="1026">
                  <a:moveTo>
                    <a:pt x="514" y="1"/>
                  </a:moveTo>
                  <a:cubicBezTo>
                    <a:pt x="230" y="1"/>
                    <a:pt x="1" y="230"/>
                    <a:pt x="1" y="514"/>
                  </a:cubicBezTo>
                  <a:cubicBezTo>
                    <a:pt x="1" y="796"/>
                    <a:pt x="230" y="1025"/>
                    <a:pt x="514" y="1025"/>
                  </a:cubicBezTo>
                  <a:cubicBezTo>
                    <a:pt x="796" y="1025"/>
                    <a:pt x="1025" y="796"/>
                    <a:pt x="1025" y="514"/>
                  </a:cubicBezTo>
                  <a:cubicBezTo>
                    <a:pt x="1025" y="230"/>
                    <a:pt x="796" y="1"/>
                    <a:pt x="5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14"/>
            <p:cNvSpPr/>
            <p:nvPr/>
          </p:nvSpPr>
          <p:spPr>
            <a:xfrm>
              <a:off x="1067057" y="4244951"/>
              <a:ext cx="36752" cy="36707"/>
            </a:xfrm>
            <a:custGeom>
              <a:rect b="b" l="l" r="r" t="t"/>
              <a:pathLst>
                <a:path extrusionOk="0" h="831" w="832">
                  <a:moveTo>
                    <a:pt x="416" y="0"/>
                  </a:moveTo>
                  <a:cubicBezTo>
                    <a:pt x="187" y="0"/>
                    <a:pt x="1" y="186"/>
                    <a:pt x="1" y="415"/>
                  </a:cubicBezTo>
                  <a:cubicBezTo>
                    <a:pt x="1" y="646"/>
                    <a:pt x="187" y="831"/>
                    <a:pt x="416" y="831"/>
                  </a:cubicBezTo>
                  <a:cubicBezTo>
                    <a:pt x="645" y="831"/>
                    <a:pt x="831" y="646"/>
                    <a:pt x="831" y="415"/>
                  </a:cubicBezTo>
                  <a:cubicBezTo>
                    <a:pt x="831" y="186"/>
                    <a:pt x="645" y="0"/>
                    <a:pt x="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14"/>
            <p:cNvSpPr/>
            <p:nvPr/>
          </p:nvSpPr>
          <p:spPr>
            <a:xfrm>
              <a:off x="1325554" y="4231479"/>
              <a:ext cx="24781" cy="24781"/>
            </a:xfrm>
            <a:custGeom>
              <a:rect b="b" l="l" r="r" t="t"/>
              <a:pathLst>
                <a:path extrusionOk="0" h="561" w="561">
                  <a:moveTo>
                    <a:pt x="280" y="0"/>
                  </a:moveTo>
                  <a:cubicBezTo>
                    <a:pt x="125" y="0"/>
                    <a:pt x="0" y="125"/>
                    <a:pt x="0" y="280"/>
                  </a:cubicBezTo>
                  <a:cubicBezTo>
                    <a:pt x="0" y="436"/>
                    <a:pt x="125" y="560"/>
                    <a:pt x="280" y="560"/>
                  </a:cubicBezTo>
                  <a:cubicBezTo>
                    <a:pt x="435" y="560"/>
                    <a:pt x="561" y="436"/>
                    <a:pt x="561" y="280"/>
                  </a:cubicBezTo>
                  <a:cubicBezTo>
                    <a:pt x="561" y="125"/>
                    <a:pt x="435" y="0"/>
                    <a:pt x="2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4"/>
            <p:cNvSpPr/>
            <p:nvPr/>
          </p:nvSpPr>
          <p:spPr>
            <a:xfrm>
              <a:off x="1337922" y="4056644"/>
              <a:ext cx="23765" cy="23721"/>
            </a:xfrm>
            <a:custGeom>
              <a:rect b="b" l="l" r="r" t="t"/>
              <a:pathLst>
                <a:path extrusionOk="0" h="537" w="538">
                  <a:moveTo>
                    <a:pt x="268" y="0"/>
                  </a:moveTo>
                  <a:cubicBezTo>
                    <a:pt x="121" y="0"/>
                    <a:pt x="0" y="120"/>
                    <a:pt x="0" y="268"/>
                  </a:cubicBezTo>
                  <a:cubicBezTo>
                    <a:pt x="0" y="416"/>
                    <a:pt x="121" y="537"/>
                    <a:pt x="268" y="537"/>
                  </a:cubicBezTo>
                  <a:cubicBezTo>
                    <a:pt x="417" y="537"/>
                    <a:pt x="537" y="416"/>
                    <a:pt x="537" y="268"/>
                  </a:cubicBezTo>
                  <a:cubicBezTo>
                    <a:pt x="537" y="120"/>
                    <a:pt x="417" y="0"/>
                    <a:pt x="2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4"/>
            <p:cNvSpPr/>
            <p:nvPr/>
          </p:nvSpPr>
          <p:spPr>
            <a:xfrm>
              <a:off x="1034987" y="4030405"/>
              <a:ext cx="36089" cy="36045"/>
            </a:xfrm>
            <a:custGeom>
              <a:rect b="b" l="l" r="r" t="t"/>
              <a:pathLst>
                <a:path extrusionOk="0" h="816" w="817">
                  <a:moveTo>
                    <a:pt x="409" y="1"/>
                  </a:moveTo>
                  <a:cubicBezTo>
                    <a:pt x="184" y="1"/>
                    <a:pt x="1" y="183"/>
                    <a:pt x="1" y="408"/>
                  </a:cubicBezTo>
                  <a:cubicBezTo>
                    <a:pt x="1" y="634"/>
                    <a:pt x="184" y="815"/>
                    <a:pt x="409" y="815"/>
                  </a:cubicBezTo>
                  <a:cubicBezTo>
                    <a:pt x="634" y="815"/>
                    <a:pt x="817" y="634"/>
                    <a:pt x="817" y="408"/>
                  </a:cubicBezTo>
                  <a:cubicBezTo>
                    <a:pt x="817" y="183"/>
                    <a:pt x="634" y="1"/>
                    <a:pt x="4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4"/>
            <p:cNvSpPr/>
            <p:nvPr/>
          </p:nvSpPr>
          <p:spPr>
            <a:xfrm>
              <a:off x="1372554" y="4131384"/>
              <a:ext cx="36752" cy="36796"/>
            </a:xfrm>
            <a:custGeom>
              <a:rect b="b" l="l" r="r" t="t"/>
              <a:pathLst>
                <a:path extrusionOk="0" h="833" w="832">
                  <a:moveTo>
                    <a:pt x="417" y="1"/>
                  </a:moveTo>
                  <a:cubicBezTo>
                    <a:pt x="186" y="1"/>
                    <a:pt x="0" y="187"/>
                    <a:pt x="0" y="417"/>
                  </a:cubicBezTo>
                  <a:cubicBezTo>
                    <a:pt x="0" y="646"/>
                    <a:pt x="186" y="832"/>
                    <a:pt x="417" y="832"/>
                  </a:cubicBezTo>
                  <a:cubicBezTo>
                    <a:pt x="646" y="832"/>
                    <a:pt x="832" y="646"/>
                    <a:pt x="832" y="417"/>
                  </a:cubicBezTo>
                  <a:cubicBezTo>
                    <a:pt x="832" y="187"/>
                    <a:pt x="646" y="1"/>
                    <a:pt x="4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14"/>
            <p:cNvSpPr/>
            <p:nvPr/>
          </p:nvSpPr>
          <p:spPr>
            <a:xfrm>
              <a:off x="1218215" y="4285855"/>
              <a:ext cx="23102" cy="23102"/>
            </a:xfrm>
            <a:custGeom>
              <a:rect b="b" l="l" r="r" t="t"/>
              <a:pathLst>
                <a:path extrusionOk="0" h="523" w="523">
                  <a:moveTo>
                    <a:pt x="261" y="1"/>
                  </a:moveTo>
                  <a:cubicBezTo>
                    <a:pt x="117" y="1"/>
                    <a:pt x="0" y="118"/>
                    <a:pt x="0" y="262"/>
                  </a:cubicBezTo>
                  <a:cubicBezTo>
                    <a:pt x="0" y="406"/>
                    <a:pt x="117" y="523"/>
                    <a:pt x="261" y="523"/>
                  </a:cubicBezTo>
                  <a:cubicBezTo>
                    <a:pt x="405" y="523"/>
                    <a:pt x="522" y="406"/>
                    <a:pt x="522" y="262"/>
                  </a:cubicBezTo>
                  <a:cubicBezTo>
                    <a:pt x="522" y="118"/>
                    <a:pt x="405" y="1"/>
                    <a:pt x="2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14"/>
            <p:cNvSpPr/>
            <p:nvPr/>
          </p:nvSpPr>
          <p:spPr>
            <a:xfrm>
              <a:off x="1274491" y="3969624"/>
              <a:ext cx="20673" cy="20717"/>
            </a:xfrm>
            <a:custGeom>
              <a:rect b="b" l="l" r="r" t="t"/>
              <a:pathLst>
                <a:path extrusionOk="0" h="469" w="468">
                  <a:moveTo>
                    <a:pt x="234" y="1"/>
                  </a:moveTo>
                  <a:cubicBezTo>
                    <a:pt x="106" y="1"/>
                    <a:pt x="0" y="106"/>
                    <a:pt x="0" y="234"/>
                  </a:cubicBezTo>
                  <a:cubicBezTo>
                    <a:pt x="0" y="364"/>
                    <a:pt x="106" y="468"/>
                    <a:pt x="234" y="468"/>
                  </a:cubicBezTo>
                  <a:cubicBezTo>
                    <a:pt x="363" y="468"/>
                    <a:pt x="468" y="364"/>
                    <a:pt x="468" y="234"/>
                  </a:cubicBezTo>
                  <a:cubicBezTo>
                    <a:pt x="468" y="106"/>
                    <a:pt x="363"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14"/>
            <p:cNvSpPr/>
            <p:nvPr/>
          </p:nvSpPr>
          <p:spPr>
            <a:xfrm>
              <a:off x="1053054" y="4137656"/>
              <a:ext cx="20275" cy="20275"/>
            </a:xfrm>
            <a:custGeom>
              <a:rect b="b" l="l" r="r" t="t"/>
              <a:pathLst>
                <a:path extrusionOk="0" h="459" w="459">
                  <a:moveTo>
                    <a:pt x="230" y="0"/>
                  </a:moveTo>
                  <a:cubicBezTo>
                    <a:pt x="102" y="0"/>
                    <a:pt x="0" y="103"/>
                    <a:pt x="0" y="230"/>
                  </a:cubicBezTo>
                  <a:cubicBezTo>
                    <a:pt x="0" y="357"/>
                    <a:pt x="102" y="459"/>
                    <a:pt x="230" y="459"/>
                  </a:cubicBezTo>
                  <a:cubicBezTo>
                    <a:pt x="355" y="459"/>
                    <a:pt x="459" y="357"/>
                    <a:pt x="459" y="230"/>
                  </a:cubicBezTo>
                  <a:cubicBezTo>
                    <a:pt x="459" y="103"/>
                    <a:pt x="355" y="0"/>
                    <a:pt x="23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4"/>
            <p:cNvSpPr/>
            <p:nvPr/>
          </p:nvSpPr>
          <p:spPr>
            <a:xfrm>
              <a:off x="1181596" y="3958758"/>
              <a:ext cx="107251" cy="194050"/>
            </a:xfrm>
            <a:custGeom>
              <a:rect b="b" l="l" r="r" t="t"/>
              <a:pathLst>
                <a:path extrusionOk="0" h="4393" w="2428">
                  <a:moveTo>
                    <a:pt x="194" y="1"/>
                  </a:moveTo>
                  <a:lnTo>
                    <a:pt x="0" y="36"/>
                  </a:lnTo>
                  <a:lnTo>
                    <a:pt x="792" y="4393"/>
                  </a:lnTo>
                  <a:lnTo>
                    <a:pt x="2428" y="519"/>
                  </a:lnTo>
                  <a:lnTo>
                    <a:pt x="2246" y="443"/>
                  </a:lnTo>
                  <a:lnTo>
                    <a:pt x="868" y="3708"/>
                  </a:lnTo>
                  <a:lnTo>
                    <a:pt x="19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14"/>
            <p:cNvSpPr/>
            <p:nvPr/>
          </p:nvSpPr>
          <p:spPr>
            <a:xfrm>
              <a:off x="1050934" y="4044585"/>
              <a:ext cx="182697" cy="107604"/>
            </a:xfrm>
            <a:custGeom>
              <a:rect b="b" l="l" r="r" t="t"/>
              <a:pathLst>
                <a:path extrusionOk="0" h="2436" w="4136">
                  <a:moveTo>
                    <a:pt x="95" y="1"/>
                  </a:moveTo>
                  <a:lnTo>
                    <a:pt x="1" y="174"/>
                  </a:lnTo>
                  <a:lnTo>
                    <a:pt x="3439" y="2031"/>
                  </a:lnTo>
                  <a:lnTo>
                    <a:pt x="271" y="2238"/>
                  </a:lnTo>
                  <a:lnTo>
                    <a:pt x="283" y="2435"/>
                  </a:lnTo>
                  <a:lnTo>
                    <a:pt x="4136" y="2183"/>
                  </a:lnTo>
                  <a:lnTo>
                    <a:pt x="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14"/>
            <p:cNvSpPr/>
            <p:nvPr/>
          </p:nvSpPr>
          <p:spPr>
            <a:xfrm>
              <a:off x="1202622" y="4064595"/>
              <a:ext cx="188661" cy="89538"/>
            </a:xfrm>
            <a:custGeom>
              <a:rect b="b" l="l" r="r" t="t"/>
              <a:pathLst>
                <a:path extrusionOk="0" h="2027" w="4271">
                  <a:moveTo>
                    <a:pt x="3286" y="0"/>
                  </a:moveTo>
                  <a:lnTo>
                    <a:pt x="1" y="1728"/>
                  </a:lnTo>
                  <a:lnTo>
                    <a:pt x="4257" y="2027"/>
                  </a:lnTo>
                  <a:lnTo>
                    <a:pt x="4270" y="1830"/>
                  </a:lnTo>
                  <a:lnTo>
                    <a:pt x="706" y="1581"/>
                  </a:lnTo>
                  <a:lnTo>
                    <a:pt x="3378" y="175"/>
                  </a:lnTo>
                  <a:lnTo>
                    <a:pt x="32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4"/>
            <p:cNvSpPr/>
            <p:nvPr/>
          </p:nvSpPr>
          <p:spPr>
            <a:xfrm>
              <a:off x="1213091" y="4127276"/>
              <a:ext cx="127747" cy="170462"/>
            </a:xfrm>
            <a:custGeom>
              <a:rect b="b" l="l" r="r" t="t"/>
              <a:pathLst>
                <a:path extrusionOk="0" h="3859" w="2892">
                  <a:moveTo>
                    <a:pt x="1" y="1"/>
                  </a:moveTo>
                  <a:lnTo>
                    <a:pt x="279" y="3859"/>
                  </a:lnTo>
                  <a:lnTo>
                    <a:pt x="476" y="3845"/>
                  </a:lnTo>
                  <a:lnTo>
                    <a:pt x="232" y="469"/>
                  </a:lnTo>
                  <a:lnTo>
                    <a:pt x="2761" y="2713"/>
                  </a:lnTo>
                  <a:lnTo>
                    <a:pt x="2891" y="256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4"/>
            <p:cNvSpPr/>
            <p:nvPr/>
          </p:nvSpPr>
          <p:spPr>
            <a:xfrm>
              <a:off x="1082605" y="4134255"/>
              <a:ext cx="138790" cy="132032"/>
            </a:xfrm>
            <a:custGeom>
              <a:rect b="b" l="l" r="r" t="t"/>
              <a:pathLst>
                <a:path extrusionOk="0" h="2989" w="3142">
                  <a:moveTo>
                    <a:pt x="3007" y="0"/>
                  </a:moveTo>
                  <a:lnTo>
                    <a:pt x="1" y="2845"/>
                  </a:lnTo>
                  <a:lnTo>
                    <a:pt x="137" y="2988"/>
                  </a:lnTo>
                  <a:lnTo>
                    <a:pt x="3142" y="143"/>
                  </a:lnTo>
                  <a:lnTo>
                    <a:pt x="30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8" name="Google Shape;718;p14"/>
          <p:cNvSpPr/>
          <p:nvPr/>
        </p:nvSpPr>
        <p:spPr>
          <a:xfrm flipH="1" rot="-1031639">
            <a:off x="-2051369" y="-159191"/>
            <a:ext cx="5946957" cy="5669245"/>
          </a:xfrm>
          <a:custGeom>
            <a:rect b="b" l="l" r="r" t="t"/>
            <a:pathLst>
              <a:path extrusionOk="0" h="59985" w="62925">
                <a:moveTo>
                  <a:pt x="26629" y="0"/>
                </a:moveTo>
                <a:cubicBezTo>
                  <a:pt x="21479" y="0"/>
                  <a:pt x="16360" y="610"/>
                  <a:pt x="11417" y="2063"/>
                </a:cubicBezTo>
                <a:cubicBezTo>
                  <a:pt x="7915" y="3094"/>
                  <a:pt x="4284" y="4755"/>
                  <a:pt x="2520" y="7955"/>
                </a:cubicBezTo>
                <a:cubicBezTo>
                  <a:pt x="1" y="12528"/>
                  <a:pt x="2357" y="18411"/>
                  <a:pt x="6023" y="22126"/>
                </a:cubicBezTo>
                <a:cubicBezTo>
                  <a:pt x="8440" y="24577"/>
                  <a:pt x="11650" y="27016"/>
                  <a:pt x="11571" y="30458"/>
                </a:cubicBezTo>
                <a:cubicBezTo>
                  <a:pt x="11504" y="33340"/>
                  <a:pt x="9074" y="36416"/>
                  <a:pt x="10701" y="38794"/>
                </a:cubicBezTo>
                <a:cubicBezTo>
                  <a:pt x="11155" y="39460"/>
                  <a:pt x="11867" y="39909"/>
                  <a:pt x="12611" y="40215"/>
                </a:cubicBezTo>
                <a:cubicBezTo>
                  <a:pt x="13734" y="40677"/>
                  <a:pt x="14918" y="40845"/>
                  <a:pt x="16135" y="40845"/>
                </a:cubicBezTo>
                <a:cubicBezTo>
                  <a:pt x="19356" y="40845"/>
                  <a:pt x="22801" y="39670"/>
                  <a:pt x="25931" y="39670"/>
                </a:cubicBezTo>
                <a:cubicBezTo>
                  <a:pt x="27515" y="39670"/>
                  <a:pt x="29018" y="39971"/>
                  <a:pt x="30369" y="40878"/>
                </a:cubicBezTo>
                <a:cubicBezTo>
                  <a:pt x="32521" y="42321"/>
                  <a:pt x="33571" y="44969"/>
                  <a:pt x="33891" y="47543"/>
                </a:cubicBezTo>
                <a:cubicBezTo>
                  <a:pt x="34210" y="50116"/>
                  <a:pt x="33925" y="52724"/>
                  <a:pt x="34037" y="55315"/>
                </a:cubicBezTo>
                <a:cubicBezTo>
                  <a:pt x="34086" y="56461"/>
                  <a:pt x="34248" y="57685"/>
                  <a:pt x="35006" y="58546"/>
                </a:cubicBezTo>
                <a:cubicBezTo>
                  <a:pt x="35938" y="59602"/>
                  <a:pt x="37698" y="59984"/>
                  <a:pt x="39586" y="59984"/>
                </a:cubicBezTo>
                <a:cubicBezTo>
                  <a:pt x="41944" y="59984"/>
                  <a:pt x="44501" y="59387"/>
                  <a:pt x="45885" y="58760"/>
                </a:cubicBezTo>
                <a:cubicBezTo>
                  <a:pt x="48251" y="57688"/>
                  <a:pt x="48904" y="56096"/>
                  <a:pt x="49359" y="53673"/>
                </a:cubicBezTo>
                <a:cubicBezTo>
                  <a:pt x="50767" y="46190"/>
                  <a:pt x="54549" y="39939"/>
                  <a:pt x="57994" y="33172"/>
                </a:cubicBezTo>
                <a:cubicBezTo>
                  <a:pt x="59465" y="30282"/>
                  <a:pt x="60951" y="27355"/>
                  <a:pt x="61691" y="24198"/>
                </a:cubicBezTo>
                <a:cubicBezTo>
                  <a:pt x="62925" y="18946"/>
                  <a:pt x="61865" y="13047"/>
                  <a:pt x="58316" y="8988"/>
                </a:cubicBezTo>
                <a:cubicBezTo>
                  <a:pt x="54627" y="4770"/>
                  <a:pt x="48910" y="3021"/>
                  <a:pt x="43429" y="1878"/>
                </a:cubicBezTo>
                <a:cubicBezTo>
                  <a:pt x="37919" y="728"/>
                  <a:pt x="32256" y="0"/>
                  <a:pt x="266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719" name="Shape 719"/>
        <p:cNvGrpSpPr/>
        <p:nvPr/>
      </p:nvGrpSpPr>
      <p:grpSpPr>
        <a:xfrm>
          <a:off x="0" y="0"/>
          <a:ext cx="0" cy="0"/>
          <a:chOff x="0" y="0"/>
          <a:chExt cx="0" cy="0"/>
        </a:xfrm>
      </p:grpSpPr>
      <p:grpSp>
        <p:nvGrpSpPr>
          <p:cNvPr id="720" name="Google Shape;720;p15"/>
          <p:cNvGrpSpPr/>
          <p:nvPr/>
        </p:nvGrpSpPr>
        <p:grpSpPr>
          <a:xfrm>
            <a:off x="-12700" y="3175"/>
            <a:ext cx="9220200" cy="5200800"/>
            <a:chOff x="-12700" y="3175"/>
            <a:chExt cx="9220200" cy="5200800"/>
          </a:xfrm>
        </p:grpSpPr>
        <p:cxnSp>
          <p:nvCxnSpPr>
            <p:cNvPr id="721" name="Google Shape;721;p15"/>
            <p:cNvCxnSpPr/>
            <p:nvPr/>
          </p:nvCxnSpPr>
          <p:spPr>
            <a:xfrm>
              <a:off x="71221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722" name="Google Shape;722;p15"/>
            <p:cNvCxnSpPr/>
            <p:nvPr/>
          </p:nvCxnSpPr>
          <p:spPr>
            <a:xfrm>
              <a:off x="156994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723" name="Google Shape;723;p15"/>
            <p:cNvCxnSpPr/>
            <p:nvPr/>
          </p:nvCxnSpPr>
          <p:spPr>
            <a:xfrm>
              <a:off x="242767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724" name="Google Shape;724;p15"/>
            <p:cNvCxnSpPr/>
            <p:nvPr/>
          </p:nvCxnSpPr>
          <p:spPr>
            <a:xfrm>
              <a:off x="328540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725" name="Google Shape;725;p15"/>
            <p:cNvCxnSpPr/>
            <p:nvPr/>
          </p:nvCxnSpPr>
          <p:spPr>
            <a:xfrm>
              <a:off x="414313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726" name="Google Shape;726;p15"/>
            <p:cNvCxnSpPr/>
            <p:nvPr/>
          </p:nvCxnSpPr>
          <p:spPr>
            <a:xfrm>
              <a:off x="500086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727" name="Google Shape;727;p15"/>
            <p:cNvCxnSpPr/>
            <p:nvPr/>
          </p:nvCxnSpPr>
          <p:spPr>
            <a:xfrm>
              <a:off x="585859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728" name="Google Shape;728;p15"/>
            <p:cNvCxnSpPr/>
            <p:nvPr/>
          </p:nvCxnSpPr>
          <p:spPr>
            <a:xfrm>
              <a:off x="671632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729" name="Google Shape;729;p15"/>
            <p:cNvCxnSpPr/>
            <p:nvPr/>
          </p:nvCxnSpPr>
          <p:spPr>
            <a:xfrm>
              <a:off x="7574057"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730" name="Google Shape;730;p15"/>
            <p:cNvCxnSpPr/>
            <p:nvPr/>
          </p:nvCxnSpPr>
          <p:spPr>
            <a:xfrm>
              <a:off x="8431788"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731" name="Google Shape;731;p15"/>
            <p:cNvCxnSpPr/>
            <p:nvPr/>
          </p:nvCxnSpPr>
          <p:spPr>
            <a:xfrm>
              <a:off x="-12700" y="67615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732" name="Google Shape;732;p15"/>
            <p:cNvCxnSpPr/>
            <p:nvPr/>
          </p:nvCxnSpPr>
          <p:spPr>
            <a:xfrm>
              <a:off x="-12700" y="143439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733" name="Google Shape;733;p15"/>
            <p:cNvCxnSpPr/>
            <p:nvPr/>
          </p:nvCxnSpPr>
          <p:spPr>
            <a:xfrm>
              <a:off x="-12700" y="219263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734" name="Google Shape;734;p15"/>
            <p:cNvCxnSpPr/>
            <p:nvPr/>
          </p:nvCxnSpPr>
          <p:spPr>
            <a:xfrm>
              <a:off x="-12700" y="295087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735" name="Google Shape;735;p15"/>
            <p:cNvCxnSpPr/>
            <p:nvPr/>
          </p:nvCxnSpPr>
          <p:spPr>
            <a:xfrm>
              <a:off x="-12700" y="370911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736" name="Google Shape;736;p15"/>
            <p:cNvCxnSpPr/>
            <p:nvPr/>
          </p:nvCxnSpPr>
          <p:spPr>
            <a:xfrm>
              <a:off x="-12700" y="4467350"/>
              <a:ext cx="9220200" cy="0"/>
            </a:xfrm>
            <a:prstGeom prst="straightConnector1">
              <a:avLst/>
            </a:prstGeom>
            <a:noFill/>
            <a:ln cap="flat" cmpd="sng" w="9525">
              <a:solidFill>
                <a:schemeClr val="accent4"/>
              </a:solidFill>
              <a:prstDash val="solid"/>
              <a:round/>
              <a:headEnd len="med" w="med" type="none"/>
              <a:tailEnd len="med" w="med" type="none"/>
            </a:ln>
          </p:spPr>
        </p:cxnSp>
      </p:grpSp>
      <p:sp>
        <p:nvSpPr>
          <p:cNvPr id="737" name="Google Shape;737;p15"/>
          <p:cNvSpPr txBox="1"/>
          <p:nvPr>
            <p:ph type="title"/>
          </p:nvPr>
        </p:nvSpPr>
        <p:spPr>
          <a:xfrm>
            <a:off x="720000" y="1201052"/>
            <a:ext cx="2785500" cy="16320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38" name="Google Shape;738;p15"/>
          <p:cNvSpPr txBox="1"/>
          <p:nvPr>
            <p:ph idx="1" type="subTitle"/>
          </p:nvPr>
        </p:nvSpPr>
        <p:spPr>
          <a:xfrm>
            <a:off x="720000" y="2833048"/>
            <a:ext cx="2785500" cy="110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39" name="Google Shape;739;p15"/>
          <p:cNvSpPr/>
          <p:nvPr/>
        </p:nvSpPr>
        <p:spPr>
          <a:xfrm rot="10800000">
            <a:off x="-115444" y="-53947"/>
            <a:ext cx="1882841" cy="995349"/>
          </a:xfrm>
          <a:custGeom>
            <a:rect b="b" l="l" r="r" t="t"/>
            <a:pathLst>
              <a:path extrusionOk="0" h="96169" w="181917">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5"/>
          <p:cNvSpPr/>
          <p:nvPr/>
        </p:nvSpPr>
        <p:spPr>
          <a:xfrm>
            <a:off x="327180" y="1383272"/>
            <a:ext cx="124390" cy="96517"/>
          </a:xfrm>
          <a:custGeom>
            <a:rect b="b" l="l" r="r" t="t"/>
            <a:pathLst>
              <a:path extrusionOk="0" h="2185" w="2816">
                <a:moveTo>
                  <a:pt x="1408" y="1"/>
                </a:moveTo>
                <a:cubicBezTo>
                  <a:pt x="3" y="1"/>
                  <a:pt x="0" y="2184"/>
                  <a:pt x="1408" y="2184"/>
                </a:cubicBezTo>
                <a:cubicBezTo>
                  <a:pt x="2813" y="2184"/>
                  <a:pt x="2816" y="1"/>
                  <a:pt x="1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1" name="Google Shape;741;p15"/>
          <p:cNvGrpSpPr/>
          <p:nvPr/>
        </p:nvGrpSpPr>
        <p:grpSpPr>
          <a:xfrm>
            <a:off x="3003263" y="289904"/>
            <a:ext cx="502241" cy="499193"/>
            <a:chOff x="1566913" y="1398166"/>
            <a:chExt cx="502241" cy="499193"/>
          </a:xfrm>
        </p:grpSpPr>
        <p:sp>
          <p:nvSpPr>
            <p:cNvPr id="742" name="Google Shape;742;p15"/>
            <p:cNvSpPr/>
            <p:nvPr/>
          </p:nvSpPr>
          <p:spPr>
            <a:xfrm>
              <a:off x="1668730" y="1523483"/>
              <a:ext cx="288049" cy="288005"/>
            </a:xfrm>
            <a:custGeom>
              <a:rect b="b" l="l" r="r" t="t"/>
              <a:pathLst>
                <a:path extrusionOk="0" h="6520" w="6521">
                  <a:moveTo>
                    <a:pt x="3260" y="1"/>
                  </a:moveTo>
                  <a:cubicBezTo>
                    <a:pt x="1460" y="1"/>
                    <a:pt x="1" y="1460"/>
                    <a:pt x="1" y="3261"/>
                  </a:cubicBezTo>
                  <a:cubicBezTo>
                    <a:pt x="1" y="5061"/>
                    <a:pt x="1460" y="6520"/>
                    <a:pt x="3260" y="6520"/>
                  </a:cubicBezTo>
                  <a:cubicBezTo>
                    <a:pt x="5060" y="6520"/>
                    <a:pt x="6520" y="5061"/>
                    <a:pt x="6520" y="3261"/>
                  </a:cubicBezTo>
                  <a:cubicBezTo>
                    <a:pt x="6520" y="1460"/>
                    <a:pt x="5060" y="1"/>
                    <a:pt x="32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5"/>
            <p:cNvSpPr/>
            <p:nvPr/>
          </p:nvSpPr>
          <p:spPr>
            <a:xfrm>
              <a:off x="1739009" y="1398166"/>
              <a:ext cx="60693" cy="60781"/>
            </a:xfrm>
            <a:custGeom>
              <a:rect b="b" l="l" r="r" t="t"/>
              <a:pathLst>
                <a:path extrusionOk="0" h="1376" w="1374">
                  <a:moveTo>
                    <a:pt x="688" y="0"/>
                  </a:moveTo>
                  <a:cubicBezTo>
                    <a:pt x="308" y="0"/>
                    <a:pt x="0" y="308"/>
                    <a:pt x="0" y="688"/>
                  </a:cubicBezTo>
                  <a:cubicBezTo>
                    <a:pt x="0" y="1067"/>
                    <a:pt x="308" y="1375"/>
                    <a:pt x="688" y="1375"/>
                  </a:cubicBezTo>
                  <a:cubicBezTo>
                    <a:pt x="1067" y="1375"/>
                    <a:pt x="1374" y="1067"/>
                    <a:pt x="1374" y="688"/>
                  </a:cubicBezTo>
                  <a:cubicBezTo>
                    <a:pt x="1374" y="308"/>
                    <a:pt x="1067" y="0"/>
                    <a:pt x="6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5"/>
            <p:cNvSpPr/>
            <p:nvPr/>
          </p:nvSpPr>
          <p:spPr>
            <a:xfrm>
              <a:off x="1609892" y="1811444"/>
              <a:ext cx="49341" cy="49252"/>
            </a:xfrm>
            <a:custGeom>
              <a:rect b="b" l="l" r="r" t="t"/>
              <a:pathLst>
                <a:path extrusionOk="0" h="1115" w="1117">
                  <a:moveTo>
                    <a:pt x="559" y="1"/>
                  </a:moveTo>
                  <a:cubicBezTo>
                    <a:pt x="251" y="1"/>
                    <a:pt x="1" y="251"/>
                    <a:pt x="1" y="558"/>
                  </a:cubicBezTo>
                  <a:cubicBezTo>
                    <a:pt x="1" y="865"/>
                    <a:pt x="251" y="1115"/>
                    <a:pt x="559" y="1115"/>
                  </a:cubicBezTo>
                  <a:cubicBezTo>
                    <a:pt x="867" y="1115"/>
                    <a:pt x="1116" y="865"/>
                    <a:pt x="1116" y="558"/>
                  </a:cubicBezTo>
                  <a:cubicBezTo>
                    <a:pt x="1116" y="251"/>
                    <a:pt x="867" y="1"/>
                    <a:pt x="5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5"/>
            <p:cNvSpPr/>
            <p:nvPr/>
          </p:nvSpPr>
          <p:spPr>
            <a:xfrm>
              <a:off x="1956735" y="1793333"/>
              <a:ext cx="33262" cy="33306"/>
            </a:xfrm>
            <a:custGeom>
              <a:rect b="b" l="l" r="r" t="t"/>
              <a:pathLst>
                <a:path extrusionOk="0" h="754" w="753">
                  <a:moveTo>
                    <a:pt x="377" y="0"/>
                  </a:moveTo>
                  <a:cubicBezTo>
                    <a:pt x="168" y="0"/>
                    <a:pt x="0" y="169"/>
                    <a:pt x="0" y="377"/>
                  </a:cubicBezTo>
                  <a:cubicBezTo>
                    <a:pt x="0" y="585"/>
                    <a:pt x="168" y="754"/>
                    <a:pt x="377" y="754"/>
                  </a:cubicBezTo>
                  <a:cubicBezTo>
                    <a:pt x="584" y="754"/>
                    <a:pt x="752" y="585"/>
                    <a:pt x="752" y="377"/>
                  </a:cubicBezTo>
                  <a:cubicBezTo>
                    <a:pt x="752" y="169"/>
                    <a:pt x="584" y="0"/>
                    <a:pt x="3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5"/>
            <p:cNvSpPr/>
            <p:nvPr/>
          </p:nvSpPr>
          <p:spPr>
            <a:xfrm>
              <a:off x="1973300" y="1558777"/>
              <a:ext cx="31893" cy="31848"/>
            </a:xfrm>
            <a:custGeom>
              <a:rect b="b" l="l" r="r" t="t"/>
              <a:pathLst>
                <a:path extrusionOk="0" h="721" w="722">
                  <a:moveTo>
                    <a:pt x="361" y="0"/>
                  </a:moveTo>
                  <a:cubicBezTo>
                    <a:pt x="163" y="0"/>
                    <a:pt x="1" y="161"/>
                    <a:pt x="1" y="360"/>
                  </a:cubicBezTo>
                  <a:cubicBezTo>
                    <a:pt x="1" y="558"/>
                    <a:pt x="163" y="720"/>
                    <a:pt x="361" y="720"/>
                  </a:cubicBezTo>
                  <a:cubicBezTo>
                    <a:pt x="560" y="720"/>
                    <a:pt x="721" y="558"/>
                    <a:pt x="721" y="360"/>
                  </a:cubicBezTo>
                  <a:cubicBezTo>
                    <a:pt x="721" y="161"/>
                    <a:pt x="560" y="0"/>
                    <a:pt x="3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5"/>
            <p:cNvSpPr/>
            <p:nvPr/>
          </p:nvSpPr>
          <p:spPr>
            <a:xfrm>
              <a:off x="1566913" y="1523572"/>
              <a:ext cx="48369" cy="48369"/>
            </a:xfrm>
            <a:custGeom>
              <a:rect b="b" l="l" r="r" t="t"/>
              <a:pathLst>
                <a:path extrusionOk="0" h="1095" w="1095">
                  <a:moveTo>
                    <a:pt x="547" y="1"/>
                  </a:moveTo>
                  <a:cubicBezTo>
                    <a:pt x="246" y="1"/>
                    <a:pt x="1" y="246"/>
                    <a:pt x="1" y="548"/>
                  </a:cubicBezTo>
                  <a:cubicBezTo>
                    <a:pt x="1" y="850"/>
                    <a:pt x="246" y="1094"/>
                    <a:pt x="547" y="1094"/>
                  </a:cubicBezTo>
                  <a:cubicBezTo>
                    <a:pt x="849" y="1094"/>
                    <a:pt x="1094" y="850"/>
                    <a:pt x="1094" y="548"/>
                  </a:cubicBezTo>
                  <a:cubicBezTo>
                    <a:pt x="1094" y="246"/>
                    <a:pt x="849" y="1"/>
                    <a:pt x="5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5"/>
            <p:cNvSpPr/>
            <p:nvPr/>
          </p:nvSpPr>
          <p:spPr>
            <a:xfrm>
              <a:off x="2019813" y="1659093"/>
              <a:ext cx="49341" cy="49341"/>
            </a:xfrm>
            <a:custGeom>
              <a:rect b="b" l="l" r="r" t="t"/>
              <a:pathLst>
                <a:path extrusionOk="0" h="1117" w="1117">
                  <a:moveTo>
                    <a:pt x="559" y="0"/>
                  </a:moveTo>
                  <a:cubicBezTo>
                    <a:pt x="250" y="0"/>
                    <a:pt x="0" y="251"/>
                    <a:pt x="0" y="558"/>
                  </a:cubicBezTo>
                  <a:cubicBezTo>
                    <a:pt x="0" y="867"/>
                    <a:pt x="250" y="1116"/>
                    <a:pt x="559" y="1116"/>
                  </a:cubicBezTo>
                  <a:cubicBezTo>
                    <a:pt x="867" y="1116"/>
                    <a:pt x="1117" y="867"/>
                    <a:pt x="1117" y="558"/>
                  </a:cubicBezTo>
                  <a:cubicBezTo>
                    <a:pt x="1117" y="251"/>
                    <a:pt x="867" y="0"/>
                    <a:pt x="5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5"/>
            <p:cNvSpPr/>
            <p:nvPr/>
          </p:nvSpPr>
          <p:spPr>
            <a:xfrm>
              <a:off x="1812688" y="1866395"/>
              <a:ext cx="30965" cy="30965"/>
            </a:xfrm>
            <a:custGeom>
              <a:rect b="b" l="l" r="r" t="t"/>
              <a:pathLst>
                <a:path extrusionOk="0" h="701" w="701">
                  <a:moveTo>
                    <a:pt x="351" y="0"/>
                  </a:moveTo>
                  <a:cubicBezTo>
                    <a:pt x="157" y="0"/>
                    <a:pt x="1" y="157"/>
                    <a:pt x="1" y="350"/>
                  </a:cubicBezTo>
                  <a:cubicBezTo>
                    <a:pt x="1" y="544"/>
                    <a:pt x="157" y="700"/>
                    <a:pt x="351" y="700"/>
                  </a:cubicBezTo>
                  <a:cubicBezTo>
                    <a:pt x="544" y="700"/>
                    <a:pt x="701" y="544"/>
                    <a:pt x="701" y="350"/>
                  </a:cubicBezTo>
                  <a:cubicBezTo>
                    <a:pt x="701" y="157"/>
                    <a:pt x="544" y="0"/>
                    <a:pt x="3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5"/>
            <p:cNvSpPr/>
            <p:nvPr/>
          </p:nvSpPr>
          <p:spPr>
            <a:xfrm>
              <a:off x="1888268" y="1442074"/>
              <a:ext cx="27696" cy="27740"/>
            </a:xfrm>
            <a:custGeom>
              <a:rect b="b" l="l" r="r" t="t"/>
              <a:pathLst>
                <a:path extrusionOk="0" h="628" w="627">
                  <a:moveTo>
                    <a:pt x="314" y="0"/>
                  </a:moveTo>
                  <a:cubicBezTo>
                    <a:pt x="140" y="0"/>
                    <a:pt x="1" y="141"/>
                    <a:pt x="1" y="314"/>
                  </a:cubicBezTo>
                  <a:cubicBezTo>
                    <a:pt x="1" y="488"/>
                    <a:pt x="140" y="627"/>
                    <a:pt x="314" y="627"/>
                  </a:cubicBezTo>
                  <a:cubicBezTo>
                    <a:pt x="487" y="627"/>
                    <a:pt x="627" y="488"/>
                    <a:pt x="627" y="314"/>
                  </a:cubicBezTo>
                  <a:cubicBezTo>
                    <a:pt x="627" y="141"/>
                    <a:pt x="487" y="0"/>
                    <a:pt x="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5"/>
            <p:cNvSpPr/>
            <p:nvPr/>
          </p:nvSpPr>
          <p:spPr>
            <a:xfrm>
              <a:off x="1591075" y="1667486"/>
              <a:ext cx="27210" cy="27210"/>
            </a:xfrm>
            <a:custGeom>
              <a:rect b="b" l="l" r="r" t="t"/>
              <a:pathLst>
                <a:path extrusionOk="0" h="616" w="616">
                  <a:moveTo>
                    <a:pt x="308" y="1"/>
                  </a:moveTo>
                  <a:cubicBezTo>
                    <a:pt x="139" y="1"/>
                    <a:pt x="0" y="138"/>
                    <a:pt x="0" y="308"/>
                  </a:cubicBezTo>
                  <a:cubicBezTo>
                    <a:pt x="0" y="477"/>
                    <a:pt x="139" y="616"/>
                    <a:pt x="308" y="616"/>
                  </a:cubicBezTo>
                  <a:cubicBezTo>
                    <a:pt x="478" y="616"/>
                    <a:pt x="615" y="477"/>
                    <a:pt x="615" y="308"/>
                  </a:cubicBezTo>
                  <a:cubicBezTo>
                    <a:pt x="615" y="138"/>
                    <a:pt x="478" y="1"/>
                    <a:pt x="3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5"/>
            <p:cNvSpPr/>
            <p:nvPr/>
          </p:nvSpPr>
          <p:spPr>
            <a:xfrm>
              <a:off x="1763613" y="1427452"/>
              <a:ext cx="143914" cy="260397"/>
            </a:xfrm>
            <a:custGeom>
              <a:rect b="b" l="l" r="r" t="t"/>
              <a:pathLst>
                <a:path extrusionOk="0" h="5895" w="3258">
                  <a:moveTo>
                    <a:pt x="260" y="1"/>
                  </a:moveTo>
                  <a:lnTo>
                    <a:pt x="0" y="48"/>
                  </a:lnTo>
                  <a:lnTo>
                    <a:pt x="1061" y="5894"/>
                  </a:lnTo>
                  <a:lnTo>
                    <a:pt x="3257" y="696"/>
                  </a:lnTo>
                  <a:lnTo>
                    <a:pt x="3014" y="594"/>
                  </a:lnTo>
                  <a:lnTo>
                    <a:pt x="1163" y="4974"/>
                  </a:lnTo>
                  <a:lnTo>
                    <a:pt x="26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5"/>
            <p:cNvSpPr/>
            <p:nvPr/>
          </p:nvSpPr>
          <p:spPr>
            <a:xfrm>
              <a:off x="1588336" y="1542610"/>
              <a:ext cx="245069" cy="144312"/>
            </a:xfrm>
            <a:custGeom>
              <a:rect b="b" l="l" r="r" t="t"/>
              <a:pathLst>
                <a:path extrusionOk="0" h="3267" w="5548">
                  <a:moveTo>
                    <a:pt x="126" y="1"/>
                  </a:moveTo>
                  <a:lnTo>
                    <a:pt x="0" y="233"/>
                  </a:lnTo>
                  <a:lnTo>
                    <a:pt x="4614" y="2726"/>
                  </a:lnTo>
                  <a:lnTo>
                    <a:pt x="362" y="3004"/>
                  </a:lnTo>
                  <a:lnTo>
                    <a:pt x="379" y="3267"/>
                  </a:lnTo>
                  <a:lnTo>
                    <a:pt x="5547" y="2930"/>
                  </a:lnTo>
                  <a:lnTo>
                    <a:pt x="12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5"/>
            <p:cNvSpPr/>
            <p:nvPr/>
          </p:nvSpPr>
          <p:spPr>
            <a:xfrm>
              <a:off x="1791795" y="1569467"/>
              <a:ext cx="253108" cy="120193"/>
            </a:xfrm>
            <a:custGeom>
              <a:rect b="b" l="l" r="r" t="t"/>
              <a:pathLst>
                <a:path extrusionOk="0" h="2721" w="5730">
                  <a:moveTo>
                    <a:pt x="4409" y="1"/>
                  </a:moveTo>
                  <a:lnTo>
                    <a:pt x="1" y="2318"/>
                  </a:lnTo>
                  <a:lnTo>
                    <a:pt x="5711" y="2720"/>
                  </a:lnTo>
                  <a:lnTo>
                    <a:pt x="5730" y="2456"/>
                  </a:lnTo>
                  <a:lnTo>
                    <a:pt x="947" y="2120"/>
                  </a:lnTo>
                  <a:lnTo>
                    <a:pt x="4532" y="235"/>
                  </a:lnTo>
                  <a:lnTo>
                    <a:pt x="44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5"/>
            <p:cNvSpPr/>
            <p:nvPr/>
          </p:nvSpPr>
          <p:spPr>
            <a:xfrm>
              <a:off x="1805842" y="1653616"/>
              <a:ext cx="171433" cy="228681"/>
            </a:xfrm>
            <a:custGeom>
              <a:rect b="b" l="l" r="r" t="t"/>
              <a:pathLst>
                <a:path extrusionOk="0" h="5177" w="3881">
                  <a:moveTo>
                    <a:pt x="1" y="1"/>
                  </a:moveTo>
                  <a:lnTo>
                    <a:pt x="374" y="5177"/>
                  </a:lnTo>
                  <a:lnTo>
                    <a:pt x="638" y="5158"/>
                  </a:lnTo>
                  <a:lnTo>
                    <a:pt x="311" y="629"/>
                  </a:lnTo>
                  <a:lnTo>
                    <a:pt x="3704" y="3639"/>
                  </a:lnTo>
                  <a:lnTo>
                    <a:pt x="3880" y="344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5"/>
            <p:cNvSpPr/>
            <p:nvPr/>
          </p:nvSpPr>
          <p:spPr>
            <a:xfrm>
              <a:off x="1630609" y="1663024"/>
              <a:ext cx="186231" cy="177176"/>
            </a:xfrm>
            <a:custGeom>
              <a:rect b="b" l="l" r="r" t="t"/>
              <a:pathLst>
                <a:path extrusionOk="0" h="4011" w="4216">
                  <a:moveTo>
                    <a:pt x="4033" y="1"/>
                  </a:moveTo>
                  <a:lnTo>
                    <a:pt x="0" y="3819"/>
                  </a:lnTo>
                  <a:lnTo>
                    <a:pt x="183" y="4011"/>
                  </a:lnTo>
                  <a:lnTo>
                    <a:pt x="4216" y="194"/>
                  </a:lnTo>
                  <a:lnTo>
                    <a:pt x="40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7" name="Google Shape;757;p15"/>
          <p:cNvGrpSpPr/>
          <p:nvPr/>
        </p:nvGrpSpPr>
        <p:grpSpPr>
          <a:xfrm>
            <a:off x="526062" y="4261130"/>
            <a:ext cx="374318" cy="372065"/>
            <a:chOff x="1034987" y="3936892"/>
            <a:chExt cx="374318" cy="372065"/>
          </a:xfrm>
        </p:grpSpPr>
        <p:sp>
          <p:nvSpPr>
            <p:cNvPr id="758" name="Google Shape;758;p15"/>
            <p:cNvSpPr/>
            <p:nvPr/>
          </p:nvSpPr>
          <p:spPr>
            <a:xfrm>
              <a:off x="1110876" y="4030317"/>
              <a:ext cx="214678" cy="214678"/>
            </a:xfrm>
            <a:custGeom>
              <a:rect b="b" l="l" r="r" t="t"/>
              <a:pathLst>
                <a:path extrusionOk="0" h="4860" w="4860">
                  <a:moveTo>
                    <a:pt x="2430" y="1"/>
                  </a:moveTo>
                  <a:cubicBezTo>
                    <a:pt x="1088" y="1"/>
                    <a:pt x="0" y="1088"/>
                    <a:pt x="0" y="2430"/>
                  </a:cubicBezTo>
                  <a:cubicBezTo>
                    <a:pt x="0" y="3772"/>
                    <a:pt x="1088" y="4859"/>
                    <a:pt x="2430" y="4859"/>
                  </a:cubicBezTo>
                  <a:cubicBezTo>
                    <a:pt x="3772" y="4859"/>
                    <a:pt x="4859" y="3772"/>
                    <a:pt x="4859" y="2430"/>
                  </a:cubicBezTo>
                  <a:cubicBezTo>
                    <a:pt x="4859" y="1088"/>
                    <a:pt x="3772" y="1"/>
                    <a:pt x="24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5"/>
            <p:cNvSpPr/>
            <p:nvPr/>
          </p:nvSpPr>
          <p:spPr>
            <a:xfrm>
              <a:off x="1163220" y="3936892"/>
              <a:ext cx="45321" cy="45321"/>
            </a:xfrm>
            <a:custGeom>
              <a:rect b="b" l="l" r="r" t="t"/>
              <a:pathLst>
                <a:path extrusionOk="0" h="1026" w="1026">
                  <a:moveTo>
                    <a:pt x="514" y="1"/>
                  </a:moveTo>
                  <a:cubicBezTo>
                    <a:pt x="230" y="1"/>
                    <a:pt x="1" y="230"/>
                    <a:pt x="1" y="514"/>
                  </a:cubicBezTo>
                  <a:cubicBezTo>
                    <a:pt x="1" y="796"/>
                    <a:pt x="230" y="1025"/>
                    <a:pt x="514" y="1025"/>
                  </a:cubicBezTo>
                  <a:cubicBezTo>
                    <a:pt x="796" y="1025"/>
                    <a:pt x="1025" y="796"/>
                    <a:pt x="1025" y="514"/>
                  </a:cubicBezTo>
                  <a:cubicBezTo>
                    <a:pt x="1025" y="230"/>
                    <a:pt x="796" y="1"/>
                    <a:pt x="5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5"/>
            <p:cNvSpPr/>
            <p:nvPr/>
          </p:nvSpPr>
          <p:spPr>
            <a:xfrm>
              <a:off x="1067057" y="4244951"/>
              <a:ext cx="36752" cy="36707"/>
            </a:xfrm>
            <a:custGeom>
              <a:rect b="b" l="l" r="r" t="t"/>
              <a:pathLst>
                <a:path extrusionOk="0" h="831" w="832">
                  <a:moveTo>
                    <a:pt x="416" y="0"/>
                  </a:moveTo>
                  <a:cubicBezTo>
                    <a:pt x="187" y="0"/>
                    <a:pt x="1" y="186"/>
                    <a:pt x="1" y="415"/>
                  </a:cubicBezTo>
                  <a:cubicBezTo>
                    <a:pt x="1" y="646"/>
                    <a:pt x="187" y="831"/>
                    <a:pt x="416" y="831"/>
                  </a:cubicBezTo>
                  <a:cubicBezTo>
                    <a:pt x="645" y="831"/>
                    <a:pt x="831" y="646"/>
                    <a:pt x="831" y="415"/>
                  </a:cubicBezTo>
                  <a:cubicBezTo>
                    <a:pt x="831" y="186"/>
                    <a:pt x="645" y="0"/>
                    <a:pt x="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5"/>
            <p:cNvSpPr/>
            <p:nvPr/>
          </p:nvSpPr>
          <p:spPr>
            <a:xfrm>
              <a:off x="1325554" y="4231479"/>
              <a:ext cx="24781" cy="24781"/>
            </a:xfrm>
            <a:custGeom>
              <a:rect b="b" l="l" r="r" t="t"/>
              <a:pathLst>
                <a:path extrusionOk="0" h="561" w="561">
                  <a:moveTo>
                    <a:pt x="280" y="0"/>
                  </a:moveTo>
                  <a:cubicBezTo>
                    <a:pt x="125" y="0"/>
                    <a:pt x="0" y="125"/>
                    <a:pt x="0" y="280"/>
                  </a:cubicBezTo>
                  <a:cubicBezTo>
                    <a:pt x="0" y="436"/>
                    <a:pt x="125" y="560"/>
                    <a:pt x="280" y="560"/>
                  </a:cubicBezTo>
                  <a:cubicBezTo>
                    <a:pt x="435" y="560"/>
                    <a:pt x="561" y="436"/>
                    <a:pt x="561" y="280"/>
                  </a:cubicBezTo>
                  <a:cubicBezTo>
                    <a:pt x="561" y="125"/>
                    <a:pt x="435" y="0"/>
                    <a:pt x="2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5"/>
            <p:cNvSpPr/>
            <p:nvPr/>
          </p:nvSpPr>
          <p:spPr>
            <a:xfrm>
              <a:off x="1337922" y="4056644"/>
              <a:ext cx="23765" cy="23721"/>
            </a:xfrm>
            <a:custGeom>
              <a:rect b="b" l="l" r="r" t="t"/>
              <a:pathLst>
                <a:path extrusionOk="0" h="537" w="538">
                  <a:moveTo>
                    <a:pt x="268" y="0"/>
                  </a:moveTo>
                  <a:cubicBezTo>
                    <a:pt x="121" y="0"/>
                    <a:pt x="0" y="120"/>
                    <a:pt x="0" y="268"/>
                  </a:cubicBezTo>
                  <a:cubicBezTo>
                    <a:pt x="0" y="416"/>
                    <a:pt x="121" y="537"/>
                    <a:pt x="268" y="537"/>
                  </a:cubicBezTo>
                  <a:cubicBezTo>
                    <a:pt x="417" y="537"/>
                    <a:pt x="537" y="416"/>
                    <a:pt x="537" y="268"/>
                  </a:cubicBezTo>
                  <a:cubicBezTo>
                    <a:pt x="537" y="120"/>
                    <a:pt x="417" y="0"/>
                    <a:pt x="2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5"/>
            <p:cNvSpPr/>
            <p:nvPr/>
          </p:nvSpPr>
          <p:spPr>
            <a:xfrm>
              <a:off x="1034987" y="4030405"/>
              <a:ext cx="36089" cy="36045"/>
            </a:xfrm>
            <a:custGeom>
              <a:rect b="b" l="l" r="r" t="t"/>
              <a:pathLst>
                <a:path extrusionOk="0" h="816" w="817">
                  <a:moveTo>
                    <a:pt x="409" y="1"/>
                  </a:moveTo>
                  <a:cubicBezTo>
                    <a:pt x="184" y="1"/>
                    <a:pt x="1" y="183"/>
                    <a:pt x="1" y="408"/>
                  </a:cubicBezTo>
                  <a:cubicBezTo>
                    <a:pt x="1" y="634"/>
                    <a:pt x="184" y="815"/>
                    <a:pt x="409" y="815"/>
                  </a:cubicBezTo>
                  <a:cubicBezTo>
                    <a:pt x="634" y="815"/>
                    <a:pt x="817" y="634"/>
                    <a:pt x="817" y="408"/>
                  </a:cubicBezTo>
                  <a:cubicBezTo>
                    <a:pt x="817" y="183"/>
                    <a:pt x="634" y="1"/>
                    <a:pt x="4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5"/>
            <p:cNvSpPr/>
            <p:nvPr/>
          </p:nvSpPr>
          <p:spPr>
            <a:xfrm>
              <a:off x="1372554" y="4131384"/>
              <a:ext cx="36752" cy="36796"/>
            </a:xfrm>
            <a:custGeom>
              <a:rect b="b" l="l" r="r" t="t"/>
              <a:pathLst>
                <a:path extrusionOk="0" h="833" w="832">
                  <a:moveTo>
                    <a:pt x="417" y="1"/>
                  </a:moveTo>
                  <a:cubicBezTo>
                    <a:pt x="186" y="1"/>
                    <a:pt x="0" y="187"/>
                    <a:pt x="0" y="417"/>
                  </a:cubicBezTo>
                  <a:cubicBezTo>
                    <a:pt x="0" y="646"/>
                    <a:pt x="186" y="832"/>
                    <a:pt x="417" y="832"/>
                  </a:cubicBezTo>
                  <a:cubicBezTo>
                    <a:pt x="646" y="832"/>
                    <a:pt x="832" y="646"/>
                    <a:pt x="832" y="417"/>
                  </a:cubicBezTo>
                  <a:cubicBezTo>
                    <a:pt x="832" y="187"/>
                    <a:pt x="646" y="1"/>
                    <a:pt x="4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5"/>
            <p:cNvSpPr/>
            <p:nvPr/>
          </p:nvSpPr>
          <p:spPr>
            <a:xfrm>
              <a:off x="1218215" y="4285855"/>
              <a:ext cx="23102" cy="23102"/>
            </a:xfrm>
            <a:custGeom>
              <a:rect b="b" l="l" r="r" t="t"/>
              <a:pathLst>
                <a:path extrusionOk="0" h="523" w="523">
                  <a:moveTo>
                    <a:pt x="261" y="1"/>
                  </a:moveTo>
                  <a:cubicBezTo>
                    <a:pt x="117" y="1"/>
                    <a:pt x="0" y="118"/>
                    <a:pt x="0" y="262"/>
                  </a:cubicBezTo>
                  <a:cubicBezTo>
                    <a:pt x="0" y="406"/>
                    <a:pt x="117" y="523"/>
                    <a:pt x="261" y="523"/>
                  </a:cubicBezTo>
                  <a:cubicBezTo>
                    <a:pt x="405" y="523"/>
                    <a:pt x="522" y="406"/>
                    <a:pt x="522" y="262"/>
                  </a:cubicBezTo>
                  <a:cubicBezTo>
                    <a:pt x="522" y="118"/>
                    <a:pt x="405" y="1"/>
                    <a:pt x="2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5"/>
            <p:cNvSpPr/>
            <p:nvPr/>
          </p:nvSpPr>
          <p:spPr>
            <a:xfrm>
              <a:off x="1274491" y="3969624"/>
              <a:ext cx="20673" cy="20717"/>
            </a:xfrm>
            <a:custGeom>
              <a:rect b="b" l="l" r="r" t="t"/>
              <a:pathLst>
                <a:path extrusionOk="0" h="469" w="468">
                  <a:moveTo>
                    <a:pt x="234" y="1"/>
                  </a:moveTo>
                  <a:cubicBezTo>
                    <a:pt x="106" y="1"/>
                    <a:pt x="0" y="106"/>
                    <a:pt x="0" y="234"/>
                  </a:cubicBezTo>
                  <a:cubicBezTo>
                    <a:pt x="0" y="364"/>
                    <a:pt x="106" y="468"/>
                    <a:pt x="234" y="468"/>
                  </a:cubicBezTo>
                  <a:cubicBezTo>
                    <a:pt x="363" y="468"/>
                    <a:pt x="468" y="364"/>
                    <a:pt x="468" y="234"/>
                  </a:cubicBezTo>
                  <a:cubicBezTo>
                    <a:pt x="468" y="106"/>
                    <a:pt x="363"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5"/>
            <p:cNvSpPr/>
            <p:nvPr/>
          </p:nvSpPr>
          <p:spPr>
            <a:xfrm>
              <a:off x="1053054" y="4137656"/>
              <a:ext cx="20275" cy="20275"/>
            </a:xfrm>
            <a:custGeom>
              <a:rect b="b" l="l" r="r" t="t"/>
              <a:pathLst>
                <a:path extrusionOk="0" h="459" w="459">
                  <a:moveTo>
                    <a:pt x="230" y="0"/>
                  </a:moveTo>
                  <a:cubicBezTo>
                    <a:pt x="102" y="0"/>
                    <a:pt x="0" y="103"/>
                    <a:pt x="0" y="230"/>
                  </a:cubicBezTo>
                  <a:cubicBezTo>
                    <a:pt x="0" y="357"/>
                    <a:pt x="102" y="459"/>
                    <a:pt x="230" y="459"/>
                  </a:cubicBezTo>
                  <a:cubicBezTo>
                    <a:pt x="355" y="459"/>
                    <a:pt x="459" y="357"/>
                    <a:pt x="459" y="230"/>
                  </a:cubicBezTo>
                  <a:cubicBezTo>
                    <a:pt x="459" y="103"/>
                    <a:pt x="355" y="0"/>
                    <a:pt x="23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5"/>
            <p:cNvSpPr/>
            <p:nvPr/>
          </p:nvSpPr>
          <p:spPr>
            <a:xfrm>
              <a:off x="1181596" y="3958758"/>
              <a:ext cx="107251" cy="194050"/>
            </a:xfrm>
            <a:custGeom>
              <a:rect b="b" l="l" r="r" t="t"/>
              <a:pathLst>
                <a:path extrusionOk="0" h="4393" w="2428">
                  <a:moveTo>
                    <a:pt x="194" y="1"/>
                  </a:moveTo>
                  <a:lnTo>
                    <a:pt x="0" y="36"/>
                  </a:lnTo>
                  <a:lnTo>
                    <a:pt x="792" y="4393"/>
                  </a:lnTo>
                  <a:lnTo>
                    <a:pt x="2428" y="519"/>
                  </a:lnTo>
                  <a:lnTo>
                    <a:pt x="2246" y="443"/>
                  </a:lnTo>
                  <a:lnTo>
                    <a:pt x="868" y="3708"/>
                  </a:lnTo>
                  <a:lnTo>
                    <a:pt x="19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5"/>
            <p:cNvSpPr/>
            <p:nvPr/>
          </p:nvSpPr>
          <p:spPr>
            <a:xfrm>
              <a:off x="1050934" y="4044585"/>
              <a:ext cx="182697" cy="107604"/>
            </a:xfrm>
            <a:custGeom>
              <a:rect b="b" l="l" r="r" t="t"/>
              <a:pathLst>
                <a:path extrusionOk="0" h="2436" w="4136">
                  <a:moveTo>
                    <a:pt x="95" y="1"/>
                  </a:moveTo>
                  <a:lnTo>
                    <a:pt x="1" y="174"/>
                  </a:lnTo>
                  <a:lnTo>
                    <a:pt x="3439" y="2031"/>
                  </a:lnTo>
                  <a:lnTo>
                    <a:pt x="271" y="2238"/>
                  </a:lnTo>
                  <a:lnTo>
                    <a:pt x="283" y="2435"/>
                  </a:lnTo>
                  <a:lnTo>
                    <a:pt x="4136" y="2183"/>
                  </a:lnTo>
                  <a:lnTo>
                    <a:pt x="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5"/>
            <p:cNvSpPr/>
            <p:nvPr/>
          </p:nvSpPr>
          <p:spPr>
            <a:xfrm>
              <a:off x="1202622" y="4064595"/>
              <a:ext cx="188661" cy="89538"/>
            </a:xfrm>
            <a:custGeom>
              <a:rect b="b" l="l" r="r" t="t"/>
              <a:pathLst>
                <a:path extrusionOk="0" h="2027" w="4271">
                  <a:moveTo>
                    <a:pt x="3286" y="0"/>
                  </a:moveTo>
                  <a:lnTo>
                    <a:pt x="1" y="1728"/>
                  </a:lnTo>
                  <a:lnTo>
                    <a:pt x="4257" y="2027"/>
                  </a:lnTo>
                  <a:lnTo>
                    <a:pt x="4270" y="1830"/>
                  </a:lnTo>
                  <a:lnTo>
                    <a:pt x="706" y="1581"/>
                  </a:lnTo>
                  <a:lnTo>
                    <a:pt x="3378" y="175"/>
                  </a:lnTo>
                  <a:lnTo>
                    <a:pt x="32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15"/>
            <p:cNvSpPr/>
            <p:nvPr/>
          </p:nvSpPr>
          <p:spPr>
            <a:xfrm>
              <a:off x="1213091" y="4127276"/>
              <a:ext cx="127747" cy="170462"/>
            </a:xfrm>
            <a:custGeom>
              <a:rect b="b" l="l" r="r" t="t"/>
              <a:pathLst>
                <a:path extrusionOk="0" h="3859" w="2892">
                  <a:moveTo>
                    <a:pt x="1" y="1"/>
                  </a:moveTo>
                  <a:lnTo>
                    <a:pt x="279" y="3859"/>
                  </a:lnTo>
                  <a:lnTo>
                    <a:pt x="476" y="3845"/>
                  </a:lnTo>
                  <a:lnTo>
                    <a:pt x="232" y="469"/>
                  </a:lnTo>
                  <a:lnTo>
                    <a:pt x="2761" y="2713"/>
                  </a:lnTo>
                  <a:lnTo>
                    <a:pt x="2891" y="256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15"/>
            <p:cNvSpPr/>
            <p:nvPr/>
          </p:nvSpPr>
          <p:spPr>
            <a:xfrm>
              <a:off x="1082605" y="4134255"/>
              <a:ext cx="138790" cy="132032"/>
            </a:xfrm>
            <a:custGeom>
              <a:rect b="b" l="l" r="r" t="t"/>
              <a:pathLst>
                <a:path extrusionOk="0" h="2989" w="3142">
                  <a:moveTo>
                    <a:pt x="3007" y="0"/>
                  </a:moveTo>
                  <a:lnTo>
                    <a:pt x="1" y="2845"/>
                  </a:lnTo>
                  <a:lnTo>
                    <a:pt x="137" y="2988"/>
                  </a:lnTo>
                  <a:lnTo>
                    <a:pt x="3142" y="143"/>
                  </a:lnTo>
                  <a:lnTo>
                    <a:pt x="30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3" name="Google Shape;773;p15"/>
          <p:cNvSpPr/>
          <p:nvPr/>
        </p:nvSpPr>
        <p:spPr>
          <a:xfrm>
            <a:off x="3762675" y="251432"/>
            <a:ext cx="6697326" cy="5592090"/>
          </a:xfrm>
          <a:custGeom>
            <a:rect b="b" l="l" r="r" t="t"/>
            <a:pathLst>
              <a:path extrusionOk="0" h="53875" w="64523">
                <a:moveTo>
                  <a:pt x="46200" y="0"/>
                </a:moveTo>
                <a:cubicBezTo>
                  <a:pt x="41038" y="0"/>
                  <a:pt x="35891" y="1916"/>
                  <a:pt x="31662" y="4939"/>
                </a:cubicBezTo>
                <a:cubicBezTo>
                  <a:pt x="28098" y="7486"/>
                  <a:pt x="25084" y="10793"/>
                  <a:pt x="21302" y="13001"/>
                </a:cubicBezTo>
                <a:cubicBezTo>
                  <a:pt x="17325" y="15323"/>
                  <a:pt x="12591" y="16375"/>
                  <a:pt x="9099" y="19378"/>
                </a:cubicBezTo>
                <a:cubicBezTo>
                  <a:pt x="4540" y="23298"/>
                  <a:pt x="0" y="36730"/>
                  <a:pt x="3606" y="42405"/>
                </a:cubicBezTo>
                <a:cubicBezTo>
                  <a:pt x="5926" y="46058"/>
                  <a:pt x="21996" y="49577"/>
                  <a:pt x="26856" y="51399"/>
                </a:cubicBezTo>
                <a:cubicBezTo>
                  <a:pt x="30717" y="52847"/>
                  <a:pt x="35024" y="53875"/>
                  <a:pt x="39153" y="53875"/>
                </a:cubicBezTo>
                <a:cubicBezTo>
                  <a:pt x="43259" y="53875"/>
                  <a:pt x="47190" y="52859"/>
                  <a:pt x="50337" y="50229"/>
                </a:cubicBezTo>
                <a:cubicBezTo>
                  <a:pt x="52794" y="48176"/>
                  <a:pt x="54476" y="45355"/>
                  <a:pt x="55944" y="42509"/>
                </a:cubicBezTo>
                <a:cubicBezTo>
                  <a:pt x="58798" y="36981"/>
                  <a:pt x="61032" y="31154"/>
                  <a:pt x="62605" y="25136"/>
                </a:cubicBezTo>
                <a:cubicBezTo>
                  <a:pt x="63742" y="20780"/>
                  <a:pt x="64523" y="16134"/>
                  <a:pt x="63263" y="11812"/>
                </a:cubicBezTo>
                <a:cubicBezTo>
                  <a:pt x="61495" y="5749"/>
                  <a:pt x="55727" y="1310"/>
                  <a:pt x="49504" y="271"/>
                </a:cubicBezTo>
                <a:cubicBezTo>
                  <a:pt x="48408" y="88"/>
                  <a:pt x="47304" y="0"/>
                  <a:pt x="462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5"/>
          <p:cNvSpPr/>
          <p:nvPr>
            <p:ph idx="2" type="pic"/>
          </p:nvPr>
        </p:nvSpPr>
        <p:spPr>
          <a:xfrm flipH="1">
            <a:off x="4571975" y="973500"/>
            <a:ext cx="6195000" cy="3196500"/>
          </a:xfrm>
          <a:prstGeom prst="roundRect">
            <a:avLst>
              <a:gd fmla="val 50000" name="adj"/>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775" name="Shape 775"/>
        <p:cNvGrpSpPr/>
        <p:nvPr/>
      </p:nvGrpSpPr>
      <p:grpSpPr>
        <a:xfrm>
          <a:off x="0" y="0"/>
          <a:ext cx="0" cy="0"/>
          <a:chOff x="0" y="0"/>
          <a:chExt cx="0" cy="0"/>
        </a:xfrm>
      </p:grpSpPr>
      <p:grpSp>
        <p:nvGrpSpPr>
          <p:cNvPr id="776" name="Google Shape;776;p16"/>
          <p:cNvGrpSpPr/>
          <p:nvPr/>
        </p:nvGrpSpPr>
        <p:grpSpPr>
          <a:xfrm>
            <a:off x="-12700" y="3175"/>
            <a:ext cx="9220200" cy="5200800"/>
            <a:chOff x="-12700" y="3175"/>
            <a:chExt cx="9220200" cy="5200800"/>
          </a:xfrm>
        </p:grpSpPr>
        <p:cxnSp>
          <p:nvCxnSpPr>
            <p:cNvPr id="777" name="Google Shape;777;p16"/>
            <p:cNvCxnSpPr/>
            <p:nvPr/>
          </p:nvCxnSpPr>
          <p:spPr>
            <a:xfrm>
              <a:off x="71221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778" name="Google Shape;778;p16"/>
            <p:cNvCxnSpPr/>
            <p:nvPr/>
          </p:nvCxnSpPr>
          <p:spPr>
            <a:xfrm>
              <a:off x="156994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779" name="Google Shape;779;p16"/>
            <p:cNvCxnSpPr/>
            <p:nvPr/>
          </p:nvCxnSpPr>
          <p:spPr>
            <a:xfrm>
              <a:off x="242767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780" name="Google Shape;780;p16"/>
            <p:cNvCxnSpPr/>
            <p:nvPr/>
          </p:nvCxnSpPr>
          <p:spPr>
            <a:xfrm>
              <a:off x="328540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781" name="Google Shape;781;p16"/>
            <p:cNvCxnSpPr/>
            <p:nvPr/>
          </p:nvCxnSpPr>
          <p:spPr>
            <a:xfrm>
              <a:off x="414313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782" name="Google Shape;782;p16"/>
            <p:cNvCxnSpPr/>
            <p:nvPr/>
          </p:nvCxnSpPr>
          <p:spPr>
            <a:xfrm>
              <a:off x="500086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783" name="Google Shape;783;p16"/>
            <p:cNvCxnSpPr/>
            <p:nvPr/>
          </p:nvCxnSpPr>
          <p:spPr>
            <a:xfrm>
              <a:off x="585859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784" name="Google Shape;784;p16"/>
            <p:cNvCxnSpPr/>
            <p:nvPr/>
          </p:nvCxnSpPr>
          <p:spPr>
            <a:xfrm>
              <a:off x="671632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785" name="Google Shape;785;p16"/>
            <p:cNvCxnSpPr/>
            <p:nvPr/>
          </p:nvCxnSpPr>
          <p:spPr>
            <a:xfrm>
              <a:off x="7574057"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786" name="Google Shape;786;p16"/>
            <p:cNvCxnSpPr/>
            <p:nvPr/>
          </p:nvCxnSpPr>
          <p:spPr>
            <a:xfrm>
              <a:off x="8431788"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787" name="Google Shape;787;p16"/>
            <p:cNvCxnSpPr/>
            <p:nvPr/>
          </p:nvCxnSpPr>
          <p:spPr>
            <a:xfrm>
              <a:off x="-12700" y="67615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788" name="Google Shape;788;p16"/>
            <p:cNvCxnSpPr/>
            <p:nvPr/>
          </p:nvCxnSpPr>
          <p:spPr>
            <a:xfrm>
              <a:off x="-12700" y="143439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789" name="Google Shape;789;p16"/>
            <p:cNvCxnSpPr/>
            <p:nvPr/>
          </p:nvCxnSpPr>
          <p:spPr>
            <a:xfrm>
              <a:off x="-12700" y="219263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790" name="Google Shape;790;p16"/>
            <p:cNvCxnSpPr/>
            <p:nvPr/>
          </p:nvCxnSpPr>
          <p:spPr>
            <a:xfrm>
              <a:off x="-12700" y="295087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791" name="Google Shape;791;p16"/>
            <p:cNvCxnSpPr/>
            <p:nvPr/>
          </p:nvCxnSpPr>
          <p:spPr>
            <a:xfrm>
              <a:off x="-12700" y="370911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792" name="Google Shape;792;p16"/>
            <p:cNvCxnSpPr/>
            <p:nvPr/>
          </p:nvCxnSpPr>
          <p:spPr>
            <a:xfrm>
              <a:off x="-12700" y="4467350"/>
              <a:ext cx="9220200" cy="0"/>
            </a:xfrm>
            <a:prstGeom prst="straightConnector1">
              <a:avLst/>
            </a:prstGeom>
            <a:noFill/>
            <a:ln cap="flat" cmpd="sng" w="9525">
              <a:solidFill>
                <a:schemeClr val="accent4"/>
              </a:solidFill>
              <a:prstDash val="solid"/>
              <a:round/>
              <a:headEnd len="med" w="med" type="none"/>
              <a:tailEnd len="med" w="med" type="none"/>
            </a:ln>
          </p:spPr>
        </p:cxnSp>
      </p:grpSp>
      <p:sp>
        <p:nvSpPr>
          <p:cNvPr id="793" name="Google Shape;793;p16"/>
          <p:cNvSpPr txBox="1"/>
          <p:nvPr>
            <p:ph type="title"/>
          </p:nvPr>
        </p:nvSpPr>
        <p:spPr>
          <a:xfrm>
            <a:off x="2300250" y="539500"/>
            <a:ext cx="45435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94" name="Google Shape;794;p16"/>
          <p:cNvSpPr txBox="1"/>
          <p:nvPr>
            <p:ph idx="1" type="subTitle"/>
          </p:nvPr>
        </p:nvSpPr>
        <p:spPr>
          <a:xfrm>
            <a:off x="2300250" y="4033500"/>
            <a:ext cx="45435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95" name="Google Shape;795;p16"/>
          <p:cNvSpPr/>
          <p:nvPr/>
        </p:nvSpPr>
        <p:spPr>
          <a:xfrm rot="10800000">
            <a:off x="-204742" y="-104771"/>
            <a:ext cx="2642344" cy="1397095"/>
          </a:xfrm>
          <a:custGeom>
            <a:rect b="b" l="l" r="r" t="t"/>
            <a:pathLst>
              <a:path extrusionOk="0" h="96169" w="181917">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6"/>
          <p:cNvSpPr/>
          <p:nvPr/>
        </p:nvSpPr>
        <p:spPr>
          <a:xfrm>
            <a:off x="327180" y="1383272"/>
            <a:ext cx="124390" cy="96517"/>
          </a:xfrm>
          <a:custGeom>
            <a:rect b="b" l="l" r="r" t="t"/>
            <a:pathLst>
              <a:path extrusionOk="0" h="2185" w="2816">
                <a:moveTo>
                  <a:pt x="1408" y="1"/>
                </a:moveTo>
                <a:cubicBezTo>
                  <a:pt x="3" y="1"/>
                  <a:pt x="0" y="2184"/>
                  <a:pt x="1408" y="2184"/>
                </a:cubicBezTo>
                <a:cubicBezTo>
                  <a:pt x="2813" y="2184"/>
                  <a:pt x="2816" y="1"/>
                  <a:pt x="1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97" name="Google Shape;797;p16"/>
          <p:cNvGrpSpPr/>
          <p:nvPr/>
        </p:nvGrpSpPr>
        <p:grpSpPr>
          <a:xfrm>
            <a:off x="164112" y="3494330"/>
            <a:ext cx="374318" cy="372065"/>
            <a:chOff x="1034987" y="3936892"/>
            <a:chExt cx="374318" cy="372065"/>
          </a:xfrm>
        </p:grpSpPr>
        <p:sp>
          <p:nvSpPr>
            <p:cNvPr id="798" name="Google Shape;798;p16"/>
            <p:cNvSpPr/>
            <p:nvPr/>
          </p:nvSpPr>
          <p:spPr>
            <a:xfrm>
              <a:off x="1110876" y="4030317"/>
              <a:ext cx="214678" cy="214678"/>
            </a:xfrm>
            <a:custGeom>
              <a:rect b="b" l="l" r="r" t="t"/>
              <a:pathLst>
                <a:path extrusionOk="0" h="4860" w="4860">
                  <a:moveTo>
                    <a:pt x="2430" y="1"/>
                  </a:moveTo>
                  <a:cubicBezTo>
                    <a:pt x="1088" y="1"/>
                    <a:pt x="0" y="1088"/>
                    <a:pt x="0" y="2430"/>
                  </a:cubicBezTo>
                  <a:cubicBezTo>
                    <a:pt x="0" y="3772"/>
                    <a:pt x="1088" y="4859"/>
                    <a:pt x="2430" y="4859"/>
                  </a:cubicBezTo>
                  <a:cubicBezTo>
                    <a:pt x="3772" y="4859"/>
                    <a:pt x="4859" y="3772"/>
                    <a:pt x="4859" y="2430"/>
                  </a:cubicBezTo>
                  <a:cubicBezTo>
                    <a:pt x="4859" y="1088"/>
                    <a:pt x="3772" y="1"/>
                    <a:pt x="24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16"/>
            <p:cNvSpPr/>
            <p:nvPr/>
          </p:nvSpPr>
          <p:spPr>
            <a:xfrm>
              <a:off x="1163220" y="3936892"/>
              <a:ext cx="45321" cy="45321"/>
            </a:xfrm>
            <a:custGeom>
              <a:rect b="b" l="l" r="r" t="t"/>
              <a:pathLst>
                <a:path extrusionOk="0" h="1026" w="1026">
                  <a:moveTo>
                    <a:pt x="514" y="1"/>
                  </a:moveTo>
                  <a:cubicBezTo>
                    <a:pt x="230" y="1"/>
                    <a:pt x="1" y="230"/>
                    <a:pt x="1" y="514"/>
                  </a:cubicBezTo>
                  <a:cubicBezTo>
                    <a:pt x="1" y="796"/>
                    <a:pt x="230" y="1025"/>
                    <a:pt x="514" y="1025"/>
                  </a:cubicBezTo>
                  <a:cubicBezTo>
                    <a:pt x="796" y="1025"/>
                    <a:pt x="1025" y="796"/>
                    <a:pt x="1025" y="514"/>
                  </a:cubicBezTo>
                  <a:cubicBezTo>
                    <a:pt x="1025" y="230"/>
                    <a:pt x="796" y="1"/>
                    <a:pt x="5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16"/>
            <p:cNvSpPr/>
            <p:nvPr/>
          </p:nvSpPr>
          <p:spPr>
            <a:xfrm>
              <a:off x="1067057" y="4244951"/>
              <a:ext cx="36752" cy="36707"/>
            </a:xfrm>
            <a:custGeom>
              <a:rect b="b" l="l" r="r" t="t"/>
              <a:pathLst>
                <a:path extrusionOk="0" h="831" w="832">
                  <a:moveTo>
                    <a:pt x="416" y="0"/>
                  </a:moveTo>
                  <a:cubicBezTo>
                    <a:pt x="187" y="0"/>
                    <a:pt x="1" y="186"/>
                    <a:pt x="1" y="415"/>
                  </a:cubicBezTo>
                  <a:cubicBezTo>
                    <a:pt x="1" y="646"/>
                    <a:pt x="187" y="831"/>
                    <a:pt x="416" y="831"/>
                  </a:cubicBezTo>
                  <a:cubicBezTo>
                    <a:pt x="645" y="831"/>
                    <a:pt x="831" y="646"/>
                    <a:pt x="831" y="415"/>
                  </a:cubicBezTo>
                  <a:cubicBezTo>
                    <a:pt x="831" y="186"/>
                    <a:pt x="645" y="0"/>
                    <a:pt x="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6"/>
            <p:cNvSpPr/>
            <p:nvPr/>
          </p:nvSpPr>
          <p:spPr>
            <a:xfrm>
              <a:off x="1325554" y="4231479"/>
              <a:ext cx="24781" cy="24781"/>
            </a:xfrm>
            <a:custGeom>
              <a:rect b="b" l="l" r="r" t="t"/>
              <a:pathLst>
                <a:path extrusionOk="0" h="561" w="561">
                  <a:moveTo>
                    <a:pt x="280" y="0"/>
                  </a:moveTo>
                  <a:cubicBezTo>
                    <a:pt x="125" y="0"/>
                    <a:pt x="0" y="125"/>
                    <a:pt x="0" y="280"/>
                  </a:cubicBezTo>
                  <a:cubicBezTo>
                    <a:pt x="0" y="436"/>
                    <a:pt x="125" y="560"/>
                    <a:pt x="280" y="560"/>
                  </a:cubicBezTo>
                  <a:cubicBezTo>
                    <a:pt x="435" y="560"/>
                    <a:pt x="561" y="436"/>
                    <a:pt x="561" y="280"/>
                  </a:cubicBezTo>
                  <a:cubicBezTo>
                    <a:pt x="561" y="125"/>
                    <a:pt x="435" y="0"/>
                    <a:pt x="2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6"/>
            <p:cNvSpPr/>
            <p:nvPr/>
          </p:nvSpPr>
          <p:spPr>
            <a:xfrm>
              <a:off x="1337922" y="4056644"/>
              <a:ext cx="23765" cy="23721"/>
            </a:xfrm>
            <a:custGeom>
              <a:rect b="b" l="l" r="r" t="t"/>
              <a:pathLst>
                <a:path extrusionOk="0" h="537" w="538">
                  <a:moveTo>
                    <a:pt x="268" y="0"/>
                  </a:moveTo>
                  <a:cubicBezTo>
                    <a:pt x="121" y="0"/>
                    <a:pt x="0" y="120"/>
                    <a:pt x="0" y="268"/>
                  </a:cubicBezTo>
                  <a:cubicBezTo>
                    <a:pt x="0" y="416"/>
                    <a:pt x="121" y="537"/>
                    <a:pt x="268" y="537"/>
                  </a:cubicBezTo>
                  <a:cubicBezTo>
                    <a:pt x="417" y="537"/>
                    <a:pt x="537" y="416"/>
                    <a:pt x="537" y="268"/>
                  </a:cubicBezTo>
                  <a:cubicBezTo>
                    <a:pt x="537" y="120"/>
                    <a:pt x="417" y="0"/>
                    <a:pt x="2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6"/>
            <p:cNvSpPr/>
            <p:nvPr/>
          </p:nvSpPr>
          <p:spPr>
            <a:xfrm>
              <a:off x="1034987" y="4030405"/>
              <a:ext cx="36089" cy="36045"/>
            </a:xfrm>
            <a:custGeom>
              <a:rect b="b" l="l" r="r" t="t"/>
              <a:pathLst>
                <a:path extrusionOk="0" h="816" w="817">
                  <a:moveTo>
                    <a:pt x="409" y="1"/>
                  </a:moveTo>
                  <a:cubicBezTo>
                    <a:pt x="184" y="1"/>
                    <a:pt x="1" y="183"/>
                    <a:pt x="1" y="408"/>
                  </a:cubicBezTo>
                  <a:cubicBezTo>
                    <a:pt x="1" y="634"/>
                    <a:pt x="184" y="815"/>
                    <a:pt x="409" y="815"/>
                  </a:cubicBezTo>
                  <a:cubicBezTo>
                    <a:pt x="634" y="815"/>
                    <a:pt x="817" y="634"/>
                    <a:pt x="817" y="408"/>
                  </a:cubicBezTo>
                  <a:cubicBezTo>
                    <a:pt x="817" y="183"/>
                    <a:pt x="634" y="1"/>
                    <a:pt x="4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6"/>
            <p:cNvSpPr/>
            <p:nvPr/>
          </p:nvSpPr>
          <p:spPr>
            <a:xfrm>
              <a:off x="1372554" y="4131384"/>
              <a:ext cx="36752" cy="36796"/>
            </a:xfrm>
            <a:custGeom>
              <a:rect b="b" l="l" r="r" t="t"/>
              <a:pathLst>
                <a:path extrusionOk="0" h="833" w="832">
                  <a:moveTo>
                    <a:pt x="417" y="1"/>
                  </a:moveTo>
                  <a:cubicBezTo>
                    <a:pt x="186" y="1"/>
                    <a:pt x="0" y="187"/>
                    <a:pt x="0" y="417"/>
                  </a:cubicBezTo>
                  <a:cubicBezTo>
                    <a:pt x="0" y="646"/>
                    <a:pt x="186" y="832"/>
                    <a:pt x="417" y="832"/>
                  </a:cubicBezTo>
                  <a:cubicBezTo>
                    <a:pt x="646" y="832"/>
                    <a:pt x="832" y="646"/>
                    <a:pt x="832" y="417"/>
                  </a:cubicBezTo>
                  <a:cubicBezTo>
                    <a:pt x="832" y="187"/>
                    <a:pt x="646" y="1"/>
                    <a:pt x="4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6"/>
            <p:cNvSpPr/>
            <p:nvPr/>
          </p:nvSpPr>
          <p:spPr>
            <a:xfrm>
              <a:off x="1218215" y="4285855"/>
              <a:ext cx="23102" cy="23102"/>
            </a:xfrm>
            <a:custGeom>
              <a:rect b="b" l="l" r="r" t="t"/>
              <a:pathLst>
                <a:path extrusionOk="0" h="523" w="523">
                  <a:moveTo>
                    <a:pt x="261" y="1"/>
                  </a:moveTo>
                  <a:cubicBezTo>
                    <a:pt x="117" y="1"/>
                    <a:pt x="0" y="118"/>
                    <a:pt x="0" y="262"/>
                  </a:cubicBezTo>
                  <a:cubicBezTo>
                    <a:pt x="0" y="406"/>
                    <a:pt x="117" y="523"/>
                    <a:pt x="261" y="523"/>
                  </a:cubicBezTo>
                  <a:cubicBezTo>
                    <a:pt x="405" y="523"/>
                    <a:pt x="522" y="406"/>
                    <a:pt x="522" y="262"/>
                  </a:cubicBezTo>
                  <a:cubicBezTo>
                    <a:pt x="522" y="118"/>
                    <a:pt x="405" y="1"/>
                    <a:pt x="2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6"/>
            <p:cNvSpPr/>
            <p:nvPr/>
          </p:nvSpPr>
          <p:spPr>
            <a:xfrm>
              <a:off x="1274491" y="3969624"/>
              <a:ext cx="20673" cy="20717"/>
            </a:xfrm>
            <a:custGeom>
              <a:rect b="b" l="l" r="r" t="t"/>
              <a:pathLst>
                <a:path extrusionOk="0" h="469" w="468">
                  <a:moveTo>
                    <a:pt x="234" y="1"/>
                  </a:moveTo>
                  <a:cubicBezTo>
                    <a:pt x="106" y="1"/>
                    <a:pt x="0" y="106"/>
                    <a:pt x="0" y="234"/>
                  </a:cubicBezTo>
                  <a:cubicBezTo>
                    <a:pt x="0" y="364"/>
                    <a:pt x="106" y="468"/>
                    <a:pt x="234" y="468"/>
                  </a:cubicBezTo>
                  <a:cubicBezTo>
                    <a:pt x="363" y="468"/>
                    <a:pt x="468" y="364"/>
                    <a:pt x="468" y="234"/>
                  </a:cubicBezTo>
                  <a:cubicBezTo>
                    <a:pt x="468" y="106"/>
                    <a:pt x="363"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6"/>
            <p:cNvSpPr/>
            <p:nvPr/>
          </p:nvSpPr>
          <p:spPr>
            <a:xfrm>
              <a:off x="1053054" y="4137656"/>
              <a:ext cx="20275" cy="20275"/>
            </a:xfrm>
            <a:custGeom>
              <a:rect b="b" l="l" r="r" t="t"/>
              <a:pathLst>
                <a:path extrusionOk="0" h="459" w="459">
                  <a:moveTo>
                    <a:pt x="230" y="0"/>
                  </a:moveTo>
                  <a:cubicBezTo>
                    <a:pt x="102" y="0"/>
                    <a:pt x="0" y="103"/>
                    <a:pt x="0" y="230"/>
                  </a:cubicBezTo>
                  <a:cubicBezTo>
                    <a:pt x="0" y="357"/>
                    <a:pt x="102" y="459"/>
                    <a:pt x="230" y="459"/>
                  </a:cubicBezTo>
                  <a:cubicBezTo>
                    <a:pt x="355" y="459"/>
                    <a:pt x="459" y="357"/>
                    <a:pt x="459" y="230"/>
                  </a:cubicBezTo>
                  <a:cubicBezTo>
                    <a:pt x="459" y="103"/>
                    <a:pt x="355" y="0"/>
                    <a:pt x="23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6"/>
            <p:cNvSpPr/>
            <p:nvPr/>
          </p:nvSpPr>
          <p:spPr>
            <a:xfrm>
              <a:off x="1181596" y="3958758"/>
              <a:ext cx="107251" cy="194050"/>
            </a:xfrm>
            <a:custGeom>
              <a:rect b="b" l="l" r="r" t="t"/>
              <a:pathLst>
                <a:path extrusionOk="0" h="4393" w="2428">
                  <a:moveTo>
                    <a:pt x="194" y="1"/>
                  </a:moveTo>
                  <a:lnTo>
                    <a:pt x="0" y="36"/>
                  </a:lnTo>
                  <a:lnTo>
                    <a:pt x="792" y="4393"/>
                  </a:lnTo>
                  <a:lnTo>
                    <a:pt x="2428" y="519"/>
                  </a:lnTo>
                  <a:lnTo>
                    <a:pt x="2246" y="443"/>
                  </a:lnTo>
                  <a:lnTo>
                    <a:pt x="868" y="3708"/>
                  </a:lnTo>
                  <a:lnTo>
                    <a:pt x="19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6"/>
            <p:cNvSpPr/>
            <p:nvPr/>
          </p:nvSpPr>
          <p:spPr>
            <a:xfrm>
              <a:off x="1050934" y="4044585"/>
              <a:ext cx="182697" cy="107604"/>
            </a:xfrm>
            <a:custGeom>
              <a:rect b="b" l="l" r="r" t="t"/>
              <a:pathLst>
                <a:path extrusionOk="0" h="2436" w="4136">
                  <a:moveTo>
                    <a:pt x="95" y="1"/>
                  </a:moveTo>
                  <a:lnTo>
                    <a:pt x="1" y="174"/>
                  </a:lnTo>
                  <a:lnTo>
                    <a:pt x="3439" y="2031"/>
                  </a:lnTo>
                  <a:lnTo>
                    <a:pt x="271" y="2238"/>
                  </a:lnTo>
                  <a:lnTo>
                    <a:pt x="283" y="2435"/>
                  </a:lnTo>
                  <a:lnTo>
                    <a:pt x="4136" y="2183"/>
                  </a:lnTo>
                  <a:lnTo>
                    <a:pt x="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6"/>
            <p:cNvSpPr/>
            <p:nvPr/>
          </p:nvSpPr>
          <p:spPr>
            <a:xfrm>
              <a:off x="1202622" y="4064595"/>
              <a:ext cx="188661" cy="89538"/>
            </a:xfrm>
            <a:custGeom>
              <a:rect b="b" l="l" r="r" t="t"/>
              <a:pathLst>
                <a:path extrusionOk="0" h="2027" w="4271">
                  <a:moveTo>
                    <a:pt x="3286" y="0"/>
                  </a:moveTo>
                  <a:lnTo>
                    <a:pt x="1" y="1728"/>
                  </a:lnTo>
                  <a:lnTo>
                    <a:pt x="4257" y="2027"/>
                  </a:lnTo>
                  <a:lnTo>
                    <a:pt x="4270" y="1830"/>
                  </a:lnTo>
                  <a:lnTo>
                    <a:pt x="706" y="1581"/>
                  </a:lnTo>
                  <a:lnTo>
                    <a:pt x="3378" y="175"/>
                  </a:lnTo>
                  <a:lnTo>
                    <a:pt x="32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6"/>
            <p:cNvSpPr/>
            <p:nvPr/>
          </p:nvSpPr>
          <p:spPr>
            <a:xfrm>
              <a:off x="1213091" y="4127276"/>
              <a:ext cx="127747" cy="170462"/>
            </a:xfrm>
            <a:custGeom>
              <a:rect b="b" l="l" r="r" t="t"/>
              <a:pathLst>
                <a:path extrusionOk="0" h="3859" w="2892">
                  <a:moveTo>
                    <a:pt x="1" y="1"/>
                  </a:moveTo>
                  <a:lnTo>
                    <a:pt x="279" y="3859"/>
                  </a:lnTo>
                  <a:lnTo>
                    <a:pt x="476" y="3845"/>
                  </a:lnTo>
                  <a:lnTo>
                    <a:pt x="232" y="469"/>
                  </a:lnTo>
                  <a:lnTo>
                    <a:pt x="2761" y="2713"/>
                  </a:lnTo>
                  <a:lnTo>
                    <a:pt x="2891" y="256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6"/>
            <p:cNvSpPr/>
            <p:nvPr/>
          </p:nvSpPr>
          <p:spPr>
            <a:xfrm>
              <a:off x="1082605" y="4134255"/>
              <a:ext cx="138790" cy="132032"/>
            </a:xfrm>
            <a:custGeom>
              <a:rect b="b" l="l" r="r" t="t"/>
              <a:pathLst>
                <a:path extrusionOk="0" h="2989" w="3142">
                  <a:moveTo>
                    <a:pt x="3007" y="0"/>
                  </a:moveTo>
                  <a:lnTo>
                    <a:pt x="1" y="2845"/>
                  </a:lnTo>
                  <a:lnTo>
                    <a:pt x="137" y="2988"/>
                  </a:lnTo>
                  <a:lnTo>
                    <a:pt x="3142" y="143"/>
                  </a:lnTo>
                  <a:lnTo>
                    <a:pt x="30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3" name="Google Shape;813;p16"/>
          <p:cNvSpPr/>
          <p:nvPr/>
        </p:nvSpPr>
        <p:spPr>
          <a:xfrm>
            <a:off x="1508280" y="4802747"/>
            <a:ext cx="124390" cy="96517"/>
          </a:xfrm>
          <a:custGeom>
            <a:rect b="b" l="l" r="r" t="t"/>
            <a:pathLst>
              <a:path extrusionOk="0" h="2185" w="2816">
                <a:moveTo>
                  <a:pt x="1408" y="1"/>
                </a:moveTo>
                <a:cubicBezTo>
                  <a:pt x="3" y="1"/>
                  <a:pt x="0" y="2184"/>
                  <a:pt x="1408" y="2184"/>
                </a:cubicBezTo>
                <a:cubicBezTo>
                  <a:pt x="2813" y="2184"/>
                  <a:pt x="2816" y="1"/>
                  <a:pt x="14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6"/>
          <p:cNvSpPr/>
          <p:nvPr/>
        </p:nvSpPr>
        <p:spPr>
          <a:xfrm rot="-5400000">
            <a:off x="3734129" y="763953"/>
            <a:ext cx="8827522" cy="4666601"/>
          </a:xfrm>
          <a:custGeom>
            <a:rect b="b" l="l" r="r" t="t"/>
            <a:pathLst>
              <a:path extrusionOk="0" h="96169" w="181917">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815" name="Shape 815"/>
        <p:cNvGrpSpPr/>
        <p:nvPr/>
      </p:nvGrpSpPr>
      <p:grpSpPr>
        <a:xfrm>
          <a:off x="0" y="0"/>
          <a:ext cx="0" cy="0"/>
          <a:chOff x="0" y="0"/>
          <a:chExt cx="0" cy="0"/>
        </a:xfrm>
      </p:grpSpPr>
      <p:grpSp>
        <p:nvGrpSpPr>
          <p:cNvPr id="816" name="Google Shape;816;p17"/>
          <p:cNvGrpSpPr/>
          <p:nvPr/>
        </p:nvGrpSpPr>
        <p:grpSpPr>
          <a:xfrm>
            <a:off x="-12700" y="3175"/>
            <a:ext cx="9220200" cy="5200800"/>
            <a:chOff x="-12700" y="3175"/>
            <a:chExt cx="9220200" cy="5200800"/>
          </a:xfrm>
        </p:grpSpPr>
        <p:cxnSp>
          <p:nvCxnSpPr>
            <p:cNvPr id="817" name="Google Shape;817;p17"/>
            <p:cNvCxnSpPr/>
            <p:nvPr/>
          </p:nvCxnSpPr>
          <p:spPr>
            <a:xfrm>
              <a:off x="71221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818" name="Google Shape;818;p17"/>
            <p:cNvCxnSpPr/>
            <p:nvPr/>
          </p:nvCxnSpPr>
          <p:spPr>
            <a:xfrm>
              <a:off x="156994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819" name="Google Shape;819;p17"/>
            <p:cNvCxnSpPr/>
            <p:nvPr/>
          </p:nvCxnSpPr>
          <p:spPr>
            <a:xfrm>
              <a:off x="242767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820" name="Google Shape;820;p17"/>
            <p:cNvCxnSpPr/>
            <p:nvPr/>
          </p:nvCxnSpPr>
          <p:spPr>
            <a:xfrm>
              <a:off x="328540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821" name="Google Shape;821;p17"/>
            <p:cNvCxnSpPr/>
            <p:nvPr/>
          </p:nvCxnSpPr>
          <p:spPr>
            <a:xfrm>
              <a:off x="414313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822" name="Google Shape;822;p17"/>
            <p:cNvCxnSpPr/>
            <p:nvPr/>
          </p:nvCxnSpPr>
          <p:spPr>
            <a:xfrm>
              <a:off x="500086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823" name="Google Shape;823;p17"/>
            <p:cNvCxnSpPr/>
            <p:nvPr/>
          </p:nvCxnSpPr>
          <p:spPr>
            <a:xfrm>
              <a:off x="585859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824" name="Google Shape;824;p17"/>
            <p:cNvCxnSpPr/>
            <p:nvPr/>
          </p:nvCxnSpPr>
          <p:spPr>
            <a:xfrm>
              <a:off x="671632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825" name="Google Shape;825;p17"/>
            <p:cNvCxnSpPr/>
            <p:nvPr/>
          </p:nvCxnSpPr>
          <p:spPr>
            <a:xfrm>
              <a:off x="7574057"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826" name="Google Shape;826;p17"/>
            <p:cNvCxnSpPr/>
            <p:nvPr/>
          </p:nvCxnSpPr>
          <p:spPr>
            <a:xfrm>
              <a:off x="8431788"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827" name="Google Shape;827;p17"/>
            <p:cNvCxnSpPr/>
            <p:nvPr/>
          </p:nvCxnSpPr>
          <p:spPr>
            <a:xfrm>
              <a:off x="-12700" y="67615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828" name="Google Shape;828;p17"/>
            <p:cNvCxnSpPr/>
            <p:nvPr/>
          </p:nvCxnSpPr>
          <p:spPr>
            <a:xfrm>
              <a:off x="-12700" y="143439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829" name="Google Shape;829;p17"/>
            <p:cNvCxnSpPr/>
            <p:nvPr/>
          </p:nvCxnSpPr>
          <p:spPr>
            <a:xfrm>
              <a:off x="-12700" y="219263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830" name="Google Shape;830;p17"/>
            <p:cNvCxnSpPr/>
            <p:nvPr/>
          </p:nvCxnSpPr>
          <p:spPr>
            <a:xfrm>
              <a:off x="-12700" y="295087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831" name="Google Shape;831;p17"/>
            <p:cNvCxnSpPr/>
            <p:nvPr/>
          </p:nvCxnSpPr>
          <p:spPr>
            <a:xfrm>
              <a:off x="-12700" y="370911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832" name="Google Shape;832;p17"/>
            <p:cNvCxnSpPr/>
            <p:nvPr/>
          </p:nvCxnSpPr>
          <p:spPr>
            <a:xfrm>
              <a:off x="-12700" y="4467350"/>
              <a:ext cx="9220200" cy="0"/>
            </a:xfrm>
            <a:prstGeom prst="straightConnector1">
              <a:avLst/>
            </a:prstGeom>
            <a:noFill/>
            <a:ln cap="flat" cmpd="sng" w="9525">
              <a:solidFill>
                <a:schemeClr val="accent4"/>
              </a:solidFill>
              <a:prstDash val="solid"/>
              <a:round/>
              <a:headEnd len="med" w="med" type="none"/>
              <a:tailEnd len="med" w="med" type="none"/>
            </a:ln>
          </p:spPr>
        </p:cxnSp>
      </p:grpSp>
      <p:sp>
        <p:nvSpPr>
          <p:cNvPr id="833" name="Google Shape;833;p17"/>
          <p:cNvSpPr txBox="1"/>
          <p:nvPr>
            <p:ph type="title"/>
          </p:nvPr>
        </p:nvSpPr>
        <p:spPr>
          <a:xfrm>
            <a:off x="5553850" y="1745250"/>
            <a:ext cx="2630400" cy="5727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34" name="Google Shape;834;p17"/>
          <p:cNvSpPr txBox="1"/>
          <p:nvPr>
            <p:ph idx="1" type="subTitle"/>
          </p:nvPr>
        </p:nvSpPr>
        <p:spPr>
          <a:xfrm>
            <a:off x="5553975" y="2317950"/>
            <a:ext cx="2630400" cy="1080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35" name="Google Shape;835;p17"/>
          <p:cNvSpPr/>
          <p:nvPr/>
        </p:nvSpPr>
        <p:spPr>
          <a:xfrm>
            <a:off x="6894908" y="3899876"/>
            <a:ext cx="2634613" cy="1392768"/>
          </a:xfrm>
          <a:custGeom>
            <a:rect b="b" l="l" r="r" t="t"/>
            <a:pathLst>
              <a:path extrusionOk="0" h="96169" w="181917">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36" name="Google Shape;836;p17"/>
          <p:cNvGrpSpPr/>
          <p:nvPr/>
        </p:nvGrpSpPr>
        <p:grpSpPr>
          <a:xfrm>
            <a:off x="8612687" y="2757855"/>
            <a:ext cx="374318" cy="372065"/>
            <a:chOff x="1034987" y="3936892"/>
            <a:chExt cx="374318" cy="372065"/>
          </a:xfrm>
        </p:grpSpPr>
        <p:sp>
          <p:nvSpPr>
            <p:cNvPr id="837" name="Google Shape;837;p17"/>
            <p:cNvSpPr/>
            <p:nvPr/>
          </p:nvSpPr>
          <p:spPr>
            <a:xfrm>
              <a:off x="1110876" y="4030317"/>
              <a:ext cx="214678" cy="214678"/>
            </a:xfrm>
            <a:custGeom>
              <a:rect b="b" l="l" r="r" t="t"/>
              <a:pathLst>
                <a:path extrusionOk="0" h="4860" w="4860">
                  <a:moveTo>
                    <a:pt x="2430" y="1"/>
                  </a:moveTo>
                  <a:cubicBezTo>
                    <a:pt x="1088" y="1"/>
                    <a:pt x="0" y="1088"/>
                    <a:pt x="0" y="2430"/>
                  </a:cubicBezTo>
                  <a:cubicBezTo>
                    <a:pt x="0" y="3772"/>
                    <a:pt x="1088" y="4859"/>
                    <a:pt x="2430" y="4859"/>
                  </a:cubicBezTo>
                  <a:cubicBezTo>
                    <a:pt x="3772" y="4859"/>
                    <a:pt x="4859" y="3772"/>
                    <a:pt x="4859" y="2430"/>
                  </a:cubicBezTo>
                  <a:cubicBezTo>
                    <a:pt x="4859" y="1088"/>
                    <a:pt x="3772" y="1"/>
                    <a:pt x="24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7"/>
            <p:cNvSpPr/>
            <p:nvPr/>
          </p:nvSpPr>
          <p:spPr>
            <a:xfrm>
              <a:off x="1163220" y="3936892"/>
              <a:ext cx="45321" cy="45321"/>
            </a:xfrm>
            <a:custGeom>
              <a:rect b="b" l="l" r="r" t="t"/>
              <a:pathLst>
                <a:path extrusionOk="0" h="1026" w="1026">
                  <a:moveTo>
                    <a:pt x="514" y="1"/>
                  </a:moveTo>
                  <a:cubicBezTo>
                    <a:pt x="230" y="1"/>
                    <a:pt x="1" y="230"/>
                    <a:pt x="1" y="514"/>
                  </a:cubicBezTo>
                  <a:cubicBezTo>
                    <a:pt x="1" y="796"/>
                    <a:pt x="230" y="1025"/>
                    <a:pt x="514" y="1025"/>
                  </a:cubicBezTo>
                  <a:cubicBezTo>
                    <a:pt x="796" y="1025"/>
                    <a:pt x="1025" y="796"/>
                    <a:pt x="1025" y="514"/>
                  </a:cubicBezTo>
                  <a:cubicBezTo>
                    <a:pt x="1025" y="230"/>
                    <a:pt x="796" y="1"/>
                    <a:pt x="5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7"/>
            <p:cNvSpPr/>
            <p:nvPr/>
          </p:nvSpPr>
          <p:spPr>
            <a:xfrm>
              <a:off x="1067057" y="4244951"/>
              <a:ext cx="36752" cy="36707"/>
            </a:xfrm>
            <a:custGeom>
              <a:rect b="b" l="l" r="r" t="t"/>
              <a:pathLst>
                <a:path extrusionOk="0" h="831" w="832">
                  <a:moveTo>
                    <a:pt x="416" y="0"/>
                  </a:moveTo>
                  <a:cubicBezTo>
                    <a:pt x="187" y="0"/>
                    <a:pt x="1" y="186"/>
                    <a:pt x="1" y="415"/>
                  </a:cubicBezTo>
                  <a:cubicBezTo>
                    <a:pt x="1" y="646"/>
                    <a:pt x="187" y="831"/>
                    <a:pt x="416" y="831"/>
                  </a:cubicBezTo>
                  <a:cubicBezTo>
                    <a:pt x="645" y="831"/>
                    <a:pt x="831" y="646"/>
                    <a:pt x="831" y="415"/>
                  </a:cubicBezTo>
                  <a:cubicBezTo>
                    <a:pt x="831" y="186"/>
                    <a:pt x="645" y="0"/>
                    <a:pt x="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17"/>
            <p:cNvSpPr/>
            <p:nvPr/>
          </p:nvSpPr>
          <p:spPr>
            <a:xfrm>
              <a:off x="1325554" y="4231479"/>
              <a:ext cx="24781" cy="24781"/>
            </a:xfrm>
            <a:custGeom>
              <a:rect b="b" l="l" r="r" t="t"/>
              <a:pathLst>
                <a:path extrusionOk="0" h="561" w="561">
                  <a:moveTo>
                    <a:pt x="280" y="0"/>
                  </a:moveTo>
                  <a:cubicBezTo>
                    <a:pt x="125" y="0"/>
                    <a:pt x="0" y="125"/>
                    <a:pt x="0" y="280"/>
                  </a:cubicBezTo>
                  <a:cubicBezTo>
                    <a:pt x="0" y="436"/>
                    <a:pt x="125" y="560"/>
                    <a:pt x="280" y="560"/>
                  </a:cubicBezTo>
                  <a:cubicBezTo>
                    <a:pt x="435" y="560"/>
                    <a:pt x="561" y="436"/>
                    <a:pt x="561" y="280"/>
                  </a:cubicBezTo>
                  <a:cubicBezTo>
                    <a:pt x="561" y="125"/>
                    <a:pt x="435" y="0"/>
                    <a:pt x="2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7"/>
            <p:cNvSpPr/>
            <p:nvPr/>
          </p:nvSpPr>
          <p:spPr>
            <a:xfrm>
              <a:off x="1337922" y="4056644"/>
              <a:ext cx="23765" cy="23721"/>
            </a:xfrm>
            <a:custGeom>
              <a:rect b="b" l="l" r="r" t="t"/>
              <a:pathLst>
                <a:path extrusionOk="0" h="537" w="538">
                  <a:moveTo>
                    <a:pt x="268" y="0"/>
                  </a:moveTo>
                  <a:cubicBezTo>
                    <a:pt x="121" y="0"/>
                    <a:pt x="0" y="120"/>
                    <a:pt x="0" y="268"/>
                  </a:cubicBezTo>
                  <a:cubicBezTo>
                    <a:pt x="0" y="416"/>
                    <a:pt x="121" y="537"/>
                    <a:pt x="268" y="537"/>
                  </a:cubicBezTo>
                  <a:cubicBezTo>
                    <a:pt x="417" y="537"/>
                    <a:pt x="537" y="416"/>
                    <a:pt x="537" y="268"/>
                  </a:cubicBezTo>
                  <a:cubicBezTo>
                    <a:pt x="537" y="120"/>
                    <a:pt x="417" y="0"/>
                    <a:pt x="2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7"/>
            <p:cNvSpPr/>
            <p:nvPr/>
          </p:nvSpPr>
          <p:spPr>
            <a:xfrm>
              <a:off x="1034987" y="4030405"/>
              <a:ext cx="36089" cy="36045"/>
            </a:xfrm>
            <a:custGeom>
              <a:rect b="b" l="l" r="r" t="t"/>
              <a:pathLst>
                <a:path extrusionOk="0" h="816" w="817">
                  <a:moveTo>
                    <a:pt x="409" y="1"/>
                  </a:moveTo>
                  <a:cubicBezTo>
                    <a:pt x="184" y="1"/>
                    <a:pt x="1" y="183"/>
                    <a:pt x="1" y="408"/>
                  </a:cubicBezTo>
                  <a:cubicBezTo>
                    <a:pt x="1" y="634"/>
                    <a:pt x="184" y="815"/>
                    <a:pt x="409" y="815"/>
                  </a:cubicBezTo>
                  <a:cubicBezTo>
                    <a:pt x="634" y="815"/>
                    <a:pt x="817" y="634"/>
                    <a:pt x="817" y="408"/>
                  </a:cubicBezTo>
                  <a:cubicBezTo>
                    <a:pt x="817" y="183"/>
                    <a:pt x="634" y="1"/>
                    <a:pt x="4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7"/>
            <p:cNvSpPr/>
            <p:nvPr/>
          </p:nvSpPr>
          <p:spPr>
            <a:xfrm>
              <a:off x="1372554" y="4131384"/>
              <a:ext cx="36752" cy="36796"/>
            </a:xfrm>
            <a:custGeom>
              <a:rect b="b" l="l" r="r" t="t"/>
              <a:pathLst>
                <a:path extrusionOk="0" h="833" w="832">
                  <a:moveTo>
                    <a:pt x="417" y="1"/>
                  </a:moveTo>
                  <a:cubicBezTo>
                    <a:pt x="186" y="1"/>
                    <a:pt x="0" y="187"/>
                    <a:pt x="0" y="417"/>
                  </a:cubicBezTo>
                  <a:cubicBezTo>
                    <a:pt x="0" y="646"/>
                    <a:pt x="186" y="832"/>
                    <a:pt x="417" y="832"/>
                  </a:cubicBezTo>
                  <a:cubicBezTo>
                    <a:pt x="646" y="832"/>
                    <a:pt x="832" y="646"/>
                    <a:pt x="832" y="417"/>
                  </a:cubicBezTo>
                  <a:cubicBezTo>
                    <a:pt x="832" y="187"/>
                    <a:pt x="646" y="1"/>
                    <a:pt x="4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7"/>
            <p:cNvSpPr/>
            <p:nvPr/>
          </p:nvSpPr>
          <p:spPr>
            <a:xfrm>
              <a:off x="1218215" y="4285855"/>
              <a:ext cx="23102" cy="23102"/>
            </a:xfrm>
            <a:custGeom>
              <a:rect b="b" l="l" r="r" t="t"/>
              <a:pathLst>
                <a:path extrusionOk="0" h="523" w="523">
                  <a:moveTo>
                    <a:pt x="261" y="1"/>
                  </a:moveTo>
                  <a:cubicBezTo>
                    <a:pt x="117" y="1"/>
                    <a:pt x="0" y="118"/>
                    <a:pt x="0" y="262"/>
                  </a:cubicBezTo>
                  <a:cubicBezTo>
                    <a:pt x="0" y="406"/>
                    <a:pt x="117" y="523"/>
                    <a:pt x="261" y="523"/>
                  </a:cubicBezTo>
                  <a:cubicBezTo>
                    <a:pt x="405" y="523"/>
                    <a:pt x="522" y="406"/>
                    <a:pt x="522" y="262"/>
                  </a:cubicBezTo>
                  <a:cubicBezTo>
                    <a:pt x="522" y="118"/>
                    <a:pt x="405" y="1"/>
                    <a:pt x="2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7"/>
            <p:cNvSpPr/>
            <p:nvPr/>
          </p:nvSpPr>
          <p:spPr>
            <a:xfrm>
              <a:off x="1274491" y="3969624"/>
              <a:ext cx="20673" cy="20717"/>
            </a:xfrm>
            <a:custGeom>
              <a:rect b="b" l="l" r="r" t="t"/>
              <a:pathLst>
                <a:path extrusionOk="0" h="469" w="468">
                  <a:moveTo>
                    <a:pt x="234" y="1"/>
                  </a:moveTo>
                  <a:cubicBezTo>
                    <a:pt x="106" y="1"/>
                    <a:pt x="0" y="106"/>
                    <a:pt x="0" y="234"/>
                  </a:cubicBezTo>
                  <a:cubicBezTo>
                    <a:pt x="0" y="364"/>
                    <a:pt x="106" y="468"/>
                    <a:pt x="234" y="468"/>
                  </a:cubicBezTo>
                  <a:cubicBezTo>
                    <a:pt x="363" y="468"/>
                    <a:pt x="468" y="364"/>
                    <a:pt x="468" y="234"/>
                  </a:cubicBezTo>
                  <a:cubicBezTo>
                    <a:pt x="468" y="106"/>
                    <a:pt x="363"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7"/>
            <p:cNvSpPr/>
            <p:nvPr/>
          </p:nvSpPr>
          <p:spPr>
            <a:xfrm>
              <a:off x="1053054" y="4137656"/>
              <a:ext cx="20275" cy="20275"/>
            </a:xfrm>
            <a:custGeom>
              <a:rect b="b" l="l" r="r" t="t"/>
              <a:pathLst>
                <a:path extrusionOk="0" h="459" w="459">
                  <a:moveTo>
                    <a:pt x="230" y="0"/>
                  </a:moveTo>
                  <a:cubicBezTo>
                    <a:pt x="102" y="0"/>
                    <a:pt x="0" y="103"/>
                    <a:pt x="0" y="230"/>
                  </a:cubicBezTo>
                  <a:cubicBezTo>
                    <a:pt x="0" y="357"/>
                    <a:pt x="102" y="459"/>
                    <a:pt x="230" y="459"/>
                  </a:cubicBezTo>
                  <a:cubicBezTo>
                    <a:pt x="355" y="459"/>
                    <a:pt x="459" y="357"/>
                    <a:pt x="459" y="230"/>
                  </a:cubicBezTo>
                  <a:cubicBezTo>
                    <a:pt x="459" y="103"/>
                    <a:pt x="355" y="0"/>
                    <a:pt x="23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7"/>
            <p:cNvSpPr/>
            <p:nvPr/>
          </p:nvSpPr>
          <p:spPr>
            <a:xfrm>
              <a:off x="1181596" y="3958758"/>
              <a:ext cx="107251" cy="194050"/>
            </a:xfrm>
            <a:custGeom>
              <a:rect b="b" l="l" r="r" t="t"/>
              <a:pathLst>
                <a:path extrusionOk="0" h="4393" w="2428">
                  <a:moveTo>
                    <a:pt x="194" y="1"/>
                  </a:moveTo>
                  <a:lnTo>
                    <a:pt x="0" y="36"/>
                  </a:lnTo>
                  <a:lnTo>
                    <a:pt x="792" y="4393"/>
                  </a:lnTo>
                  <a:lnTo>
                    <a:pt x="2428" y="519"/>
                  </a:lnTo>
                  <a:lnTo>
                    <a:pt x="2246" y="443"/>
                  </a:lnTo>
                  <a:lnTo>
                    <a:pt x="868" y="3708"/>
                  </a:lnTo>
                  <a:lnTo>
                    <a:pt x="19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7"/>
            <p:cNvSpPr/>
            <p:nvPr/>
          </p:nvSpPr>
          <p:spPr>
            <a:xfrm>
              <a:off x="1050934" y="4044585"/>
              <a:ext cx="182697" cy="107604"/>
            </a:xfrm>
            <a:custGeom>
              <a:rect b="b" l="l" r="r" t="t"/>
              <a:pathLst>
                <a:path extrusionOk="0" h="2436" w="4136">
                  <a:moveTo>
                    <a:pt x="95" y="1"/>
                  </a:moveTo>
                  <a:lnTo>
                    <a:pt x="1" y="174"/>
                  </a:lnTo>
                  <a:lnTo>
                    <a:pt x="3439" y="2031"/>
                  </a:lnTo>
                  <a:lnTo>
                    <a:pt x="271" y="2238"/>
                  </a:lnTo>
                  <a:lnTo>
                    <a:pt x="283" y="2435"/>
                  </a:lnTo>
                  <a:lnTo>
                    <a:pt x="4136" y="2183"/>
                  </a:lnTo>
                  <a:lnTo>
                    <a:pt x="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7"/>
            <p:cNvSpPr/>
            <p:nvPr/>
          </p:nvSpPr>
          <p:spPr>
            <a:xfrm>
              <a:off x="1202622" y="4064595"/>
              <a:ext cx="188661" cy="89538"/>
            </a:xfrm>
            <a:custGeom>
              <a:rect b="b" l="l" r="r" t="t"/>
              <a:pathLst>
                <a:path extrusionOk="0" h="2027" w="4271">
                  <a:moveTo>
                    <a:pt x="3286" y="0"/>
                  </a:moveTo>
                  <a:lnTo>
                    <a:pt x="1" y="1728"/>
                  </a:lnTo>
                  <a:lnTo>
                    <a:pt x="4257" y="2027"/>
                  </a:lnTo>
                  <a:lnTo>
                    <a:pt x="4270" y="1830"/>
                  </a:lnTo>
                  <a:lnTo>
                    <a:pt x="706" y="1581"/>
                  </a:lnTo>
                  <a:lnTo>
                    <a:pt x="3378" y="175"/>
                  </a:lnTo>
                  <a:lnTo>
                    <a:pt x="32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7"/>
            <p:cNvSpPr/>
            <p:nvPr/>
          </p:nvSpPr>
          <p:spPr>
            <a:xfrm>
              <a:off x="1213091" y="4127276"/>
              <a:ext cx="127747" cy="170462"/>
            </a:xfrm>
            <a:custGeom>
              <a:rect b="b" l="l" r="r" t="t"/>
              <a:pathLst>
                <a:path extrusionOk="0" h="3859" w="2892">
                  <a:moveTo>
                    <a:pt x="1" y="1"/>
                  </a:moveTo>
                  <a:lnTo>
                    <a:pt x="279" y="3859"/>
                  </a:lnTo>
                  <a:lnTo>
                    <a:pt x="476" y="3845"/>
                  </a:lnTo>
                  <a:lnTo>
                    <a:pt x="232" y="469"/>
                  </a:lnTo>
                  <a:lnTo>
                    <a:pt x="2761" y="2713"/>
                  </a:lnTo>
                  <a:lnTo>
                    <a:pt x="2891" y="256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7"/>
            <p:cNvSpPr/>
            <p:nvPr/>
          </p:nvSpPr>
          <p:spPr>
            <a:xfrm>
              <a:off x="1082605" y="4134255"/>
              <a:ext cx="138790" cy="132032"/>
            </a:xfrm>
            <a:custGeom>
              <a:rect b="b" l="l" r="r" t="t"/>
              <a:pathLst>
                <a:path extrusionOk="0" h="2989" w="3142">
                  <a:moveTo>
                    <a:pt x="3007" y="0"/>
                  </a:moveTo>
                  <a:lnTo>
                    <a:pt x="1" y="2845"/>
                  </a:lnTo>
                  <a:lnTo>
                    <a:pt x="137" y="2988"/>
                  </a:lnTo>
                  <a:lnTo>
                    <a:pt x="3142" y="143"/>
                  </a:lnTo>
                  <a:lnTo>
                    <a:pt x="30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2" name="Google Shape;852;p17"/>
          <p:cNvSpPr/>
          <p:nvPr/>
        </p:nvSpPr>
        <p:spPr>
          <a:xfrm>
            <a:off x="8681889" y="1386224"/>
            <a:ext cx="124346" cy="96517"/>
          </a:xfrm>
          <a:custGeom>
            <a:rect b="b" l="l" r="r" t="t"/>
            <a:pathLst>
              <a:path extrusionOk="0" h="2185" w="2815">
                <a:moveTo>
                  <a:pt x="1407" y="1"/>
                </a:moveTo>
                <a:cubicBezTo>
                  <a:pt x="2" y="1"/>
                  <a:pt x="0" y="2184"/>
                  <a:pt x="1407" y="2184"/>
                </a:cubicBezTo>
                <a:cubicBezTo>
                  <a:pt x="2812" y="2184"/>
                  <a:pt x="2815" y="1"/>
                  <a:pt x="14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7"/>
          <p:cNvSpPr/>
          <p:nvPr/>
        </p:nvSpPr>
        <p:spPr>
          <a:xfrm flipH="1">
            <a:off x="-1514462" y="-398075"/>
            <a:ext cx="6724637" cy="6410447"/>
          </a:xfrm>
          <a:custGeom>
            <a:rect b="b" l="l" r="r" t="t"/>
            <a:pathLst>
              <a:path extrusionOk="0" h="59985" w="62925">
                <a:moveTo>
                  <a:pt x="26629" y="0"/>
                </a:moveTo>
                <a:cubicBezTo>
                  <a:pt x="21479" y="0"/>
                  <a:pt x="16360" y="610"/>
                  <a:pt x="11417" y="2063"/>
                </a:cubicBezTo>
                <a:cubicBezTo>
                  <a:pt x="7915" y="3094"/>
                  <a:pt x="4284" y="4755"/>
                  <a:pt x="2520" y="7955"/>
                </a:cubicBezTo>
                <a:cubicBezTo>
                  <a:pt x="1" y="12528"/>
                  <a:pt x="2357" y="18411"/>
                  <a:pt x="6023" y="22126"/>
                </a:cubicBezTo>
                <a:cubicBezTo>
                  <a:pt x="8440" y="24577"/>
                  <a:pt x="11650" y="27016"/>
                  <a:pt x="11571" y="30458"/>
                </a:cubicBezTo>
                <a:cubicBezTo>
                  <a:pt x="11504" y="33340"/>
                  <a:pt x="9074" y="36416"/>
                  <a:pt x="10701" y="38794"/>
                </a:cubicBezTo>
                <a:cubicBezTo>
                  <a:pt x="11155" y="39460"/>
                  <a:pt x="11867" y="39909"/>
                  <a:pt x="12611" y="40215"/>
                </a:cubicBezTo>
                <a:cubicBezTo>
                  <a:pt x="13734" y="40677"/>
                  <a:pt x="14918" y="40845"/>
                  <a:pt x="16135" y="40845"/>
                </a:cubicBezTo>
                <a:cubicBezTo>
                  <a:pt x="19356" y="40845"/>
                  <a:pt x="22801" y="39670"/>
                  <a:pt x="25931" y="39670"/>
                </a:cubicBezTo>
                <a:cubicBezTo>
                  <a:pt x="27515" y="39670"/>
                  <a:pt x="29018" y="39971"/>
                  <a:pt x="30369" y="40878"/>
                </a:cubicBezTo>
                <a:cubicBezTo>
                  <a:pt x="32521" y="42321"/>
                  <a:pt x="33571" y="44969"/>
                  <a:pt x="33891" y="47543"/>
                </a:cubicBezTo>
                <a:cubicBezTo>
                  <a:pt x="34210" y="50116"/>
                  <a:pt x="33925" y="52724"/>
                  <a:pt x="34037" y="55315"/>
                </a:cubicBezTo>
                <a:cubicBezTo>
                  <a:pt x="34086" y="56461"/>
                  <a:pt x="34248" y="57685"/>
                  <a:pt x="35006" y="58546"/>
                </a:cubicBezTo>
                <a:cubicBezTo>
                  <a:pt x="35938" y="59602"/>
                  <a:pt x="37698" y="59984"/>
                  <a:pt x="39586" y="59984"/>
                </a:cubicBezTo>
                <a:cubicBezTo>
                  <a:pt x="41944" y="59984"/>
                  <a:pt x="44501" y="59387"/>
                  <a:pt x="45885" y="58760"/>
                </a:cubicBezTo>
                <a:cubicBezTo>
                  <a:pt x="48251" y="57688"/>
                  <a:pt x="48904" y="56096"/>
                  <a:pt x="49359" y="53673"/>
                </a:cubicBezTo>
                <a:cubicBezTo>
                  <a:pt x="50767" y="46190"/>
                  <a:pt x="54549" y="39939"/>
                  <a:pt x="57994" y="33172"/>
                </a:cubicBezTo>
                <a:cubicBezTo>
                  <a:pt x="59465" y="30282"/>
                  <a:pt x="60951" y="27355"/>
                  <a:pt x="61691" y="24198"/>
                </a:cubicBezTo>
                <a:cubicBezTo>
                  <a:pt x="62925" y="18946"/>
                  <a:pt x="61865" y="13047"/>
                  <a:pt x="58316" y="8988"/>
                </a:cubicBezTo>
                <a:cubicBezTo>
                  <a:pt x="54627" y="4770"/>
                  <a:pt x="48910" y="3021"/>
                  <a:pt x="43429" y="1878"/>
                </a:cubicBezTo>
                <a:cubicBezTo>
                  <a:pt x="37919" y="728"/>
                  <a:pt x="32256" y="0"/>
                  <a:pt x="266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_1">
    <p:spTree>
      <p:nvGrpSpPr>
        <p:cNvPr id="854" name="Shape 854"/>
        <p:cNvGrpSpPr/>
        <p:nvPr/>
      </p:nvGrpSpPr>
      <p:grpSpPr>
        <a:xfrm>
          <a:off x="0" y="0"/>
          <a:ext cx="0" cy="0"/>
          <a:chOff x="0" y="0"/>
          <a:chExt cx="0" cy="0"/>
        </a:xfrm>
      </p:grpSpPr>
      <p:grpSp>
        <p:nvGrpSpPr>
          <p:cNvPr id="855" name="Google Shape;855;p18"/>
          <p:cNvGrpSpPr/>
          <p:nvPr/>
        </p:nvGrpSpPr>
        <p:grpSpPr>
          <a:xfrm>
            <a:off x="-12700" y="3175"/>
            <a:ext cx="9220200" cy="5200800"/>
            <a:chOff x="-12700" y="3175"/>
            <a:chExt cx="9220200" cy="5200800"/>
          </a:xfrm>
        </p:grpSpPr>
        <p:cxnSp>
          <p:nvCxnSpPr>
            <p:cNvPr id="856" name="Google Shape;856;p18"/>
            <p:cNvCxnSpPr/>
            <p:nvPr/>
          </p:nvCxnSpPr>
          <p:spPr>
            <a:xfrm>
              <a:off x="71221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857" name="Google Shape;857;p18"/>
            <p:cNvCxnSpPr/>
            <p:nvPr/>
          </p:nvCxnSpPr>
          <p:spPr>
            <a:xfrm>
              <a:off x="156994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858" name="Google Shape;858;p18"/>
            <p:cNvCxnSpPr/>
            <p:nvPr/>
          </p:nvCxnSpPr>
          <p:spPr>
            <a:xfrm>
              <a:off x="242767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859" name="Google Shape;859;p18"/>
            <p:cNvCxnSpPr/>
            <p:nvPr/>
          </p:nvCxnSpPr>
          <p:spPr>
            <a:xfrm>
              <a:off x="328540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860" name="Google Shape;860;p18"/>
            <p:cNvCxnSpPr/>
            <p:nvPr/>
          </p:nvCxnSpPr>
          <p:spPr>
            <a:xfrm>
              <a:off x="414313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861" name="Google Shape;861;p18"/>
            <p:cNvCxnSpPr/>
            <p:nvPr/>
          </p:nvCxnSpPr>
          <p:spPr>
            <a:xfrm>
              <a:off x="500086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862" name="Google Shape;862;p18"/>
            <p:cNvCxnSpPr/>
            <p:nvPr/>
          </p:nvCxnSpPr>
          <p:spPr>
            <a:xfrm>
              <a:off x="585859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863" name="Google Shape;863;p18"/>
            <p:cNvCxnSpPr/>
            <p:nvPr/>
          </p:nvCxnSpPr>
          <p:spPr>
            <a:xfrm>
              <a:off x="671632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864" name="Google Shape;864;p18"/>
            <p:cNvCxnSpPr/>
            <p:nvPr/>
          </p:nvCxnSpPr>
          <p:spPr>
            <a:xfrm>
              <a:off x="7574057"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865" name="Google Shape;865;p18"/>
            <p:cNvCxnSpPr/>
            <p:nvPr/>
          </p:nvCxnSpPr>
          <p:spPr>
            <a:xfrm>
              <a:off x="8431788"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866" name="Google Shape;866;p18"/>
            <p:cNvCxnSpPr/>
            <p:nvPr/>
          </p:nvCxnSpPr>
          <p:spPr>
            <a:xfrm>
              <a:off x="-12700" y="67615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867" name="Google Shape;867;p18"/>
            <p:cNvCxnSpPr/>
            <p:nvPr/>
          </p:nvCxnSpPr>
          <p:spPr>
            <a:xfrm>
              <a:off x="-12700" y="143439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868" name="Google Shape;868;p18"/>
            <p:cNvCxnSpPr/>
            <p:nvPr/>
          </p:nvCxnSpPr>
          <p:spPr>
            <a:xfrm>
              <a:off x="-12700" y="219263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869" name="Google Shape;869;p18"/>
            <p:cNvCxnSpPr/>
            <p:nvPr/>
          </p:nvCxnSpPr>
          <p:spPr>
            <a:xfrm>
              <a:off x="-12700" y="295087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870" name="Google Shape;870;p18"/>
            <p:cNvCxnSpPr/>
            <p:nvPr/>
          </p:nvCxnSpPr>
          <p:spPr>
            <a:xfrm>
              <a:off x="-12700" y="370911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871" name="Google Shape;871;p18"/>
            <p:cNvCxnSpPr/>
            <p:nvPr/>
          </p:nvCxnSpPr>
          <p:spPr>
            <a:xfrm>
              <a:off x="-12700" y="4467350"/>
              <a:ext cx="9220200" cy="0"/>
            </a:xfrm>
            <a:prstGeom prst="straightConnector1">
              <a:avLst/>
            </a:prstGeom>
            <a:noFill/>
            <a:ln cap="flat" cmpd="sng" w="9525">
              <a:solidFill>
                <a:schemeClr val="accent4"/>
              </a:solidFill>
              <a:prstDash val="solid"/>
              <a:round/>
              <a:headEnd len="med" w="med" type="none"/>
              <a:tailEnd len="med" w="med" type="none"/>
            </a:ln>
          </p:spPr>
        </p:cxnSp>
      </p:grpSp>
      <p:sp>
        <p:nvSpPr>
          <p:cNvPr id="872" name="Google Shape;872;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73" name="Google Shape;873;p18"/>
          <p:cNvSpPr txBox="1"/>
          <p:nvPr>
            <p:ph idx="1" type="subTitle"/>
          </p:nvPr>
        </p:nvSpPr>
        <p:spPr>
          <a:xfrm>
            <a:off x="713225" y="1210425"/>
            <a:ext cx="7717500" cy="1742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b="0"/>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874" name="Google Shape;874;p18"/>
          <p:cNvSpPr/>
          <p:nvPr/>
        </p:nvSpPr>
        <p:spPr>
          <a:xfrm flipH="1">
            <a:off x="-284034" y="4429976"/>
            <a:ext cx="1619061" cy="855904"/>
          </a:xfrm>
          <a:custGeom>
            <a:rect b="b" l="l" r="r" t="t"/>
            <a:pathLst>
              <a:path extrusionOk="0" h="96169" w="181917">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8"/>
          <p:cNvSpPr/>
          <p:nvPr/>
        </p:nvSpPr>
        <p:spPr>
          <a:xfrm flipH="1" rot="10800000">
            <a:off x="6515101" y="-63408"/>
            <a:ext cx="1619061" cy="855904"/>
          </a:xfrm>
          <a:custGeom>
            <a:rect b="b" l="l" r="r" t="t"/>
            <a:pathLst>
              <a:path extrusionOk="0" h="96169" w="181917">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76" name="Google Shape;876;p18"/>
          <p:cNvGrpSpPr/>
          <p:nvPr/>
        </p:nvGrpSpPr>
        <p:grpSpPr>
          <a:xfrm>
            <a:off x="8528497" y="1146359"/>
            <a:ext cx="502241" cy="499193"/>
            <a:chOff x="5275459" y="1221034"/>
            <a:chExt cx="502241" cy="499193"/>
          </a:xfrm>
        </p:grpSpPr>
        <p:sp>
          <p:nvSpPr>
            <p:cNvPr id="877" name="Google Shape;877;p18"/>
            <p:cNvSpPr/>
            <p:nvPr/>
          </p:nvSpPr>
          <p:spPr>
            <a:xfrm>
              <a:off x="5377277" y="1346352"/>
              <a:ext cx="288049" cy="288005"/>
            </a:xfrm>
            <a:custGeom>
              <a:rect b="b" l="l" r="r" t="t"/>
              <a:pathLst>
                <a:path extrusionOk="0" h="6520" w="6521">
                  <a:moveTo>
                    <a:pt x="3261" y="0"/>
                  </a:moveTo>
                  <a:cubicBezTo>
                    <a:pt x="1461" y="0"/>
                    <a:pt x="1" y="1460"/>
                    <a:pt x="1" y="3261"/>
                  </a:cubicBezTo>
                  <a:cubicBezTo>
                    <a:pt x="1" y="5061"/>
                    <a:pt x="1461" y="6520"/>
                    <a:pt x="3261" y="6520"/>
                  </a:cubicBezTo>
                  <a:cubicBezTo>
                    <a:pt x="5060" y="6520"/>
                    <a:pt x="6520" y="5061"/>
                    <a:pt x="6520" y="3261"/>
                  </a:cubicBezTo>
                  <a:cubicBezTo>
                    <a:pt x="6520" y="1460"/>
                    <a:pt x="5060" y="0"/>
                    <a:pt x="32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8"/>
            <p:cNvSpPr/>
            <p:nvPr/>
          </p:nvSpPr>
          <p:spPr>
            <a:xfrm>
              <a:off x="5447555" y="1221034"/>
              <a:ext cx="60781" cy="60781"/>
            </a:xfrm>
            <a:custGeom>
              <a:rect b="b" l="l" r="r" t="t"/>
              <a:pathLst>
                <a:path extrusionOk="0" h="1376" w="1376">
                  <a:moveTo>
                    <a:pt x="688" y="0"/>
                  </a:moveTo>
                  <a:cubicBezTo>
                    <a:pt x="308" y="0"/>
                    <a:pt x="0" y="308"/>
                    <a:pt x="0" y="688"/>
                  </a:cubicBezTo>
                  <a:cubicBezTo>
                    <a:pt x="0" y="1067"/>
                    <a:pt x="308" y="1375"/>
                    <a:pt x="688" y="1375"/>
                  </a:cubicBezTo>
                  <a:cubicBezTo>
                    <a:pt x="1067" y="1375"/>
                    <a:pt x="1375" y="1067"/>
                    <a:pt x="1375" y="688"/>
                  </a:cubicBezTo>
                  <a:cubicBezTo>
                    <a:pt x="1375" y="308"/>
                    <a:pt x="1067" y="0"/>
                    <a:pt x="6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8"/>
            <p:cNvSpPr/>
            <p:nvPr/>
          </p:nvSpPr>
          <p:spPr>
            <a:xfrm>
              <a:off x="5318527" y="1634312"/>
              <a:ext cx="49252" cy="49297"/>
            </a:xfrm>
            <a:custGeom>
              <a:rect b="b" l="l" r="r" t="t"/>
              <a:pathLst>
                <a:path extrusionOk="0" h="1116" w="1115">
                  <a:moveTo>
                    <a:pt x="557" y="1"/>
                  </a:moveTo>
                  <a:cubicBezTo>
                    <a:pt x="250" y="1"/>
                    <a:pt x="0" y="250"/>
                    <a:pt x="0" y="558"/>
                  </a:cubicBezTo>
                  <a:cubicBezTo>
                    <a:pt x="0" y="866"/>
                    <a:pt x="250" y="1116"/>
                    <a:pt x="557" y="1116"/>
                  </a:cubicBezTo>
                  <a:cubicBezTo>
                    <a:pt x="865" y="1116"/>
                    <a:pt x="1114" y="866"/>
                    <a:pt x="1114" y="558"/>
                  </a:cubicBezTo>
                  <a:cubicBezTo>
                    <a:pt x="1114" y="250"/>
                    <a:pt x="865" y="1"/>
                    <a:pt x="5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8"/>
            <p:cNvSpPr/>
            <p:nvPr/>
          </p:nvSpPr>
          <p:spPr>
            <a:xfrm>
              <a:off x="5665281" y="1616246"/>
              <a:ext cx="33306" cy="33262"/>
            </a:xfrm>
            <a:custGeom>
              <a:rect b="b" l="l" r="r" t="t"/>
              <a:pathLst>
                <a:path extrusionOk="0" h="753" w="754">
                  <a:moveTo>
                    <a:pt x="377" y="0"/>
                  </a:moveTo>
                  <a:cubicBezTo>
                    <a:pt x="169" y="0"/>
                    <a:pt x="0" y="168"/>
                    <a:pt x="0" y="376"/>
                  </a:cubicBezTo>
                  <a:cubicBezTo>
                    <a:pt x="0" y="583"/>
                    <a:pt x="169" y="752"/>
                    <a:pt x="377" y="752"/>
                  </a:cubicBezTo>
                  <a:cubicBezTo>
                    <a:pt x="584" y="752"/>
                    <a:pt x="753" y="583"/>
                    <a:pt x="753" y="376"/>
                  </a:cubicBezTo>
                  <a:cubicBezTo>
                    <a:pt x="753" y="168"/>
                    <a:pt x="584" y="0"/>
                    <a:pt x="3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8"/>
            <p:cNvSpPr/>
            <p:nvPr/>
          </p:nvSpPr>
          <p:spPr>
            <a:xfrm>
              <a:off x="5681890" y="1381646"/>
              <a:ext cx="31893" cy="31848"/>
            </a:xfrm>
            <a:custGeom>
              <a:rect b="b" l="l" r="r" t="t"/>
              <a:pathLst>
                <a:path extrusionOk="0" h="721" w="722">
                  <a:moveTo>
                    <a:pt x="360" y="0"/>
                  </a:moveTo>
                  <a:cubicBezTo>
                    <a:pt x="162" y="0"/>
                    <a:pt x="1" y="161"/>
                    <a:pt x="1" y="360"/>
                  </a:cubicBezTo>
                  <a:cubicBezTo>
                    <a:pt x="1" y="559"/>
                    <a:pt x="162" y="720"/>
                    <a:pt x="360" y="720"/>
                  </a:cubicBezTo>
                  <a:cubicBezTo>
                    <a:pt x="560" y="720"/>
                    <a:pt x="721" y="559"/>
                    <a:pt x="721" y="360"/>
                  </a:cubicBezTo>
                  <a:cubicBezTo>
                    <a:pt x="721" y="161"/>
                    <a:pt x="560" y="0"/>
                    <a:pt x="36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8"/>
            <p:cNvSpPr/>
            <p:nvPr/>
          </p:nvSpPr>
          <p:spPr>
            <a:xfrm>
              <a:off x="5275459" y="1346484"/>
              <a:ext cx="48369" cy="48369"/>
            </a:xfrm>
            <a:custGeom>
              <a:rect b="b" l="l" r="r" t="t"/>
              <a:pathLst>
                <a:path extrusionOk="0" h="1095" w="1095">
                  <a:moveTo>
                    <a:pt x="548" y="1"/>
                  </a:moveTo>
                  <a:cubicBezTo>
                    <a:pt x="246" y="1"/>
                    <a:pt x="1" y="245"/>
                    <a:pt x="1" y="548"/>
                  </a:cubicBezTo>
                  <a:cubicBezTo>
                    <a:pt x="1" y="849"/>
                    <a:pt x="246" y="1094"/>
                    <a:pt x="548" y="1094"/>
                  </a:cubicBezTo>
                  <a:cubicBezTo>
                    <a:pt x="850" y="1094"/>
                    <a:pt x="1094" y="849"/>
                    <a:pt x="1094" y="548"/>
                  </a:cubicBezTo>
                  <a:cubicBezTo>
                    <a:pt x="1094" y="245"/>
                    <a:pt x="850" y="1"/>
                    <a:pt x="5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8"/>
            <p:cNvSpPr/>
            <p:nvPr/>
          </p:nvSpPr>
          <p:spPr>
            <a:xfrm>
              <a:off x="5728360" y="1481961"/>
              <a:ext cx="49341" cy="49341"/>
            </a:xfrm>
            <a:custGeom>
              <a:rect b="b" l="l" r="r" t="t"/>
              <a:pathLst>
                <a:path extrusionOk="0" h="1117" w="1117">
                  <a:moveTo>
                    <a:pt x="559" y="0"/>
                  </a:moveTo>
                  <a:cubicBezTo>
                    <a:pt x="251" y="0"/>
                    <a:pt x="0" y="251"/>
                    <a:pt x="0" y="558"/>
                  </a:cubicBezTo>
                  <a:cubicBezTo>
                    <a:pt x="0" y="867"/>
                    <a:pt x="251" y="1116"/>
                    <a:pt x="559" y="1116"/>
                  </a:cubicBezTo>
                  <a:cubicBezTo>
                    <a:pt x="867" y="1116"/>
                    <a:pt x="1117" y="867"/>
                    <a:pt x="1117" y="558"/>
                  </a:cubicBezTo>
                  <a:cubicBezTo>
                    <a:pt x="1117" y="251"/>
                    <a:pt x="867" y="0"/>
                    <a:pt x="5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8"/>
            <p:cNvSpPr/>
            <p:nvPr/>
          </p:nvSpPr>
          <p:spPr>
            <a:xfrm>
              <a:off x="5521235" y="1689263"/>
              <a:ext cx="30965" cy="30965"/>
            </a:xfrm>
            <a:custGeom>
              <a:rect b="b" l="l" r="r" t="t"/>
              <a:pathLst>
                <a:path extrusionOk="0" h="701" w="701">
                  <a:moveTo>
                    <a:pt x="352" y="0"/>
                  </a:moveTo>
                  <a:cubicBezTo>
                    <a:pt x="158" y="0"/>
                    <a:pt x="1" y="157"/>
                    <a:pt x="1" y="351"/>
                  </a:cubicBezTo>
                  <a:cubicBezTo>
                    <a:pt x="1" y="544"/>
                    <a:pt x="158" y="700"/>
                    <a:pt x="352" y="700"/>
                  </a:cubicBezTo>
                  <a:cubicBezTo>
                    <a:pt x="544" y="700"/>
                    <a:pt x="701" y="544"/>
                    <a:pt x="701" y="351"/>
                  </a:cubicBezTo>
                  <a:cubicBezTo>
                    <a:pt x="701" y="157"/>
                    <a:pt x="544" y="0"/>
                    <a:pt x="3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8"/>
            <p:cNvSpPr/>
            <p:nvPr/>
          </p:nvSpPr>
          <p:spPr>
            <a:xfrm>
              <a:off x="5596814" y="1264986"/>
              <a:ext cx="27740" cy="27696"/>
            </a:xfrm>
            <a:custGeom>
              <a:rect b="b" l="l" r="r" t="t"/>
              <a:pathLst>
                <a:path extrusionOk="0" h="627" w="628">
                  <a:moveTo>
                    <a:pt x="314" y="0"/>
                  </a:moveTo>
                  <a:cubicBezTo>
                    <a:pt x="141" y="0"/>
                    <a:pt x="1" y="140"/>
                    <a:pt x="1" y="313"/>
                  </a:cubicBezTo>
                  <a:cubicBezTo>
                    <a:pt x="1" y="487"/>
                    <a:pt x="141" y="626"/>
                    <a:pt x="314" y="626"/>
                  </a:cubicBezTo>
                  <a:cubicBezTo>
                    <a:pt x="487" y="626"/>
                    <a:pt x="628" y="487"/>
                    <a:pt x="628" y="313"/>
                  </a:cubicBezTo>
                  <a:cubicBezTo>
                    <a:pt x="628" y="140"/>
                    <a:pt x="487" y="0"/>
                    <a:pt x="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8"/>
            <p:cNvSpPr/>
            <p:nvPr/>
          </p:nvSpPr>
          <p:spPr>
            <a:xfrm>
              <a:off x="5299621" y="1490354"/>
              <a:ext cx="27254" cy="27210"/>
            </a:xfrm>
            <a:custGeom>
              <a:rect b="b" l="l" r="r" t="t"/>
              <a:pathLst>
                <a:path extrusionOk="0" h="616" w="617">
                  <a:moveTo>
                    <a:pt x="308" y="1"/>
                  </a:moveTo>
                  <a:cubicBezTo>
                    <a:pt x="139" y="1"/>
                    <a:pt x="1" y="138"/>
                    <a:pt x="1" y="308"/>
                  </a:cubicBezTo>
                  <a:cubicBezTo>
                    <a:pt x="1" y="478"/>
                    <a:pt x="139" y="616"/>
                    <a:pt x="308" y="616"/>
                  </a:cubicBezTo>
                  <a:cubicBezTo>
                    <a:pt x="478" y="616"/>
                    <a:pt x="616" y="478"/>
                    <a:pt x="616" y="308"/>
                  </a:cubicBezTo>
                  <a:cubicBezTo>
                    <a:pt x="616" y="138"/>
                    <a:pt x="478" y="1"/>
                    <a:pt x="3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8"/>
            <p:cNvSpPr/>
            <p:nvPr/>
          </p:nvSpPr>
          <p:spPr>
            <a:xfrm>
              <a:off x="5472159" y="1250321"/>
              <a:ext cx="143958" cy="260397"/>
            </a:xfrm>
            <a:custGeom>
              <a:rect b="b" l="l" r="r" t="t"/>
              <a:pathLst>
                <a:path extrusionOk="0" h="5895" w="3259">
                  <a:moveTo>
                    <a:pt x="260" y="1"/>
                  </a:moveTo>
                  <a:lnTo>
                    <a:pt x="0" y="49"/>
                  </a:lnTo>
                  <a:lnTo>
                    <a:pt x="1062" y="5894"/>
                  </a:lnTo>
                  <a:lnTo>
                    <a:pt x="3258" y="696"/>
                  </a:lnTo>
                  <a:lnTo>
                    <a:pt x="3014" y="594"/>
                  </a:lnTo>
                  <a:lnTo>
                    <a:pt x="1163" y="4974"/>
                  </a:lnTo>
                  <a:lnTo>
                    <a:pt x="26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8"/>
            <p:cNvSpPr/>
            <p:nvPr/>
          </p:nvSpPr>
          <p:spPr>
            <a:xfrm>
              <a:off x="5296883" y="1365478"/>
              <a:ext cx="245069" cy="144312"/>
            </a:xfrm>
            <a:custGeom>
              <a:rect b="b" l="l" r="r" t="t"/>
              <a:pathLst>
                <a:path extrusionOk="0" h="3267" w="5548">
                  <a:moveTo>
                    <a:pt x="126" y="1"/>
                  </a:moveTo>
                  <a:lnTo>
                    <a:pt x="0" y="233"/>
                  </a:lnTo>
                  <a:lnTo>
                    <a:pt x="4614" y="2726"/>
                  </a:lnTo>
                  <a:lnTo>
                    <a:pt x="362" y="3004"/>
                  </a:lnTo>
                  <a:lnTo>
                    <a:pt x="379" y="3267"/>
                  </a:lnTo>
                  <a:lnTo>
                    <a:pt x="5547" y="2930"/>
                  </a:lnTo>
                  <a:lnTo>
                    <a:pt x="12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8"/>
            <p:cNvSpPr/>
            <p:nvPr/>
          </p:nvSpPr>
          <p:spPr>
            <a:xfrm>
              <a:off x="5500430" y="1392335"/>
              <a:ext cx="253020" cy="120149"/>
            </a:xfrm>
            <a:custGeom>
              <a:rect b="b" l="l" r="r" t="t"/>
              <a:pathLst>
                <a:path extrusionOk="0" h="2720" w="5728">
                  <a:moveTo>
                    <a:pt x="4407" y="1"/>
                  </a:moveTo>
                  <a:lnTo>
                    <a:pt x="0" y="2318"/>
                  </a:lnTo>
                  <a:lnTo>
                    <a:pt x="5710" y="2720"/>
                  </a:lnTo>
                  <a:lnTo>
                    <a:pt x="5728" y="2456"/>
                  </a:lnTo>
                  <a:lnTo>
                    <a:pt x="945" y="2120"/>
                  </a:lnTo>
                  <a:lnTo>
                    <a:pt x="4531" y="236"/>
                  </a:lnTo>
                  <a:lnTo>
                    <a:pt x="44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0" name="Google Shape;890;p18"/>
            <p:cNvSpPr/>
            <p:nvPr/>
          </p:nvSpPr>
          <p:spPr>
            <a:xfrm>
              <a:off x="5514432" y="1476484"/>
              <a:ext cx="171389" cy="228681"/>
            </a:xfrm>
            <a:custGeom>
              <a:rect b="b" l="l" r="r" t="t"/>
              <a:pathLst>
                <a:path extrusionOk="0" h="5177" w="3880">
                  <a:moveTo>
                    <a:pt x="1" y="0"/>
                  </a:moveTo>
                  <a:lnTo>
                    <a:pt x="374" y="5177"/>
                  </a:lnTo>
                  <a:lnTo>
                    <a:pt x="637" y="5157"/>
                  </a:lnTo>
                  <a:lnTo>
                    <a:pt x="310" y="629"/>
                  </a:lnTo>
                  <a:lnTo>
                    <a:pt x="310" y="629"/>
                  </a:lnTo>
                  <a:lnTo>
                    <a:pt x="3703" y="3638"/>
                  </a:lnTo>
                  <a:lnTo>
                    <a:pt x="3879" y="3441"/>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8"/>
            <p:cNvSpPr/>
            <p:nvPr/>
          </p:nvSpPr>
          <p:spPr>
            <a:xfrm>
              <a:off x="5339067" y="1485804"/>
              <a:ext cx="186187" cy="177176"/>
            </a:xfrm>
            <a:custGeom>
              <a:rect b="b" l="l" r="r" t="t"/>
              <a:pathLst>
                <a:path extrusionOk="0" h="4011" w="4215">
                  <a:moveTo>
                    <a:pt x="4033" y="0"/>
                  </a:moveTo>
                  <a:lnTo>
                    <a:pt x="0" y="3818"/>
                  </a:lnTo>
                  <a:lnTo>
                    <a:pt x="182" y="4011"/>
                  </a:lnTo>
                  <a:lnTo>
                    <a:pt x="4215" y="192"/>
                  </a:lnTo>
                  <a:lnTo>
                    <a:pt x="403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2" name="Google Shape;892;p18"/>
          <p:cNvSpPr/>
          <p:nvPr/>
        </p:nvSpPr>
        <p:spPr>
          <a:xfrm>
            <a:off x="8712342" y="2890602"/>
            <a:ext cx="124346" cy="96517"/>
          </a:xfrm>
          <a:custGeom>
            <a:rect b="b" l="l" r="r" t="t"/>
            <a:pathLst>
              <a:path extrusionOk="0" h="2185" w="2815">
                <a:moveTo>
                  <a:pt x="1408" y="1"/>
                </a:moveTo>
                <a:cubicBezTo>
                  <a:pt x="3" y="1"/>
                  <a:pt x="0" y="2185"/>
                  <a:pt x="1408" y="2185"/>
                </a:cubicBezTo>
                <a:cubicBezTo>
                  <a:pt x="2813" y="2185"/>
                  <a:pt x="2815" y="1"/>
                  <a:pt x="1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3" name="Google Shape;893;p18"/>
          <p:cNvGrpSpPr/>
          <p:nvPr/>
        </p:nvGrpSpPr>
        <p:grpSpPr>
          <a:xfrm>
            <a:off x="205687" y="2752830"/>
            <a:ext cx="374318" cy="372065"/>
            <a:chOff x="1034987" y="3936892"/>
            <a:chExt cx="374318" cy="372065"/>
          </a:xfrm>
        </p:grpSpPr>
        <p:sp>
          <p:nvSpPr>
            <p:cNvPr id="894" name="Google Shape;894;p18"/>
            <p:cNvSpPr/>
            <p:nvPr/>
          </p:nvSpPr>
          <p:spPr>
            <a:xfrm>
              <a:off x="1110876" y="4030317"/>
              <a:ext cx="214678" cy="214678"/>
            </a:xfrm>
            <a:custGeom>
              <a:rect b="b" l="l" r="r" t="t"/>
              <a:pathLst>
                <a:path extrusionOk="0" h="4860" w="4860">
                  <a:moveTo>
                    <a:pt x="2430" y="1"/>
                  </a:moveTo>
                  <a:cubicBezTo>
                    <a:pt x="1088" y="1"/>
                    <a:pt x="0" y="1088"/>
                    <a:pt x="0" y="2430"/>
                  </a:cubicBezTo>
                  <a:cubicBezTo>
                    <a:pt x="0" y="3772"/>
                    <a:pt x="1088" y="4859"/>
                    <a:pt x="2430" y="4859"/>
                  </a:cubicBezTo>
                  <a:cubicBezTo>
                    <a:pt x="3772" y="4859"/>
                    <a:pt x="4859" y="3772"/>
                    <a:pt x="4859" y="2430"/>
                  </a:cubicBezTo>
                  <a:cubicBezTo>
                    <a:pt x="4859" y="1088"/>
                    <a:pt x="3772" y="1"/>
                    <a:pt x="24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8"/>
            <p:cNvSpPr/>
            <p:nvPr/>
          </p:nvSpPr>
          <p:spPr>
            <a:xfrm>
              <a:off x="1163220" y="3936892"/>
              <a:ext cx="45321" cy="45321"/>
            </a:xfrm>
            <a:custGeom>
              <a:rect b="b" l="l" r="r" t="t"/>
              <a:pathLst>
                <a:path extrusionOk="0" h="1026" w="1026">
                  <a:moveTo>
                    <a:pt x="514" y="1"/>
                  </a:moveTo>
                  <a:cubicBezTo>
                    <a:pt x="230" y="1"/>
                    <a:pt x="1" y="230"/>
                    <a:pt x="1" y="514"/>
                  </a:cubicBezTo>
                  <a:cubicBezTo>
                    <a:pt x="1" y="796"/>
                    <a:pt x="230" y="1025"/>
                    <a:pt x="514" y="1025"/>
                  </a:cubicBezTo>
                  <a:cubicBezTo>
                    <a:pt x="796" y="1025"/>
                    <a:pt x="1025" y="796"/>
                    <a:pt x="1025" y="514"/>
                  </a:cubicBezTo>
                  <a:cubicBezTo>
                    <a:pt x="1025" y="230"/>
                    <a:pt x="796" y="1"/>
                    <a:pt x="5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8"/>
            <p:cNvSpPr/>
            <p:nvPr/>
          </p:nvSpPr>
          <p:spPr>
            <a:xfrm>
              <a:off x="1067057" y="4244951"/>
              <a:ext cx="36752" cy="36707"/>
            </a:xfrm>
            <a:custGeom>
              <a:rect b="b" l="l" r="r" t="t"/>
              <a:pathLst>
                <a:path extrusionOk="0" h="831" w="832">
                  <a:moveTo>
                    <a:pt x="416" y="0"/>
                  </a:moveTo>
                  <a:cubicBezTo>
                    <a:pt x="187" y="0"/>
                    <a:pt x="1" y="186"/>
                    <a:pt x="1" y="415"/>
                  </a:cubicBezTo>
                  <a:cubicBezTo>
                    <a:pt x="1" y="646"/>
                    <a:pt x="187" y="831"/>
                    <a:pt x="416" y="831"/>
                  </a:cubicBezTo>
                  <a:cubicBezTo>
                    <a:pt x="645" y="831"/>
                    <a:pt x="831" y="646"/>
                    <a:pt x="831" y="415"/>
                  </a:cubicBezTo>
                  <a:cubicBezTo>
                    <a:pt x="831" y="186"/>
                    <a:pt x="645" y="0"/>
                    <a:pt x="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8"/>
            <p:cNvSpPr/>
            <p:nvPr/>
          </p:nvSpPr>
          <p:spPr>
            <a:xfrm>
              <a:off x="1325554" y="4231479"/>
              <a:ext cx="24781" cy="24781"/>
            </a:xfrm>
            <a:custGeom>
              <a:rect b="b" l="l" r="r" t="t"/>
              <a:pathLst>
                <a:path extrusionOk="0" h="561" w="561">
                  <a:moveTo>
                    <a:pt x="280" y="0"/>
                  </a:moveTo>
                  <a:cubicBezTo>
                    <a:pt x="125" y="0"/>
                    <a:pt x="0" y="125"/>
                    <a:pt x="0" y="280"/>
                  </a:cubicBezTo>
                  <a:cubicBezTo>
                    <a:pt x="0" y="436"/>
                    <a:pt x="125" y="560"/>
                    <a:pt x="280" y="560"/>
                  </a:cubicBezTo>
                  <a:cubicBezTo>
                    <a:pt x="435" y="560"/>
                    <a:pt x="561" y="436"/>
                    <a:pt x="561" y="280"/>
                  </a:cubicBezTo>
                  <a:cubicBezTo>
                    <a:pt x="561" y="125"/>
                    <a:pt x="435" y="0"/>
                    <a:pt x="2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8"/>
            <p:cNvSpPr/>
            <p:nvPr/>
          </p:nvSpPr>
          <p:spPr>
            <a:xfrm>
              <a:off x="1337922" y="4056644"/>
              <a:ext cx="23765" cy="23721"/>
            </a:xfrm>
            <a:custGeom>
              <a:rect b="b" l="l" r="r" t="t"/>
              <a:pathLst>
                <a:path extrusionOk="0" h="537" w="538">
                  <a:moveTo>
                    <a:pt x="268" y="0"/>
                  </a:moveTo>
                  <a:cubicBezTo>
                    <a:pt x="121" y="0"/>
                    <a:pt x="0" y="120"/>
                    <a:pt x="0" y="268"/>
                  </a:cubicBezTo>
                  <a:cubicBezTo>
                    <a:pt x="0" y="416"/>
                    <a:pt x="121" y="537"/>
                    <a:pt x="268" y="537"/>
                  </a:cubicBezTo>
                  <a:cubicBezTo>
                    <a:pt x="417" y="537"/>
                    <a:pt x="537" y="416"/>
                    <a:pt x="537" y="268"/>
                  </a:cubicBezTo>
                  <a:cubicBezTo>
                    <a:pt x="537" y="120"/>
                    <a:pt x="417" y="0"/>
                    <a:pt x="2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8"/>
            <p:cNvSpPr/>
            <p:nvPr/>
          </p:nvSpPr>
          <p:spPr>
            <a:xfrm>
              <a:off x="1034987" y="4030405"/>
              <a:ext cx="36089" cy="36045"/>
            </a:xfrm>
            <a:custGeom>
              <a:rect b="b" l="l" r="r" t="t"/>
              <a:pathLst>
                <a:path extrusionOk="0" h="816" w="817">
                  <a:moveTo>
                    <a:pt x="409" y="1"/>
                  </a:moveTo>
                  <a:cubicBezTo>
                    <a:pt x="184" y="1"/>
                    <a:pt x="1" y="183"/>
                    <a:pt x="1" y="408"/>
                  </a:cubicBezTo>
                  <a:cubicBezTo>
                    <a:pt x="1" y="634"/>
                    <a:pt x="184" y="815"/>
                    <a:pt x="409" y="815"/>
                  </a:cubicBezTo>
                  <a:cubicBezTo>
                    <a:pt x="634" y="815"/>
                    <a:pt x="817" y="634"/>
                    <a:pt x="817" y="408"/>
                  </a:cubicBezTo>
                  <a:cubicBezTo>
                    <a:pt x="817" y="183"/>
                    <a:pt x="634" y="1"/>
                    <a:pt x="4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8"/>
            <p:cNvSpPr/>
            <p:nvPr/>
          </p:nvSpPr>
          <p:spPr>
            <a:xfrm>
              <a:off x="1372554" y="4131384"/>
              <a:ext cx="36752" cy="36796"/>
            </a:xfrm>
            <a:custGeom>
              <a:rect b="b" l="l" r="r" t="t"/>
              <a:pathLst>
                <a:path extrusionOk="0" h="833" w="832">
                  <a:moveTo>
                    <a:pt x="417" y="1"/>
                  </a:moveTo>
                  <a:cubicBezTo>
                    <a:pt x="186" y="1"/>
                    <a:pt x="0" y="187"/>
                    <a:pt x="0" y="417"/>
                  </a:cubicBezTo>
                  <a:cubicBezTo>
                    <a:pt x="0" y="646"/>
                    <a:pt x="186" y="832"/>
                    <a:pt x="417" y="832"/>
                  </a:cubicBezTo>
                  <a:cubicBezTo>
                    <a:pt x="646" y="832"/>
                    <a:pt x="832" y="646"/>
                    <a:pt x="832" y="417"/>
                  </a:cubicBezTo>
                  <a:cubicBezTo>
                    <a:pt x="832" y="187"/>
                    <a:pt x="646" y="1"/>
                    <a:pt x="4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8"/>
            <p:cNvSpPr/>
            <p:nvPr/>
          </p:nvSpPr>
          <p:spPr>
            <a:xfrm>
              <a:off x="1218215" y="4285855"/>
              <a:ext cx="23102" cy="23102"/>
            </a:xfrm>
            <a:custGeom>
              <a:rect b="b" l="l" r="r" t="t"/>
              <a:pathLst>
                <a:path extrusionOk="0" h="523" w="523">
                  <a:moveTo>
                    <a:pt x="261" y="1"/>
                  </a:moveTo>
                  <a:cubicBezTo>
                    <a:pt x="117" y="1"/>
                    <a:pt x="0" y="118"/>
                    <a:pt x="0" y="262"/>
                  </a:cubicBezTo>
                  <a:cubicBezTo>
                    <a:pt x="0" y="406"/>
                    <a:pt x="117" y="523"/>
                    <a:pt x="261" y="523"/>
                  </a:cubicBezTo>
                  <a:cubicBezTo>
                    <a:pt x="405" y="523"/>
                    <a:pt x="522" y="406"/>
                    <a:pt x="522" y="262"/>
                  </a:cubicBezTo>
                  <a:cubicBezTo>
                    <a:pt x="522" y="118"/>
                    <a:pt x="405" y="1"/>
                    <a:pt x="2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8"/>
            <p:cNvSpPr/>
            <p:nvPr/>
          </p:nvSpPr>
          <p:spPr>
            <a:xfrm>
              <a:off x="1274491" y="3969624"/>
              <a:ext cx="20673" cy="20717"/>
            </a:xfrm>
            <a:custGeom>
              <a:rect b="b" l="l" r="r" t="t"/>
              <a:pathLst>
                <a:path extrusionOk="0" h="469" w="468">
                  <a:moveTo>
                    <a:pt x="234" y="1"/>
                  </a:moveTo>
                  <a:cubicBezTo>
                    <a:pt x="106" y="1"/>
                    <a:pt x="0" y="106"/>
                    <a:pt x="0" y="234"/>
                  </a:cubicBezTo>
                  <a:cubicBezTo>
                    <a:pt x="0" y="364"/>
                    <a:pt x="106" y="468"/>
                    <a:pt x="234" y="468"/>
                  </a:cubicBezTo>
                  <a:cubicBezTo>
                    <a:pt x="363" y="468"/>
                    <a:pt x="468" y="364"/>
                    <a:pt x="468" y="234"/>
                  </a:cubicBezTo>
                  <a:cubicBezTo>
                    <a:pt x="468" y="106"/>
                    <a:pt x="363"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8"/>
            <p:cNvSpPr/>
            <p:nvPr/>
          </p:nvSpPr>
          <p:spPr>
            <a:xfrm>
              <a:off x="1053054" y="4137656"/>
              <a:ext cx="20275" cy="20275"/>
            </a:xfrm>
            <a:custGeom>
              <a:rect b="b" l="l" r="r" t="t"/>
              <a:pathLst>
                <a:path extrusionOk="0" h="459" w="459">
                  <a:moveTo>
                    <a:pt x="230" y="0"/>
                  </a:moveTo>
                  <a:cubicBezTo>
                    <a:pt x="102" y="0"/>
                    <a:pt x="0" y="103"/>
                    <a:pt x="0" y="230"/>
                  </a:cubicBezTo>
                  <a:cubicBezTo>
                    <a:pt x="0" y="357"/>
                    <a:pt x="102" y="459"/>
                    <a:pt x="230" y="459"/>
                  </a:cubicBezTo>
                  <a:cubicBezTo>
                    <a:pt x="355" y="459"/>
                    <a:pt x="459" y="357"/>
                    <a:pt x="459" y="230"/>
                  </a:cubicBezTo>
                  <a:cubicBezTo>
                    <a:pt x="459" y="103"/>
                    <a:pt x="355" y="0"/>
                    <a:pt x="23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8"/>
            <p:cNvSpPr/>
            <p:nvPr/>
          </p:nvSpPr>
          <p:spPr>
            <a:xfrm>
              <a:off x="1181596" y="3958758"/>
              <a:ext cx="107251" cy="194050"/>
            </a:xfrm>
            <a:custGeom>
              <a:rect b="b" l="l" r="r" t="t"/>
              <a:pathLst>
                <a:path extrusionOk="0" h="4393" w="2428">
                  <a:moveTo>
                    <a:pt x="194" y="1"/>
                  </a:moveTo>
                  <a:lnTo>
                    <a:pt x="0" y="36"/>
                  </a:lnTo>
                  <a:lnTo>
                    <a:pt x="792" y="4393"/>
                  </a:lnTo>
                  <a:lnTo>
                    <a:pt x="2428" y="519"/>
                  </a:lnTo>
                  <a:lnTo>
                    <a:pt x="2246" y="443"/>
                  </a:lnTo>
                  <a:lnTo>
                    <a:pt x="868" y="3708"/>
                  </a:lnTo>
                  <a:lnTo>
                    <a:pt x="19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8"/>
            <p:cNvSpPr/>
            <p:nvPr/>
          </p:nvSpPr>
          <p:spPr>
            <a:xfrm>
              <a:off x="1050934" y="4044585"/>
              <a:ext cx="182697" cy="107604"/>
            </a:xfrm>
            <a:custGeom>
              <a:rect b="b" l="l" r="r" t="t"/>
              <a:pathLst>
                <a:path extrusionOk="0" h="2436" w="4136">
                  <a:moveTo>
                    <a:pt x="95" y="1"/>
                  </a:moveTo>
                  <a:lnTo>
                    <a:pt x="1" y="174"/>
                  </a:lnTo>
                  <a:lnTo>
                    <a:pt x="3439" y="2031"/>
                  </a:lnTo>
                  <a:lnTo>
                    <a:pt x="271" y="2238"/>
                  </a:lnTo>
                  <a:lnTo>
                    <a:pt x="283" y="2435"/>
                  </a:lnTo>
                  <a:lnTo>
                    <a:pt x="4136" y="2183"/>
                  </a:lnTo>
                  <a:lnTo>
                    <a:pt x="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18"/>
            <p:cNvSpPr/>
            <p:nvPr/>
          </p:nvSpPr>
          <p:spPr>
            <a:xfrm>
              <a:off x="1202622" y="4064595"/>
              <a:ext cx="188661" cy="89538"/>
            </a:xfrm>
            <a:custGeom>
              <a:rect b="b" l="l" r="r" t="t"/>
              <a:pathLst>
                <a:path extrusionOk="0" h="2027" w="4271">
                  <a:moveTo>
                    <a:pt x="3286" y="0"/>
                  </a:moveTo>
                  <a:lnTo>
                    <a:pt x="1" y="1728"/>
                  </a:lnTo>
                  <a:lnTo>
                    <a:pt x="4257" y="2027"/>
                  </a:lnTo>
                  <a:lnTo>
                    <a:pt x="4270" y="1830"/>
                  </a:lnTo>
                  <a:lnTo>
                    <a:pt x="706" y="1581"/>
                  </a:lnTo>
                  <a:lnTo>
                    <a:pt x="3378" y="175"/>
                  </a:lnTo>
                  <a:lnTo>
                    <a:pt x="32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18"/>
            <p:cNvSpPr/>
            <p:nvPr/>
          </p:nvSpPr>
          <p:spPr>
            <a:xfrm>
              <a:off x="1213091" y="4127276"/>
              <a:ext cx="127747" cy="170462"/>
            </a:xfrm>
            <a:custGeom>
              <a:rect b="b" l="l" r="r" t="t"/>
              <a:pathLst>
                <a:path extrusionOk="0" h="3859" w="2892">
                  <a:moveTo>
                    <a:pt x="1" y="1"/>
                  </a:moveTo>
                  <a:lnTo>
                    <a:pt x="279" y="3859"/>
                  </a:lnTo>
                  <a:lnTo>
                    <a:pt x="476" y="3845"/>
                  </a:lnTo>
                  <a:lnTo>
                    <a:pt x="232" y="469"/>
                  </a:lnTo>
                  <a:lnTo>
                    <a:pt x="2761" y="2713"/>
                  </a:lnTo>
                  <a:lnTo>
                    <a:pt x="2891" y="256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18"/>
            <p:cNvSpPr/>
            <p:nvPr/>
          </p:nvSpPr>
          <p:spPr>
            <a:xfrm>
              <a:off x="1082605" y="4134255"/>
              <a:ext cx="138790" cy="132032"/>
            </a:xfrm>
            <a:custGeom>
              <a:rect b="b" l="l" r="r" t="t"/>
              <a:pathLst>
                <a:path extrusionOk="0" h="2989" w="3142">
                  <a:moveTo>
                    <a:pt x="3007" y="0"/>
                  </a:moveTo>
                  <a:lnTo>
                    <a:pt x="1" y="2845"/>
                  </a:lnTo>
                  <a:lnTo>
                    <a:pt x="137" y="2988"/>
                  </a:lnTo>
                  <a:lnTo>
                    <a:pt x="3142" y="143"/>
                  </a:lnTo>
                  <a:lnTo>
                    <a:pt x="30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9" name="Google Shape;909;p18"/>
          <p:cNvSpPr/>
          <p:nvPr/>
        </p:nvSpPr>
        <p:spPr>
          <a:xfrm>
            <a:off x="330654" y="3664975"/>
            <a:ext cx="124346" cy="96517"/>
          </a:xfrm>
          <a:custGeom>
            <a:rect b="b" l="l" r="r" t="t"/>
            <a:pathLst>
              <a:path extrusionOk="0" h="2185" w="2815">
                <a:moveTo>
                  <a:pt x="1408" y="1"/>
                </a:moveTo>
                <a:cubicBezTo>
                  <a:pt x="3" y="1"/>
                  <a:pt x="0" y="2185"/>
                  <a:pt x="1408" y="2185"/>
                </a:cubicBezTo>
                <a:cubicBezTo>
                  <a:pt x="2813" y="2185"/>
                  <a:pt x="2815" y="1"/>
                  <a:pt x="14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4_1_1_1">
    <p:spTree>
      <p:nvGrpSpPr>
        <p:cNvPr id="910" name="Shape 910"/>
        <p:cNvGrpSpPr/>
        <p:nvPr/>
      </p:nvGrpSpPr>
      <p:grpSpPr>
        <a:xfrm>
          <a:off x="0" y="0"/>
          <a:ext cx="0" cy="0"/>
          <a:chOff x="0" y="0"/>
          <a:chExt cx="0" cy="0"/>
        </a:xfrm>
      </p:grpSpPr>
      <p:grpSp>
        <p:nvGrpSpPr>
          <p:cNvPr id="911" name="Google Shape;911;p19"/>
          <p:cNvGrpSpPr/>
          <p:nvPr/>
        </p:nvGrpSpPr>
        <p:grpSpPr>
          <a:xfrm>
            <a:off x="-12700" y="3175"/>
            <a:ext cx="9220200" cy="5200800"/>
            <a:chOff x="-12700" y="3175"/>
            <a:chExt cx="9220200" cy="5200800"/>
          </a:xfrm>
        </p:grpSpPr>
        <p:cxnSp>
          <p:nvCxnSpPr>
            <p:cNvPr id="912" name="Google Shape;912;p19"/>
            <p:cNvCxnSpPr/>
            <p:nvPr/>
          </p:nvCxnSpPr>
          <p:spPr>
            <a:xfrm>
              <a:off x="71221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913" name="Google Shape;913;p19"/>
            <p:cNvCxnSpPr/>
            <p:nvPr/>
          </p:nvCxnSpPr>
          <p:spPr>
            <a:xfrm>
              <a:off x="156994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914" name="Google Shape;914;p19"/>
            <p:cNvCxnSpPr/>
            <p:nvPr/>
          </p:nvCxnSpPr>
          <p:spPr>
            <a:xfrm>
              <a:off x="242767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915" name="Google Shape;915;p19"/>
            <p:cNvCxnSpPr/>
            <p:nvPr/>
          </p:nvCxnSpPr>
          <p:spPr>
            <a:xfrm>
              <a:off x="328540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916" name="Google Shape;916;p19"/>
            <p:cNvCxnSpPr/>
            <p:nvPr/>
          </p:nvCxnSpPr>
          <p:spPr>
            <a:xfrm>
              <a:off x="414313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917" name="Google Shape;917;p19"/>
            <p:cNvCxnSpPr/>
            <p:nvPr/>
          </p:nvCxnSpPr>
          <p:spPr>
            <a:xfrm>
              <a:off x="500086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918" name="Google Shape;918;p19"/>
            <p:cNvCxnSpPr/>
            <p:nvPr/>
          </p:nvCxnSpPr>
          <p:spPr>
            <a:xfrm>
              <a:off x="585859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919" name="Google Shape;919;p19"/>
            <p:cNvCxnSpPr/>
            <p:nvPr/>
          </p:nvCxnSpPr>
          <p:spPr>
            <a:xfrm>
              <a:off x="671632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920" name="Google Shape;920;p19"/>
            <p:cNvCxnSpPr/>
            <p:nvPr/>
          </p:nvCxnSpPr>
          <p:spPr>
            <a:xfrm>
              <a:off x="7574057"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921" name="Google Shape;921;p19"/>
            <p:cNvCxnSpPr/>
            <p:nvPr/>
          </p:nvCxnSpPr>
          <p:spPr>
            <a:xfrm>
              <a:off x="8431788"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922" name="Google Shape;922;p19"/>
            <p:cNvCxnSpPr/>
            <p:nvPr/>
          </p:nvCxnSpPr>
          <p:spPr>
            <a:xfrm>
              <a:off x="-12700" y="67615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923" name="Google Shape;923;p19"/>
            <p:cNvCxnSpPr/>
            <p:nvPr/>
          </p:nvCxnSpPr>
          <p:spPr>
            <a:xfrm>
              <a:off x="-12700" y="143439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924" name="Google Shape;924;p19"/>
            <p:cNvCxnSpPr/>
            <p:nvPr/>
          </p:nvCxnSpPr>
          <p:spPr>
            <a:xfrm>
              <a:off x="-12700" y="219263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925" name="Google Shape;925;p19"/>
            <p:cNvCxnSpPr/>
            <p:nvPr/>
          </p:nvCxnSpPr>
          <p:spPr>
            <a:xfrm>
              <a:off x="-12700" y="295087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926" name="Google Shape;926;p19"/>
            <p:cNvCxnSpPr/>
            <p:nvPr/>
          </p:nvCxnSpPr>
          <p:spPr>
            <a:xfrm>
              <a:off x="-12700" y="370911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927" name="Google Shape;927;p19"/>
            <p:cNvCxnSpPr/>
            <p:nvPr/>
          </p:nvCxnSpPr>
          <p:spPr>
            <a:xfrm>
              <a:off x="-12700" y="4467350"/>
              <a:ext cx="9220200" cy="0"/>
            </a:xfrm>
            <a:prstGeom prst="straightConnector1">
              <a:avLst/>
            </a:prstGeom>
            <a:noFill/>
            <a:ln cap="flat" cmpd="sng" w="9525">
              <a:solidFill>
                <a:schemeClr val="accent4"/>
              </a:solidFill>
              <a:prstDash val="solid"/>
              <a:round/>
              <a:headEnd len="med" w="med" type="none"/>
              <a:tailEnd len="med" w="med" type="none"/>
            </a:ln>
          </p:spPr>
        </p:cxnSp>
      </p:grpSp>
      <p:sp>
        <p:nvSpPr>
          <p:cNvPr id="928" name="Google Shape;928;p19"/>
          <p:cNvSpPr txBox="1"/>
          <p:nvPr>
            <p:ph type="title"/>
          </p:nvPr>
        </p:nvSpPr>
        <p:spPr>
          <a:xfrm>
            <a:off x="1205597" y="1882800"/>
            <a:ext cx="31377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29" name="Google Shape;929;p19"/>
          <p:cNvSpPr txBox="1"/>
          <p:nvPr>
            <p:ph idx="1" type="subTitle"/>
          </p:nvPr>
        </p:nvSpPr>
        <p:spPr>
          <a:xfrm>
            <a:off x="1205597" y="2455500"/>
            <a:ext cx="3137700" cy="8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30" name="Google Shape;930;p19"/>
          <p:cNvSpPr/>
          <p:nvPr/>
        </p:nvSpPr>
        <p:spPr>
          <a:xfrm rot="5400000">
            <a:off x="-714295" y="325393"/>
            <a:ext cx="2037470" cy="1077333"/>
          </a:xfrm>
          <a:custGeom>
            <a:rect b="b" l="l" r="r" t="t"/>
            <a:pathLst>
              <a:path extrusionOk="0" h="96169" w="181917">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31" name="Google Shape;931;p19"/>
          <p:cNvGrpSpPr/>
          <p:nvPr/>
        </p:nvGrpSpPr>
        <p:grpSpPr>
          <a:xfrm>
            <a:off x="164112" y="3494330"/>
            <a:ext cx="374318" cy="372065"/>
            <a:chOff x="1034987" y="3936892"/>
            <a:chExt cx="374318" cy="372065"/>
          </a:xfrm>
        </p:grpSpPr>
        <p:sp>
          <p:nvSpPr>
            <p:cNvPr id="932" name="Google Shape;932;p19"/>
            <p:cNvSpPr/>
            <p:nvPr/>
          </p:nvSpPr>
          <p:spPr>
            <a:xfrm>
              <a:off x="1110876" y="4030317"/>
              <a:ext cx="214678" cy="214678"/>
            </a:xfrm>
            <a:custGeom>
              <a:rect b="b" l="l" r="r" t="t"/>
              <a:pathLst>
                <a:path extrusionOk="0" h="4860" w="4860">
                  <a:moveTo>
                    <a:pt x="2430" y="1"/>
                  </a:moveTo>
                  <a:cubicBezTo>
                    <a:pt x="1088" y="1"/>
                    <a:pt x="0" y="1088"/>
                    <a:pt x="0" y="2430"/>
                  </a:cubicBezTo>
                  <a:cubicBezTo>
                    <a:pt x="0" y="3772"/>
                    <a:pt x="1088" y="4859"/>
                    <a:pt x="2430" y="4859"/>
                  </a:cubicBezTo>
                  <a:cubicBezTo>
                    <a:pt x="3772" y="4859"/>
                    <a:pt x="4859" y="3772"/>
                    <a:pt x="4859" y="2430"/>
                  </a:cubicBezTo>
                  <a:cubicBezTo>
                    <a:pt x="4859" y="1088"/>
                    <a:pt x="3772" y="1"/>
                    <a:pt x="24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19"/>
            <p:cNvSpPr/>
            <p:nvPr/>
          </p:nvSpPr>
          <p:spPr>
            <a:xfrm>
              <a:off x="1163220" y="3936892"/>
              <a:ext cx="45321" cy="45321"/>
            </a:xfrm>
            <a:custGeom>
              <a:rect b="b" l="l" r="r" t="t"/>
              <a:pathLst>
                <a:path extrusionOk="0" h="1026" w="1026">
                  <a:moveTo>
                    <a:pt x="514" y="1"/>
                  </a:moveTo>
                  <a:cubicBezTo>
                    <a:pt x="230" y="1"/>
                    <a:pt x="1" y="230"/>
                    <a:pt x="1" y="514"/>
                  </a:cubicBezTo>
                  <a:cubicBezTo>
                    <a:pt x="1" y="796"/>
                    <a:pt x="230" y="1025"/>
                    <a:pt x="514" y="1025"/>
                  </a:cubicBezTo>
                  <a:cubicBezTo>
                    <a:pt x="796" y="1025"/>
                    <a:pt x="1025" y="796"/>
                    <a:pt x="1025" y="514"/>
                  </a:cubicBezTo>
                  <a:cubicBezTo>
                    <a:pt x="1025" y="230"/>
                    <a:pt x="796" y="1"/>
                    <a:pt x="5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19"/>
            <p:cNvSpPr/>
            <p:nvPr/>
          </p:nvSpPr>
          <p:spPr>
            <a:xfrm>
              <a:off x="1067057" y="4244951"/>
              <a:ext cx="36752" cy="36707"/>
            </a:xfrm>
            <a:custGeom>
              <a:rect b="b" l="l" r="r" t="t"/>
              <a:pathLst>
                <a:path extrusionOk="0" h="831" w="832">
                  <a:moveTo>
                    <a:pt x="416" y="0"/>
                  </a:moveTo>
                  <a:cubicBezTo>
                    <a:pt x="187" y="0"/>
                    <a:pt x="1" y="186"/>
                    <a:pt x="1" y="415"/>
                  </a:cubicBezTo>
                  <a:cubicBezTo>
                    <a:pt x="1" y="646"/>
                    <a:pt x="187" y="831"/>
                    <a:pt x="416" y="831"/>
                  </a:cubicBezTo>
                  <a:cubicBezTo>
                    <a:pt x="645" y="831"/>
                    <a:pt x="831" y="646"/>
                    <a:pt x="831" y="415"/>
                  </a:cubicBezTo>
                  <a:cubicBezTo>
                    <a:pt x="831" y="186"/>
                    <a:pt x="645" y="0"/>
                    <a:pt x="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19"/>
            <p:cNvSpPr/>
            <p:nvPr/>
          </p:nvSpPr>
          <p:spPr>
            <a:xfrm>
              <a:off x="1325554" y="4231479"/>
              <a:ext cx="24781" cy="24781"/>
            </a:xfrm>
            <a:custGeom>
              <a:rect b="b" l="l" r="r" t="t"/>
              <a:pathLst>
                <a:path extrusionOk="0" h="561" w="561">
                  <a:moveTo>
                    <a:pt x="280" y="0"/>
                  </a:moveTo>
                  <a:cubicBezTo>
                    <a:pt x="125" y="0"/>
                    <a:pt x="0" y="125"/>
                    <a:pt x="0" y="280"/>
                  </a:cubicBezTo>
                  <a:cubicBezTo>
                    <a:pt x="0" y="436"/>
                    <a:pt x="125" y="560"/>
                    <a:pt x="280" y="560"/>
                  </a:cubicBezTo>
                  <a:cubicBezTo>
                    <a:pt x="435" y="560"/>
                    <a:pt x="561" y="436"/>
                    <a:pt x="561" y="280"/>
                  </a:cubicBezTo>
                  <a:cubicBezTo>
                    <a:pt x="561" y="125"/>
                    <a:pt x="435" y="0"/>
                    <a:pt x="2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9"/>
            <p:cNvSpPr/>
            <p:nvPr/>
          </p:nvSpPr>
          <p:spPr>
            <a:xfrm>
              <a:off x="1337922" y="4056644"/>
              <a:ext cx="23765" cy="23721"/>
            </a:xfrm>
            <a:custGeom>
              <a:rect b="b" l="l" r="r" t="t"/>
              <a:pathLst>
                <a:path extrusionOk="0" h="537" w="538">
                  <a:moveTo>
                    <a:pt x="268" y="0"/>
                  </a:moveTo>
                  <a:cubicBezTo>
                    <a:pt x="121" y="0"/>
                    <a:pt x="0" y="120"/>
                    <a:pt x="0" y="268"/>
                  </a:cubicBezTo>
                  <a:cubicBezTo>
                    <a:pt x="0" y="416"/>
                    <a:pt x="121" y="537"/>
                    <a:pt x="268" y="537"/>
                  </a:cubicBezTo>
                  <a:cubicBezTo>
                    <a:pt x="417" y="537"/>
                    <a:pt x="537" y="416"/>
                    <a:pt x="537" y="268"/>
                  </a:cubicBezTo>
                  <a:cubicBezTo>
                    <a:pt x="537" y="120"/>
                    <a:pt x="417" y="0"/>
                    <a:pt x="2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19"/>
            <p:cNvSpPr/>
            <p:nvPr/>
          </p:nvSpPr>
          <p:spPr>
            <a:xfrm>
              <a:off x="1034987" y="4030405"/>
              <a:ext cx="36089" cy="36045"/>
            </a:xfrm>
            <a:custGeom>
              <a:rect b="b" l="l" r="r" t="t"/>
              <a:pathLst>
                <a:path extrusionOk="0" h="816" w="817">
                  <a:moveTo>
                    <a:pt x="409" y="1"/>
                  </a:moveTo>
                  <a:cubicBezTo>
                    <a:pt x="184" y="1"/>
                    <a:pt x="1" y="183"/>
                    <a:pt x="1" y="408"/>
                  </a:cubicBezTo>
                  <a:cubicBezTo>
                    <a:pt x="1" y="634"/>
                    <a:pt x="184" y="815"/>
                    <a:pt x="409" y="815"/>
                  </a:cubicBezTo>
                  <a:cubicBezTo>
                    <a:pt x="634" y="815"/>
                    <a:pt x="817" y="634"/>
                    <a:pt x="817" y="408"/>
                  </a:cubicBezTo>
                  <a:cubicBezTo>
                    <a:pt x="817" y="183"/>
                    <a:pt x="634" y="1"/>
                    <a:pt x="4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19"/>
            <p:cNvSpPr/>
            <p:nvPr/>
          </p:nvSpPr>
          <p:spPr>
            <a:xfrm>
              <a:off x="1372554" y="4131384"/>
              <a:ext cx="36752" cy="36796"/>
            </a:xfrm>
            <a:custGeom>
              <a:rect b="b" l="l" r="r" t="t"/>
              <a:pathLst>
                <a:path extrusionOk="0" h="833" w="832">
                  <a:moveTo>
                    <a:pt x="417" y="1"/>
                  </a:moveTo>
                  <a:cubicBezTo>
                    <a:pt x="186" y="1"/>
                    <a:pt x="0" y="187"/>
                    <a:pt x="0" y="417"/>
                  </a:cubicBezTo>
                  <a:cubicBezTo>
                    <a:pt x="0" y="646"/>
                    <a:pt x="186" y="832"/>
                    <a:pt x="417" y="832"/>
                  </a:cubicBezTo>
                  <a:cubicBezTo>
                    <a:pt x="646" y="832"/>
                    <a:pt x="832" y="646"/>
                    <a:pt x="832" y="417"/>
                  </a:cubicBezTo>
                  <a:cubicBezTo>
                    <a:pt x="832" y="187"/>
                    <a:pt x="646" y="1"/>
                    <a:pt x="4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19"/>
            <p:cNvSpPr/>
            <p:nvPr/>
          </p:nvSpPr>
          <p:spPr>
            <a:xfrm>
              <a:off x="1218215" y="4285855"/>
              <a:ext cx="23102" cy="23102"/>
            </a:xfrm>
            <a:custGeom>
              <a:rect b="b" l="l" r="r" t="t"/>
              <a:pathLst>
                <a:path extrusionOk="0" h="523" w="523">
                  <a:moveTo>
                    <a:pt x="261" y="1"/>
                  </a:moveTo>
                  <a:cubicBezTo>
                    <a:pt x="117" y="1"/>
                    <a:pt x="0" y="118"/>
                    <a:pt x="0" y="262"/>
                  </a:cubicBezTo>
                  <a:cubicBezTo>
                    <a:pt x="0" y="406"/>
                    <a:pt x="117" y="523"/>
                    <a:pt x="261" y="523"/>
                  </a:cubicBezTo>
                  <a:cubicBezTo>
                    <a:pt x="405" y="523"/>
                    <a:pt x="522" y="406"/>
                    <a:pt x="522" y="262"/>
                  </a:cubicBezTo>
                  <a:cubicBezTo>
                    <a:pt x="522" y="118"/>
                    <a:pt x="405" y="1"/>
                    <a:pt x="2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19"/>
            <p:cNvSpPr/>
            <p:nvPr/>
          </p:nvSpPr>
          <p:spPr>
            <a:xfrm>
              <a:off x="1274491" y="3969624"/>
              <a:ext cx="20673" cy="20717"/>
            </a:xfrm>
            <a:custGeom>
              <a:rect b="b" l="l" r="r" t="t"/>
              <a:pathLst>
                <a:path extrusionOk="0" h="469" w="468">
                  <a:moveTo>
                    <a:pt x="234" y="1"/>
                  </a:moveTo>
                  <a:cubicBezTo>
                    <a:pt x="106" y="1"/>
                    <a:pt x="0" y="106"/>
                    <a:pt x="0" y="234"/>
                  </a:cubicBezTo>
                  <a:cubicBezTo>
                    <a:pt x="0" y="364"/>
                    <a:pt x="106" y="468"/>
                    <a:pt x="234" y="468"/>
                  </a:cubicBezTo>
                  <a:cubicBezTo>
                    <a:pt x="363" y="468"/>
                    <a:pt x="468" y="364"/>
                    <a:pt x="468" y="234"/>
                  </a:cubicBezTo>
                  <a:cubicBezTo>
                    <a:pt x="468" y="106"/>
                    <a:pt x="363"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19"/>
            <p:cNvSpPr/>
            <p:nvPr/>
          </p:nvSpPr>
          <p:spPr>
            <a:xfrm>
              <a:off x="1053054" y="4137656"/>
              <a:ext cx="20275" cy="20275"/>
            </a:xfrm>
            <a:custGeom>
              <a:rect b="b" l="l" r="r" t="t"/>
              <a:pathLst>
                <a:path extrusionOk="0" h="459" w="459">
                  <a:moveTo>
                    <a:pt x="230" y="0"/>
                  </a:moveTo>
                  <a:cubicBezTo>
                    <a:pt x="102" y="0"/>
                    <a:pt x="0" y="103"/>
                    <a:pt x="0" y="230"/>
                  </a:cubicBezTo>
                  <a:cubicBezTo>
                    <a:pt x="0" y="357"/>
                    <a:pt x="102" y="459"/>
                    <a:pt x="230" y="459"/>
                  </a:cubicBezTo>
                  <a:cubicBezTo>
                    <a:pt x="355" y="459"/>
                    <a:pt x="459" y="357"/>
                    <a:pt x="459" y="230"/>
                  </a:cubicBezTo>
                  <a:cubicBezTo>
                    <a:pt x="459" y="103"/>
                    <a:pt x="355" y="0"/>
                    <a:pt x="23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19"/>
            <p:cNvSpPr/>
            <p:nvPr/>
          </p:nvSpPr>
          <p:spPr>
            <a:xfrm>
              <a:off x="1181596" y="3958758"/>
              <a:ext cx="107251" cy="194050"/>
            </a:xfrm>
            <a:custGeom>
              <a:rect b="b" l="l" r="r" t="t"/>
              <a:pathLst>
                <a:path extrusionOk="0" h="4393" w="2428">
                  <a:moveTo>
                    <a:pt x="194" y="1"/>
                  </a:moveTo>
                  <a:lnTo>
                    <a:pt x="0" y="36"/>
                  </a:lnTo>
                  <a:lnTo>
                    <a:pt x="792" y="4393"/>
                  </a:lnTo>
                  <a:lnTo>
                    <a:pt x="2428" y="519"/>
                  </a:lnTo>
                  <a:lnTo>
                    <a:pt x="2246" y="443"/>
                  </a:lnTo>
                  <a:lnTo>
                    <a:pt x="868" y="3708"/>
                  </a:lnTo>
                  <a:lnTo>
                    <a:pt x="19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19"/>
            <p:cNvSpPr/>
            <p:nvPr/>
          </p:nvSpPr>
          <p:spPr>
            <a:xfrm>
              <a:off x="1050934" y="4044585"/>
              <a:ext cx="182697" cy="107604"/>
            </a:xfrm>
            <a:custGeom>
              <a:rect b="b" l="l" r="r" t="t"/>
              <a:pathLst>
                <a:path extrusionOk="0" h="2436" w="4136">
                  <a:moveTo>
                    <a:pt x="95" y="1"/>
                  </a:moveTo>
                  <a:lnTo>
                    <a:pt x="1" y="174"/>
                  </a:lnTo>
                  <a:lnTo>
                    <a:pt x="3439" y="2031"/>
                  </a:lnTo>
                  <a:lnTo>
                    <a:pt x="271" y="2238"/>
                  </a:lnTo>
                  <a:lnTo>
                    <a:pt x="283" y="2435"/>
                  </a:lnTo>
                  <a:lnTo>
                    <a:pt x="4136" y="2183"/>
                  </a:lnTo>
                  <a:lnTo>
                    <a:pt x="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19"/>
            <p:cNvSpPr/>
            <p:nvPr/>
          </p:nvSpPr>
          <p:spPr>
            <a:xfrm>
              <a:off x="1202622" y="4064595"/>
              <a:ext cx="188661" cy="89538"/>
            </a:xfrm>
            <a:custGeom>
              <a:rect b="b" l="l" r="r" t="t"/>
              <a:pathLst>
                <a:path extrusionOk="0" h="2027" w="4271">
                  <a:moveTo>
                    <a:pt x="3286" y="0"/>
                  </a:moveTo>
                  <a:lnTo>
                    <a:pt x="1" y="1728"/>
                  </a:lnTo>
                  <a:lnTo>
                    <a:pt x="4257" y="2027"/>
                  </a:lnTo>
                  <a:lnTo>
                    <a:pt x="4270" y="1830"/>
                  </a:lnTo>
                  <a:lnTo>
                    <a:pt x="706" y="1581"/>
                  </a:lnTo>
                  <a:lnTo>
                    <a:pt x="3378" y="175"/>
                  </a:lnTo>
                  <a:lnTo>
                    <a:pt x="32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19"/>
            <p:cNvSpPr/>
            <p:nvPr/>
          </p:nvSpPr>
          <p:spPr>
            <a:xfrm>
              <a:off x="1213091" y="4127276"/>
              <a:ext cx="127747" cy="170462"/>
            </a:xfrm>
            <a:custGeom>
              <a:rect b="b" l="l" r="r" t="t"/>
              <a:pathLst>
                <a:path extrusionOk="0" h="3859" w="2892">
                  <a:moveTo>
                    <a:pt x="1" y="1"/>
                  </a:moveTo>
                  <a:lnTo>
                    <a:pt x="279" y="3859"/>
                  </a:lnTo>
                  <a:lnTo>
                    <a:pt x="476" y="3845"/>
                  </a:lnTo>
                  <a:lnTo>
                    <a:pt x="232" y="469"/>
                  </a:lnTo>
                  <a:lnTo>
                    <a:pt x="2761" y="2713"/>
                  </a:lnTo>
                  <a:lnTo>
                    <a:pt x="2891" y="256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19"/>
            <p:cNvSpPr/>
            <p:nvPr/>
          </p:nvSpPr>
          <p:spPr>
            <a:xfrm>
              <a:off x="1082605" y="4134255"/>
              <a:ext cx="138790" cy="132032"/>
            </a:xfrm>
            <a:custGeom>
              <a:rect b="b" l="l" r="r" t="t"/>
              <a:pathLst>
                <a:path extrusionOk="0" h="2989" w="3142">
                  <a:moveTo>
                    <a:pt x="3007" y="0"/>
                  </a:moveTo>
                  <a:lnTo>
                    <a:pt x="1" y="2845"/>
                  </a:lnTo>
                  <a:lnTo>
                    <a:pt x="137" y="2988"/>
                  </a:lnTo>
                  <a:lnTo>
                    <a:pt x="3142" y="143"/>
                  </a:lnTo>
                  <a:lnTo>
                    <a:pt x="30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47" name="Google Shape;947;p19"/>
          <p:cNvSpPr/>
          <p:nvPr/>
        </p:nvSpPr>
        <p:spPr>
          <a:xfrm>
            <a:off x="1508280" y="4802747"/>
            <a:ext cx="124390" cy="96517"/>
          </a:xfrm>
          <a:custGeom>
            <a:rect b="b" l="l" r="r" t="t"/>
            <a:pathLst>
              <a:path extrusionOk="0" h="2185" w="2816">
                <a:moveTo>
                  <a:pt x="1408" y="1"/>
                </a:moveTo>
                <a:cubicBezTo>
                  <a:pt x="3" y="1"/>
                  <a:pt x="0" y="2184"/>
                  <a:pt x="1408" y="2184"/>
                </a:cubicBezTo>
                <a:cubicBezTo>
                  <a:pt x="2813" y="2184"/>
                  <a:pt x="2816" y="1"/>
                  <a:pt x="14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8" name="Google Shape;948;p19"/>
          <p:cNvGrpSpPr/>
          <p:nvPr/>
        </p:nvGrpSpPr>
        <p:grpSpPr>
          <a:xfrm>
            <a:off x="3026882" y="100979"/>
            <a:ext cx="502241" cy="499193"/>
            <a:chOff x="1566913" y="1398166"/>
            <a:chExt cx="502241" cy="499193"/>
          </a:xfrm>
        </p:grpSpPr>
        <p:sp>
          <p:nvSpPr>
            <p:cNvPr id="949" name="Google Shape;949;p19"/>
            <p:cNvSpPr/>
            <p:nvPr/>
          </p:nvSpPr>
          <p:spPr>
            <a:xfrm>
              <a:off x="1668730" y="1523483"/>
              <a:ext cx="288049" cy="288005"/>
            </a:xfrm>
            <a:custGeom>
              <a:rect b="b" l="l" r="r" t="t"/>
              <a:pathLst>
                <a:path extrusionOk="0" h="6520" w="6521">
                  <a:moveTo>
                    <a:pt x="3260" y="1"/>
                  </a:moveTo>
                  <a:cubicBezTo>
                    <a:pt x="1460" y="1"/>
                    <a:pt x="1" y="1460"/>
                    <a:pt x="1" y="3261"/>
                  </a:cubicBezTo>
                  <a:cubicBezTo>
                    <a:pt x="1" y="5061"/>
                    <a:pt x="1460" y="6520"/>
                    <a:pt x="3260" y="6520"/>
                  </a:cubicBezTo>
                  <a:cubicBezTo>
                    <a:pt x="5060" y="6520"/>
                    <a:pt x="6520" y="5061"/>
                    <a:pt x="6520" y="3261"/>
                  </a:cubicBezTo>
                  <a:cubicBezTo>
                    <a:pt x="6520" y="1460"/>
                    <a:pt x="5060" y="1"/>
                    <a:pt x="32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9"/>
            <p:cNvSpPr/>
            <p:nvPr/>
          </p:nvSpPr>
          <p:spPr>
            <a:xfrm>
              <a:off x="1739009" y="1398166"/>
              <a:ext cx="60693" cy="60781"/>
            </a:xfrm>
            <a:custGeom>
              <a:rect b="b" l="l" r="r" t="t"/>
              <a:pathLst>
                <a:path extrusionOk="0" h="1376" w="1374">
                  <a:moveTo>
                    <a:pt x="688" y="0"/>
                  </a:moveTo>
                  <a:cubicBezTo>
                    <a:pt x="308" y="0"/>
                    <a:pt x="0" y="308"/>
                    <a:pt x="0" y="688"/>
                  </a:cubicBezTo>
                  <a:cubicBezTo>
                    <a:pt x="0" y="1067"/>
                    <a:pt x="308" y="1375"/>
                    <a:pt x="688" y="1375"/>
                  </a:cubicBezTo>
                  <a:cubicBezTo>
                    <a:pt x="1067" y="1375"/>
                    <a:pt x="1374" y="1067"/>
                    <a:pt x="1374" y="688"/>
                  </a:cubicBezTo>
                  <a:cubicBezTo>
                    <a:pt x="1374" y="308"/>
                    <a:pt x="1067" y="0"/>
                    <a:pt x="6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19"/>
            <p:cNvSpPr/>
            <p:nvPr/>
          </p:nvSpPr>
          <p:spPr>
            <a:xfrm>
              <a:off x="1609892" y="1811444"/>
              <a:ext cx="49341" cy="49252"/>
            </a:xfrm>
            <a:custGeom>
              <a:rect b="b" l="l" r="r" t="t"/>
              <a:pathLst>
                <a:path extrusionOk="0" h="1115" w="1117">
                  <a:moveTo>
                    <a:pt x="559" y="1"/>
                  </a:moveTo>
                  <a:cubicBezTo>
                    <a:pt x="251" y="1"/>
                    <a:pt x="1" y="251"/>
                    <a:pt x="1" y="558"/>
                  </a:cubicBezTo>
                  <a:cubicBezTo>
                    <a:pt x="1" y="865"/>
                    <a:pt x="251" y="1115"/>
                    <a:pt x="559" y="1115"/>
                  </a:cubicBezTo>
                  <a:cubicBezTo>
                    <a:pt x="867" y="1115"/>
                    <a:pt x="1116" y="865"/>
                    <a:pt x="1116" y="558"/>
                  </a:cubicBezTo>
                  <a:cubicBezTo>
                    <a:pt x="1116" y="251"/>
                    <a:pt x="867" y="1"/>
                    <a:pt x="5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19"/>
            <p:cNvSpPr/>
            <p:nvPr/>
          </p:nvSpPr>
          <p:spPr>
            <a:xfrm>
              <a:off x="1956735" y="1793333"/>
              <a:ext cx="33262" cy="33306"/>
            </a:xfrm>
            <a:custGeom>
              <a:rect b="b" l="l" r="r" t="t"/>
              <a:pathLst>
                <a:path extrusionOk="0" h="754" w="753">
                  <a:moveTo>
                    <a:pt x="377" y="0"/>
                  </a:moveTo>
                  <a:cubicBezTo>
                    <a:pt x="168" y="0"/>
                    <a:pt x="0" y="169"/>
                    <a:pt x="0" y="377"/>
                  </a:cubicBezTo>
                  <a:cubicBezTo>
                    <a:pt x="0" y="585"/>
                    <a:pt x="168" y="754"/>
                    <a:pt x="377" y="754"/>
                  </a:cubicBezTo>
                  <a:cubicBezTo>
                    <a:pt x="584" y="754"/>
                    <a:pt x="752" y="585"/>
                    <a:pt x="752" y="377"/>
                  </a:cubicBezTo>
                  <a:cubicBezTo>
                    <a:pt x="752" y="169"/>
                    <a:pt x="584" y="0"/>
                    <a:pt x="3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19"/>
            <p:cNvSpPr/>
            <p:nvPr/>
          </p:nvSpPr>
          <p:spPr>
            <a:xfrm>
              <a:off x="1973300" y="1558777"/>
              <a:ext cx="31893" cy="31848"/>
            </a:xfrm>
            <a:custGeom>
              <a:rect b="b" l="l" r="r" t="t"/>
              <a:pathLst>
                <a:path extrusionOk="0" h="721" w="722">
                  <a:moveTo>
                    <a:pt x="361" y="0"/>
                  </a:moveTo>
                  <a:cubicBezTo>
                    <a:pt x="163" y="0"/>
                    <a:pt x="1" y="161"/>
                    <a:pt x="1" y="360"/>
                  </a:cubicBezTo>
                  <a:cubicBezTo>
                    <a:pt x="1" y="558"/>
                    <a:pt x="163" y="720"/>
                    <a:pt x="361" y="720"/>
                  </a:cubicBezTo>
                  <a:cubicBezTo>
                    <a:pt x="560" y="720"/>
                    <a:pt x="721" y="558"/>
                    <a:pt x="721" y="360"/>
                  </a:cubicBezTo>
                  <a:cubicBezTo>
                    <a:pt x="721" y="161"/>
                    <a:pt x="560" y="0"/>
                    <a:pt x="3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19"/>
            <p:cNvSpPr/>
            <p:nvPr/>
          </p:nvSpPr>
          <p:spPr>
            <a:xfrm>
              <a:off x="1566913" y="1523572"/>
              <a:ext cx="48369" cy="48369"/>
            </a:xfrm>
            <a:custGeom>
              <a:rect b="b" l="l" r="r" t="t"/>
              <a:pathLst>
                <a:path extrusionOk="0" h="1095" w="1095">
                  <a:moveTo>
                    <a:pt x="547" y="1"/>
                  </a:moveTo>
                  <a:cubicBezTo>
                    <a:pt x="246" y="1"/>
                    <a:pt x="1" y="246"/>
                    <a:pt x="1" y="548"/>
                  </a:cubicBezTo>
                  <a:cubicBezTo>
                    <a:pt x="1" y="850"/>
                    <a:pt x="246" y="1094"/>
                    <a:pt x="547" y="1094"/>
                  </a:cubicBezTo>
                  <a:cubicBezTo>
                    <a:pt x="849" y="1094"/>
                    <a:pt x="1094" y="850"/>
                    <a:pt x="1094" y="548"/>
                  </a:cubicBezTo>
                  <a:cubicBezTo>
                    <a:pt x="1094" y="246"/>
                    <a:pt x="849" y="1"/>
                    <a:pt x="5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19"/>
            <p:cNvSpPr/>
            <p:nvPr/>
          </p:nvSpPr>
          <p:spPr>
            <a:xfrm>
              <a:off x="2019813" y="1659093"/>
              <a:ext cx="49341" cy="49341"/>
            </a:xfrm>
            <a:custGeom>
              <a:rect b="b" l="l" r="r" t="t"/>
              <a:pathLst>
                <a:path extrusionOk="0" h="1117" w="1117">
                  <a:moveTo>
                    <a:pt x="559" y="0"/>
                  </a:moveTo>
                  <a:cubicBezTo>
                    <a:pt x="250" y="0"/>
                    <a:pt x="0" y="251"/>
                    <a:pt x="0" y="558"/>
                  </a:cubicBezTo>
                  <a:cubicBezTo>
                    <a:pt x="0" y="867"/>
                    <a:pt x="250" y="1116"/>
                    <a:pt x="559" y="1116"/>
                  </a:cubicBezTo>
                  <a:cubicBezTo>
                    <a:pt x="867" y="1116"/>
                    <a:pt x="1117" y="867"/>
                    <a:pt x="1117" y="558"/>
                  </a:cubicBezTo>
                  <a:cubicBezTo>
                    <a:pt x="1117" y="251"/>
                    <a:pt x="867" y="0"/>
                    <a:pt x="5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19"/>
            <p:cNvSpPr/>
            <p:nvPr/>
          </p:nvSpPr>
          <p:spPr>
            <a:xfrm>
              <a:off x="1812688" y="1866395"/>
              <a:ext cx="30965" cy="30965"/>
            </a:xfrm>
            <a:custGeom>
              <a:rect b="b" l="l" r="r" t="t"/>
              <a:pathLst>
                <a:path extrusionOk="0" h="701" w="701">
                  <a:moveTo>
                    <a:pt x="351" y="0"/>
                  </a:moveTo>
                  <a:cubicBezTo>
                    <a:pt x="157" y="0"/>
                    <a:pt x="1" y="157"/>
                    <a:pt x="1" y="350"/>
                  </a:cubicBezTo>
                  <a:cubicBezTo>
                    <a:pt x="1" y="544"/>
                    <a:pt x="157" y="700"/>
                    <a:pt x="351" y="700"/>
                  </a:cubicBezTo>
                  <a:cubicBezTo>
                    <a:pt x="544" y="700"/>
                    <a:pt x="701" y="544"/>
                    <a:pt x="701" y="350"/>
                  </a:cubicBezTo>
                  <a:cubicBezTo>
                    <a:pt x="701" y="157"/>
                    <a:pt x="544" y="0"/>
                    <a:pt x="3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19"/>
            <p:cNvSpPr/>
            <p:nvPr/>
          </p:nvSpPr>
          <p:spPr>
            <a:xfrm>
              <a:off x="1888268" y="1442074"/>
              <a:ext cx="27696" cy="27740"/>
            </a:xfrm>
            <a:custGeom>
              <a:rect b="b" l="l" r="r" t="t"/>
              <a:pathLst>
                <a:path extrusionOk="0" h="628" w="627">
                  <a:moveTo>
                    <a:pt x="314" y="0"/>
                  </a:moveTo>
                  <a:cubicBezTo>
                    <a:pt x="140" y="0"/>
                    <a:pt x="1" y="141"/>
                    <a:pt x="1" y="314"/>
                  </a:cubicBezTo>
                  <a:cubicBezTo>
                    <a:pt x="1" y="488"/>
                    <a:pt x="140" y="627"/>
                    <a:pt x="314" y="627"/>
                  </a:cubicBezTo>
                  <a:cubicBezTo>
                    <a:pt x="487" y="627"/>
                    <a:pt x="627" y="488"/>
                    <a:pt x="627" y="314"/>
                  </a:cubicBezTo>
                  <a:cubicBezTo>
                    <a:pt x="627" y="141"/>
                    <a:pt x="487" y="0"/>
                    <a:pt x="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9"/>
            <p:cNvSpPr/>
            <p:nvPr/>
          </p:nvSpPr>
          <p:spPr>
            <a:xfrm>
              <a:off x="1591075" y="1667486"/>
              <a:ext cx="27210" cy="27210"/>
            </a:xfrm>
            <a:custGeom>
              <a:rect b="b" l="l" r="r" t="t"/>
              <a:pathLst>
                <a:path extrusionOk="0" h="616" w="616">
                  <a:moveTo>
                    <a:pt x="308" y="1"/>
                  </a:moveTo>
                  <a:cubicBezTo>
                    <a:pt x="139" y="1"/>
                    <a:pt x="0" y="138"/>
                    <a:pt x="0" y="308"/>
                  </a:cubicBezTo>
                  <a:cubicBezTo>
                    <a:pt x="0" y="477"/>
                    <a:pt x="139" y="616"/>
                    <a:pt x="308" y="616"/>
                  </a:cubicBezTo>
                  <a:cubicBezTo>
                    <a:pt x="478" y="616"/>
                    <a:pt x="615" y="477"/>
                    <a:pt x="615" y="308"/>
                  </a:cubicBezTo>
                  <a:cubicBezTo>
                    <a:pt x="615" y="138"/>
                    <a:pt x="478" y="1"/>
                    <a:pt x="3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19"/>
            <p:cNvSpPr/>
            <p:nvPr/>
          </p:nvSpPr>
          <p:spPr>
            <a:xfrm>
              <a:off x="1763613" y="1427452"/>
              <a:ext cx="143914" cy="260397"/>
            </a:xfrm>
            <a:custGeom>
              <a:rect b="b" l="l" r="r" t="t"/>
              <a:pathLst>
                <a:path extrusionOk="0" h="5895" w="3258">
                  <a:moveTo>
                    <a:pt x="260" y="1"/>
                  </a:moveTo>
                  <a:lnTo>
                    <a:pt x="0" y="48"/>
                  </a:lnTo>
                  <a:lnTo>
                    <a:pt x="1061" y="5894"/>
                  </a:lnTo>
                  <a:lnTo>
                    <a:pt x="3257" y="696"/>
                  </a:lnTo>
                  <a:lnTo>
                    <a:pt x="3014" y="594"/>
                  </a:lnTo>
                  <a:lnTo>
                    <a:pt x="1163" y="4974"/>
                  </a:lnTo>
                  <a:lnTo>
                    <a:pt x="26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19"/>
            <p:cNvSpPr/>
            <p:nvPr/>
          </p:nvSpPr>
          <p:spPr>
            <a:xfrm>
              <a:off x="1588336" y="1542610"/>
              <a:ext cx="245069" cy="144312"/>
            </a:xfrm>
            <a:custGeom>
              <a:rect b="b" l="l" r="r" t="t"/>
              <a:pathLst>
                <a:path extrusionOk="0" h="3267" w="5548">
                  <a:moveTo>
                    <a:pt x="126" y="1"/>
                  </a:moveTo>
                  <a:lnTo>
                    <a:pt x="0" y="233"/>
                  </a:lnTo>
                  <a:lnTo>
                    <a:pt x="4614" y="2726"/>
                  </a:lnTo>
                  <a:lnTo>
                    <a:pt x="362" y="3004"/>
                  </a:lnTo>
                  <a:lnTo>
                    <a:pt x="379" y="3267"/>
                  </a:lnTo>
                  <a:lnTo>
                    <a:pt x="5547" y="2930"/>
                  </a:lnTo>
                  <a:lnTo>
                    <a:pt x="12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19"/>
            <p:cNvSpPr/>
            <p:nvPr/>
          </p:nvSpPr>
          <p:spPr>
            <a:xfrm>
              <a:off x="1791795" y="1569467"/>
              <a:ext cx="253108" cy="120193"/>
            </a:xfrm>
            <a:custGeom>
              <a:rect b="b" l="l" r="r" t="t"/>
              <a:pathLst>
                <a:path extrusionOk="0" h="2721" w="5730">
                  <a:moveTo>
                    <a:pt x="4409" y="1"/>
                  </a:moveTo>
                  <a:lnTo>
                    <a:pt x="1" y="2318"/>
                  </a:lnTo>
                  <a:lnTo>
                    <a:pt x="5711" y="2720"/>
                  </a:lnTo>
                  <a:lnTo>
                    <a:pt x="5730" y="2456"/>
                  </a:lnTo>
                  <a:lnTo>
                    <a:pt x="947" y="2120"/>
                  </a:lnTo>
                  <a:lnTo>
                    <a:pt x="4532" y="235"/>
                  </a:lnTo>
                  <a:lnTo>
                    <a:pt x="44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19"/>
            <p:cNvSpPr/>
            <p:nvPr/>
          </p:nvSpPr>
          <p:spPr>
            <a:xfrm>
              <a:off x="1805842" y="1653616"/>
              <a:ext cx="171433" cy="228681"/>
            </a:xfrm>
            <a:custGeom>
              <a:rect b="b" l="l" r="r" t="t"/>
              <a:pathLst>
                <a:path extrusionOk="0" h="5177" w="3881">
                  <a:moveTo>
                    <a:pt x="1" y="1"/>
                  </a:moveTo>
                  <a:lnTo>
                    <a:pt x="374" y="5177"/>
                  </a:lnTo>
                  <a:lnTo>
                    <a:pt x="638" y="5158"/>
                  </a:lnTo>
                  <a:lnTo>
                    <a:pt x="311" y="629"/>
                  </a:lnTo>
                  <a:lnTo>
                    <a:pt x="3704" y="3639"/>
                  </a:lnTo>
                  <a:lnTo>
                    <a:pt x="3880" y="344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19"/>
            <p:cNvSpPr/>
            <p:nvPr/>
          </p:nvSpPr>
          <p:spPr>
            <a:xfrm>
              <a:off x="1630609" y="1663024"/>
              <a:ext cx="186231" cy="177176"/>
            </a:xfrm>
            <a:custGeom>
              <a:rect b="b" l="l" r="r" t="t"/>
              <a:pathLst>
                <a:path extrusionOk="0" h="4011" w="4216">
                  <a:moveTo>
                    <a:pt x="4033" y="1"/>
                  </a:moveTo>
                  <a:lnTo>
                    <a:pt x="0" y="3819"/>
                  </a:lnTo>
                  <a:lnTo>
                    <a:pt x="183" y="4011"/>
                  </a:lnTo>
                  <a:lnTo>
                    <a:pt x="4216" y="194"/>
                  </a:lnTo>
                  <a:lnTo>
                    <a:pt x="40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64" name="Google Shape;964;p19"/>
          <p:cNvSpPr/>
          <p:nvPr/>
        </p:nvSpPr>
        <p:spPr>
          <a:xfrm>
            <a:off x="1508280" y="621430"/>
            <a:ext cx="124390" cy="96517"/>
          </a:xfrm>
          <a:custGeom>
            <a:rect b="b" l="l" r="r" t="t"/>
            <a:pathLst>
              <a:path extrusionOk="0" h="2185" w="2816">
                <a:moveTo>
                  <a:pt x="1408" y="1"/>
                </a:moveTo>
                <a:cubicBezTo>
                  <a:pt x="3" y="1"/>
                  <a:pt x="0" y="2184"/>
                  <a:pt x="1408" y="2184"/>
                </a:cubicBezTo>
                <a:cubicBezTo>
                  <a:pt x="2813" y="2184"/>
                  <a:pt x="2816" y="1"/>
                  <a:pt x="1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19"/>
          <p:cNvSpPr/>
          <p:nvPr/>
        </p:nvSpPr>
        <p:spPr>
          <a:xfrm>
            <a:off x="4753050" y="319950"/>
            <a:ext cx="6999785" cy="4612674"/>
          </a:xfrm>
          <a:custGeom>
            <a:rect b="b" l="l" r="r" t="t"/>
            <a:pathLst>
              <a:path extrusionOk="0" h="49568" w="75220">
                <a:moveTo>
                  <a:pt x="38323" y="0"/>
                </a:moveTo>
                <a:cubicBezTo>
                  <a:pt x="32856" y="0"/>
                  <a:pt x="27203" y="2162"/>
                  <a:pt x="22020" y="4312"/>
                </a:cubicBezTo>
                <a:cubicBezTo>
                  <a:pt x="14324" y="7505"/>
                  <a:pt x="5945" y="11335"/>
                  <a:pt x="2512" y="18934"/>
                </a:cubicBezTo>
                <a:cubicBezTo>
                  <a:pt x="1" y="24494"/>
                  <a:pt x="882" y="31436"/>
                  <a:pt x="4702" y="36190"/>
                </a:cubicBezTo>
                <a:cubicBezTo>
                  <a:pt x="10111" y="42920"/>
                  <a:pt x="19540" y="44362"/>
                  <a:pt x="27872" y="46605"/>
                </a:cubicBezTo>
                <a:cubicBezTo>
                  <a:pt x="32630" y="47887"/>
                  <a:pt x="37641" y="49568"/>
                  <a:pt x="42453" y="49568"/>
                </a:cubicBezTo>
                <a:cubicBezTo>
                  <a:pt x="44582" y="49568"/>
                  <a:pt x="46672" y="49239"/>
                  <a:pt x="48683" y="48401"/>
                </a:cubicBezTo>
                <a:cubicBezTo>
                  <a:pt x="51848" y="47082"/>
                  <a:pt x="54391" y="44637"/>
                  <a:pt x="57288" y="42806"/>
                </a:cubicBezTo>
                <a:cubicBezTo>
                  <a:pt x="62247" y="39672"/>
                  <a:pt x="67925" y="38918"/>
                  <a:pt x="73618" y="38918"/>
                </a:cubicBezTo>
                <a:cubicBezTo>
                  <a:pt x="73983" y="38918"/>
                  <a:pt x="74349" y="38921"/>
                  <a:pt x="74714" y="38927"/>
                </a:cubicBezTo>
                <a:cubicBezTo>
                  <a:pt x="75220" y="28532"/>
                  <a:pt x="60451" y="14222"/>
                  <a:pt x="53172" y="7216"/>
                </a:cubicBezTo>
                <a:cubicBezTo>
                  <a:pt x="50666" y="4804"/>
                  <a:pt x="47981" y="2463"/>
                  <a:pt x="44750" y="1177"/>
                </a:cubicBezTo>
                <a:cubicBezTo>
                  <a:pt x="42666" y="346"/>
                  <a:pt x="40509" y="0"/>
                  <a:pt x="3832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966" name="Shape 966"/>
        <p:cNvGrpSpPr/>
        <p:nvPr/>
      </p:nvGrpSpPr>
      <p:grpSpPr>
        <a:xfrm>
          <a:off x="0" y="0"/>
          <a:ext cx="0" cy="0"/>
          <a:chOff x="0" y="0"/>
          <a:chExt cx="0" cy="0"/>
        </a:xfrm>
      </p:grpSpPr>
      <p:grpSp>
        <p:nvGrpSpPr>
          <p:cNvPr id="967" name="Google Shape;967;p20"/>
          <p:cNvGrpSpPr/>
          <p:nvPr/>
        </p:nvGrpSpPr>
        <p:grpSpPr>
          <a:xfrm>
            <a:off x="-12700" y="3175"/>
            <a:ext cx="9220200" cy="5200800"/>
            <a:chOff x="-12700" y="3175"/>
            <a:chExt cx="9220200" cy="5200800"/>
          </a:xfrm>
        </p:grpSpPr>
        <p:cxnSp>
          <p:nvCxnSpPr>
            <p:cNvPr id="968" name="Google Shape;968;p20"/>
            <p:cNvCxnSpPr/>
            <p:nvPr/>
          </p:nvCxnSpPr>
          <p:spPr>
            <a:xfrm>
              <a:off x="71221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969" name="Google Shape;969;p20"/>
            <p:cNvCxnSpPr/>
            <p:nvPr/>
          </p:nvCxnSpPr>
          <p:spPr>
            <a:xfrm>
              <a:off x="156994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970" name="Google Shape;970;p20"/>
            <p:cNvCxnSpPr/>
            <p:nvPr/>
          </p:nvCxnSpPr>
          <p:spPr>
            <a:xfrm>
              <a:off x="242767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971" name="Google Shape;971;p20"/>
            <p:cNvCxnSpPr/>
            <p:nvPr/>
          </p:nvCxnSpPr>
          <p:spPr>
            <a:xfrm>
              <a:off x="328540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972" name="Google Shape;972;p20"/>
            <p:cNvCxnSpPr/>
            <p:nvPr/>
          </p:nvCxnSpPr>
          <p:spPr>
            <a:xfrm>
              <a:off x="414313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973" name="Google Shape;973;p20"/>
            <p:cNvCxnSpPr/>
            <p:nvPr/>
          </p:nvCxnSpPr>
          <p:spPr>
            <a:xfrm>
              <a:off x="500086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974" name="Google Shape;974;p20"/>
            <p:cNvCxnSpPr/>
            <p:nvPr/>
          </p:nvCxnSpPr>
          <p:spPr>
            <a:xfrm>
              <a:off x="585859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975" name="Google Shape;975;p20"/>
            <p:cNvCxnSpPr/>
            <p:nvPr/>
          </p:nvCxnSpPr>
          <p:spPr>
            <a:xfrm>
              <a:off x="671632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976" name="Google Shape;976;p20"/>
            <p:cNvCxnSpPr/>
            <p:nvPr/>
          </p:nvCxnSpPr>
          <p:spPr>
            <a:xfrm>
              <a:off x="7574057"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977" name="Google Shape;977;p20"/>
            <p:cNvCxnSpPr/>
            <p:nvPr/>
          </p:nvCxnSpPr>
          <p:spPr>
            <a:xfrm>
              <a:off x="8431788"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978" name="Google Shape;978;p20"/>
            <p:cNvCxnSpPr/>
            <p:nvPr/>
          </p:nvCxnSpPr>
          <p:spPr>
            <a:xfrm>
              <a:off x="-12700" y="67615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979" name="Google Shape;979;p20"/>
            <p:cNvCxnSpPr/>
            <p:nvPr/>
          </p:nvCxnSpPr>
          <p:spPr>
            <a:xfrm>
              <a:off x="-12700" y="143439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980" name="Google Shape;980;p20"/>
            <p:cNvCxnSpPr/>
            <p:nvPr/>
          </p:nvCxnSpPr>
          <p:spPr>
            <a:xfrm>
              <a:off x="-12700" y="219263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981" name="Google Shape;981;p20"/>
            <p:cNvCxnSpPr/>
            <p:nvPr/>
          </p:nvCxnSpPr>
          <p:spPr>
            <a:xfrm>
              <a:off x="-12700" y="295087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982" name="Google Shape;982;p20"/>
            <p:cNvCxnSpPr/>
            <p:nvPr/>
          </p:nvCxnSpPr>
          <p:spPr>
            <a:xfrm>
              <a:off x="-12700" y="370911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983" name="Google Shape;983;p20"/>
            <p:cNvCxnSpPr/>
            <p:nvPr/>
          </p:nvCxnSpPr>
          <p:spPr>
            <a:xfrm>
              <a:off x="-12700" y="4467350"/>
              <a:ext cx="9220200" cy="0"/>
            </a:xfrm>
            <a:prstGeom prst="straightConnector1">
              <a:avLst/>
            </a:prstGeom>
            <a:noFill/>
            <a:ln cap="flat" cmpd="sng" w="9525">
              <a:solidFill>
                <a:schemeClr val="accent4"/>
              </a:solidFill>
              <a:prstDash val="solid"/>
              <a:round/>
              <a:headEnd len="med" w="med" type="none"/>
              <a:tailEnd len="med" w="med" type="none"/>
            </a:ln>
          </p:spPr>
        </p:cxnSp>
      </p:grpSp>
      <p:sp>
        <p:nvSpPr>
          <p:cNvPr id="984" name="Google Shape;984;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985" name="Google Shape;985;p20"/>
          <p:cNvSpPr txBox="1"/>
          <p:nvPr>
            <p:ph idx="1" type="subTitle"/>
          </p:nvPr>
        </p:nvSpPr>
        <p:spPr>
          <a:xfrm>
            <a:off x="4923137" y="2599822"/>
            <a:ext cx="2505600" cy="10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6" name="Google Shape;986;p20"/>
          <p:cNvSpPr txBox="1"/>
          <p:nvPr>
            <p:ph idx="2" type="subTitle"/>
          </p:nvPr>
        </p:nvSpPr>
        <p:spPr>
          <a:xfrm>
            <a:off x="1715263" y="2599822"/>
            <a:ext cx="2505600" cy="10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987" name="Google Shape;987;p20"/>
          <p:cNvSpPr txBox="1"/>
          <p:nvPr>
            <p:ph idx="3" type="subTitle"/>
          </p:nvPr>
        </p:nvSpPr>
        <p:spPr>
          <a:xfrm>
            <a:off x="1715263" y="2223500"/>
            <a:ext cx="2505600" cy="447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dk2"/>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88" name="Google Shape;988;p20"/>
          <p:cNvSpPr txBox="1"/>
          <p:nvPr>
            <p:ph idx="4" type="subTitle"/>
          </p:nvPr>
        </p:nvSpPr>
        <p:spPr>
          <a:xfrm>
            <a:off x="4923137" y="2223500"/>
            <a:ext cx="2505600" cy="447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dk2"/>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989" name="Google Shape;989;p20"/>
          <p:cNvSpPr/>
          <p:nvPr/>
        </p:nvSpPr>
        <p:spPr>
          <a:xfrm>
            <a:off x="6218500" y="3667125"/>
            <a:ext cx="3422314" cy="1809179"/>
          </a:xfrm>
          <a:custGeom>
            <a:rect b="b" l="l" r="r" t="t"/>
            <a:pathLst>
              <a:path extrusionOk="0" h="96169" w="181917">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0"/>
          <p:cNvSpPr/>
          <p:nvPr/>
        </p:nvSpPr>
        <p:spPr>
          <a:xfrm rot="10800000">
            <a:off x="-504982" y="-263637"/>
            <a:ext cx="1620880" cy="856866"/>
          </a:xfrm>
          <a:custGeom>
            <a:rect b="b" l="l" r="r" t="t"/>
            <a:pathLst>
              <a:path extrusionOk="0" h="96169" w="181917">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1" name="Google Shape;991;p20"/>
          <p:cNvGrpSpPr/>
          <p:nvPr/>
        </p:nvGrpSpPr>
        <p:grpSpPr>
          <a:xfrm>
            <a:off x="141709" y="2701297"/>
            <a:ext cx="502241" cy="499193"/>
            <a:chOff x="5275459" y="1221034"/>
            <a:chExt cx="502241" cy="499193"/>
          </a:xfrm>
        </p:grpSpPr>
        <p:sp>
          <p:nvSpPr>
            <p:cNvPr id="992" name="Google Shape;992;p20"/>
            <p:cNvSpPr/>
            <p:nvPr/>
          </p:nvSpPr>
          <p:spPr>
            <a:xfrm>
              <a:off x="5377277" y="1346352"/>
              <a:ext cx="288049" cy="288005"/>
            </a:xfrm>
            <a:custGeom>
              <a:rect b="b" l="l" r="r" t="t"/>
              <a:pathLst>
                <a:path extrusionOk="0" h="6520" w="6521">
                  <a:moveTo>
                    <a:pt x="3261" y="0"/>
                  </a:moveTo>
                  <a:cubicBezTo>
                    <a:pt x="1461" y="0"/>
                    <a:pt x="1" y="1460"/>
                    <a:pt x="1" y="3261"/>
                  </a:cubicBezTo>
                  <a:cubicBezTo>
                    <a:pt x="1" y="5061"/>
                    <a:pt x="1461" y="6520"/>
                    <a:pt x="3261" y="6520"/>
                  </a:cubicBezTo>
                  <a:cubicBezTo>
                    <a:pt x="5060" y="6520"/>
                    <a:pt x="6520" y="5061"/>
                    <a:pt x="6520" y="3261"/>
                  </a:cubicBezTo>
                  <a:cubicBezTo>
                    <a:pt x="6520" y="1460"/>
                    <a:pt x="5060" y="0"/>
                    <a:pt x="32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20"/>
            <p:cNvSpPr/>
            <p:nvPr/>
          </p:nvSpPr>
          <p:spPr>
            <a:xfrm>
              <a:off x="5447555" y="1221034"/>
              <a:ext cx="60781" cy="60781"/>
            </a:xfrm>
            <a:custGeom>
              <a:rect b="b" l="l" r="r" t="t"/>
              <a:pathLst>
                <a:path extrusionOk="0" h="1376" w="1376">
                  <a:moveTo>
                    <a:pt x="688" y="0"/>
                  </a:moveTo>
                  <a:cubicBezTo>
                    <a:pt x="308" y="0"/>
                    <a:pt x="0" y="308"/>
                    <a:pt x="0" y="688"/>
                  </a:cubicBezTo>
                  <a:cubicBezTo>
                    <a:pt x="0" y="1067"/>
                    <a:pt x="308" y="1375"/>
                    <a:pt x="688" y="1375"/>
                  </a:cubicBezTo>
                  <a:cubicBezTo>
                    <a:pt x="1067" y="1375"/>
                    <a:pt x="1375" y="1067"/>
                    <a:pt x="1375" y="688"/>
                  </a:cubicBezTo>
                  <a:cubicBezTo>
                    <a:pt x="1375" y="308"/>
                    <a:pt x="1067" y="0"/>
                    <a:pt x="6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20"/>
            <p:cNvSpPr/>
            <p:nvPr/>
          </p:nvSpPr>
          <p:spPr>
            <a:xfrm>
              <a:off x="5318527" y="1634312"/>
              <a:ext cx="49252" cy="49297"/>
            </a:xfrm>
            <a:custGeom>
              <a:rect b="b" l="l" r="r" t="t"/>
              <a:pathLst>
                <a:path extrusionOk="0" h="1116" w="1115">
                  <a:moveTo>
                    <a:pt x="557" y="1"/>
                  </a:moveTo>
                  <a:cubicBezTo>
                    <a:pt x="250" y="1"/>
                    <a:pt x="0" y="250"/>
                    <a:pt x="0" y="558"/>
                  </a:cubicBezTo>
                  <a:cubicBezTo>
                    <a:pt x="0" y="866"/>
                    <a:pt x="250" y="1116"/>
                    <a:pt x="557" y="1116"/>
                  </a:cubicBezTo>
                  <a:cubicBezTo>
                    <a:pt x="865" y="1116"/>
                    <a:pt x="1114" y="866"/>
                    <a:pt x="1114" y="558"/>
                  </a:cubicBezTo>
                  <a:cubicBezTo>
                    <a:pt x="1114" y="250"/>
                    <a:pt x="865" y="1"/>
                    <a:pt x="5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20"/>
            <p:cNvSpPr/>
            <p:nvPr/>
          </p:nvSpPr>
          <p:spPr>
            <a:xfrm>
              <a:off x="5665281" y="1616246"/>
              <a:ext cx="33306" cy="33262"/>
            </a:xfrm>
            <a:custGeom>
              <a:rect b="b" l="l" r="r" t="t"/>
              <a:pathLst>
                <a:path extrusionOk="0" h="753" w="754">
                  <a:moveTo>
                    <a:pt x="377" y="0"/>
                  </a:moveTo>
                  <a:cubicBezTo>
                    <a:pt x="169" y="0"/>
                    <a:pt x="0" y="168"/>
                    <a:pt x="0" y="376"/>
                  </a:cubicBezTo>
                  <a:cubicBezTo>
                    <a:pt x="0" y="583"/>
                    <a:pt x="169" y="752"/>
                    <a:pt x="377" y="752"/>
                  </a:cubicBezTo>
                  <a:cubicBezTo>
                    <a:pt x="584" y="752"/>
                    <a:pt x="753" y="583"/>
                    <a:pt x="753" y="376"/>
                  </a:cubicBezTo>
                  <a:cubicBezTo>
                    <a:pt x="753" y="168"/>
                    <a:pt x="584" y="0"/>
                    <a:pt x="3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20"/>
            <p:cNvSpPr/>
            <p:nvPr/>
          </p:nvSpPr>
          <p:spPr>
            <a:xfrm>
              <a:off x="5681890" y="1381646"/>
              <a:ext cx="31893" cy="31848"/>
            </a:xfrm>
            <a:custGeom>
              <a:rect b="b" l="l" r="r" t="t"/>
              <a:pathLst>
                <a:path extrusionOk="0" h="721" w="722">
                  <a:moveTo>
                    <a:pt x="360" y="0"/>
                  </a:moveTo>
                  <a:cubicBezTo>
                    <a:pt x="162" y="0"/>
                    <a:pt x="1" y="161"/>
                    <a:pt x="1" y="360"/>
                  </a:cubicBezTo>
                  <a:cubicBezTo>
                    <a:pt x="1" y="559"/>
                    <a:pt x="162" y="720"/>
                    <a:pt x="360" y="720"/>
                  </a:cubicBezTo>
                  <a:cubicBezTo>
                    <a:pt x="560" y="720"/>
                    <a:pt x="721" y="559"/>
                    <a:pt x="721" y="360"/>
                  </a:cubicBezTo>
                  <a:cubicBezTo>
                    <a:pt x="721" y="161"/>
                    <a:pt x="560" y="0"/>
                    <a:pt x="36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20"/>
            <p:cNvSpPr/>
            <p:nvPr/>
          </p:nvSpPr>
          <p:spPr>
            <a:xfrm>
              <a:off x="5275459" y="1346484"/>
              <a:ext cx="48369" cy="48369"/>
            </a:xfrm>
            <a:custGeom>
              <a:rect b="b" l="l" r="r" t="t"/>
              <a:pathLst>
                <a:path extrusionOk="0" h="1095" w="1095">
                  <a:moveTo>
                    <a:pt x="548" y="1"/>
                  </a:moveTo>
                  <a:cubicBezTo>
                    <a:pt x="246" y="1"/>
                    <a:pt x="1" y="245"/>
                    <a:pt x="1" y="548"/>
                  </a:cubicBezTo>
                  <a:cubicBezTo>
                    <a:pt x="1" y="849"/>
                    <a:pt x="246" y="1094"/>
                    <a:pt x="548" y="1094"/>
                  </a:cubicBezTo>
                  <a:cubicBezTo>
                    <a:pt x="850" y="1094"/>
                    <a:pt x="1094" y="849"/>
                    <a:pt x="1094" y="548"/>
                  </a:cubicBezTo>
                  <a:cubicBezTo>
                    <a:pt x="1094" y="245"/>
                    <a:pt x="850" y="1"/>
                    <a:pt x="5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20"/>
            <p:cNvSpPr/>
            <p:nvPr/>
          </p:nvSpPr>
          <p:spPr>
            <a:xfrm>
              <a:off x="5728360" y="1481961"/>
              <a:ext cx="49341" cy="49341"/>
            </a:xfrm>
            <a:custGeom>
              <a:rect b="b" l="l" r="r" t="t"/>
              <a:pathLst>
                <a:path extrusionOk="0" h="1117" w="1117">
                  <a:moveTo>
                    <a:pt x="559" y="0"/>
                  </a:moveTo>
                  <a:cubicBezTo>
                    <a:pt x="251" y="0"/>
                    <a:pt x="0" y="251"/>
                    <a:pt x="0" y="558"/>
                  </a:cubicBezTo>
                  <a:cubicBezTo>
                    <a:pt x="0" y="867"/>
                    <a:pt x="251" y="1116"/>
                    <a:pt x="559" y="1116"/>
                  </a:cubicBezTo>
                  <a:cubicBezTo>
                    <a:pt x="867" y="1116"/>
                    <a:pt x="1117" y="867"/>
                    <a:pt x="1117" y="558"/>
                  </a:cubicBezTo>
                  <a:cubicBezTo>
                    <a:pt x="1117" y="251"/>
                    <a:pt x="867" y="0"/>
                    <a:pt x="5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20"/>
            <p:cNvSpPr/>
            <p:nvPr/>
          </p:nvSpPr>
          <p:spPr>
            <a:xfrm>
              <a:off x="5521235" y="1689263"/>
              <a:ext cx="30965" cy="30965"/>
            </a:xfrm>
            <a:custGeom>
              <a:rect b="b" l="l" r="r" t="t"/>
              <a:pathLst>
                <a:path extrusionOk="0" h="701" w="701">
                  <a:moveTo>
                    <a:pt x="352" y="0"/>
                  </a:moveTo>
                  <a:cubicBezTo>
                    <a:pt x="158" y="0"/>
                    <a:pt x="1" y="157"/>
                    <a:pt x="1" y="351"/>
                  </a:cubicBezTo>
                  <a:cubicBezTo>
                    <a:pt x="1" y="544"/>
                    <a:pt x="158" y="700"/>
                    <a:pt x="352" y="700"/>
                  </a:cubicBezTo>
                  <a:cubicBezTo>
                    <a:pt x="544" y="700"/>
                    <a:pt x="701" y="544"/>
                    <a:pt x="701" y="351"/>
                  </a:cubicBezTo>
                  <a:cubicBezTo>
                    <a:pt x="701" y="157"/>
                    <a:pt x="544" y="0"/>
                    <a:pt x="3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20"/>
            <p:cNvSpPr/>
            <p:nvPr/>
          </p:nvSpPr>
          <p:spPr>
            <a:xfrm>
              <a:off x="5596814" y="1264986"/>
              <a:ext cx="27740" cy="27696"/>
            </a:xfrm>
            <a:custGeom>
              <a:rect b="b" l="l" r="r" t="t"/>
              <a:pathLst>
                <a:path extrusionOk="0" h="627" w="628">
                  <a:moveTo>
                    <a:pt x="314" y="0"/>
                  </a:moveTo>
                  <a:cubicBezTo>
                    <a:pt x="141" y="0"/>
                    <a:pt x="1" y="140"/>
                    <a:pt x="1" y="313"/>
                  </a:cubicBezTo>
                  <a:cubicBezTo>
                    <a:pt x="1" y="487"/>
                    <a:pt x="141" y="626"/>
                    <a:pt x="314" y="626"/>
                  </a:cubicBezTo>
                  <a:cubicBezTo>
                    <a:pt x="487" y="626"/>
                    <a:pt x="628" y="487"/>
                    <a:pt x="628" y="313"/>
                  </a:cubicBezTo>
                  <a:cubicBezTo>
                    <a:pt x="628" y="140"/>
                    <a:pt x="487" y="0"/>
                    <a:pt x="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20"/>
            <p:cNvSpPr/>
            <p:nvPr/>
          </p:nvSpPr>
          <p:spPr>
            <a:xfrm>
              <a:off x="5299621" y="1490354"/>
              <a:ext cx="27254" cy="27210"/>
            </a:xfrm>
            <a:custGeom>
              <a:rect b="b" l="l" r="r" t="t"/>
              <a:pathLst>
                <a:path extrusionOk="0" h="616" w="617">
                  <a:moveTo>
                    <a:pt x="308" y="1"/>
                  </a:moveTo>
                  <a:cubicBezTo>
                    <a:pt x="139" y="1"/>
                    <a:pt x="1" y="138"/>
                    <a:pt x="1" y="308"/>
                  </a:cubicBezTo>
                  <a:cubicBezTo>
                    <a:pt x="1" y="478"/>
                    <a:pt x="139" y="616"/>
                    <a:pt x="308" y="616"/>
                  </a:cubicBezTo>
                  <a:cubicBezTo>
                    <a:pt x="478" y="616"/>
                    <a:pt x="616" y="478"/>
                    <a:pt x="616" y="308"/>
                  </a:cubicBezTo>
                  <a:cubicBezTo>
                    <a:pt x="616" y="138"/>
                    <a:pt x="478" y="1"/>
                    <a:pt x="3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0"/>
            <p:cNvSpPr/>
            <p:nvPr/>
          </p:nvSpPr>
          <p:spPr>
            <a:xfrm>
              <a:off x="5472159" y="1250321"/>
              <a:ext cx="143958" cy="260397"/>
            </a:xfrm>
            <a:custGeom>
              <a:rect b="b" l="l" r="r" t="t"/>
              <a:pathLst>
                <a:path extrusionOk="0" h="5895" w="3259">
                  <a:moveTo>
                    <a:pt x="260" y="1"/>
                  </a:moveTo>
                  <a:lnTo>
                    <a:pt x="0" y="49"/>
                  </a:lnTo>
                  <a:lnTo>
                    <a:pt x="1062" y="5894"/>
                  </a:lnTo>
                  <a:lnTo>
                    <a:pt x="3258" y="696"/>
                  </a:lnTo>
                  <a:lnTo>
                    <a:pt x="3014" y="594"/>
                  </a:lnTo>
                  <a:lnTo>
                    <a:pt x="1163" y="4974"/>
                  </a:lnTo>
                  <a:lnTo>
                    <a:pt x="26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20"/>
            <p:cNvSpPr/>
            <p:nvPr/>
          </p:nvSpPr>
          <p:spPr>
            <a:xfrm>
              <a:off x="5296883" y="1365478"/>
              <a:ext cx="245069" cy="144312"/>
            </a:xfrm>
            <a:custGeom>
              <a:rect b="b" l="l" r="r" t="t"/>
              <a:pathLst>
                <a:path extrusionOk="0" h="3267" w="5548">
                  <a:moveTo>
                    <a:pt x="126" y="1"/>
                  </a:moveTo>
                  <a:lnTo>
                    <a:pt x="0" y="233"/>
                  </a:lnTo>
                  <a:lnTo>
                    <a:pt x="4614" y="2726"/>
                  </a:lnTo>
                  <a:lnTo>
                    <a:pt x="362" y="3004"/>
                  </a:lnTo>
                  <a:lnTo>
                    <a:pt x="379" y="3267"/>
                  </a:lnTo>
                  <a:lnTo>
                    <a:pt x="5547" y="2930"/>
                  </a:lnTo>
                  <a:lnTo>
                    <a:pt x="12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20"/>
            <p:cNvSpPr/>
            <p:nvPr/>
          </p:nvSpPr>
          <p:spPr>
            <a:xfrm>
              <a:off x="5500430" y="1392335"/>
              <a:ext cx="253020" cy="120149"/>
            </a:xfrm>
            <a:custGeom>
              <a:rect b="b" l="l" r="r" t="t"/>
              <a:pathLst>
                <a:path extrusionOk="0" h="2720" w="5728">
                  <a:moveTo>
                    <a:pt x="4407" y="1"/>
                  </a:moveTo>
                  <a:lnTo>
                    <a:pt x="0" y="2318"/>
                  </a:lnTo>
                  <a:lnTo>
                    <a:pt x="5710" y="2720"/>
                  </a:lnTo>
                  <a:lnTo>
                    <a:pt x="5728" y="2456"/>
                  </a:lnTo>
                  <a:lnTo>
                    <a:pt x="945" y="2120"/>
                  </a:lnTo>
                  <a:lnTo>
                    <a:pt x="4531" y="236"/>
                  </a:lnTo>
                  <a:lnTo>
                    <a:pt x="44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0"/>
            <p:cNvSpPr/>
            <p:nvPr/>
          </p:nvSpPr>
          <p:spPr>
            <a:xfrm>
              <a:off x="5514432" y="1476484"/>
              <a:ext cx="171389" cy="228681"/>
            </a:xfrm>
            <a:custGeom>
              <a:rect b="b" l="l" r="r" t="t"/>
              <a:pathLst>
                <a:path extrusionOk="0" h="5177" w="3880">
                  <a:moveTo>
                    <a:pt x="1" y="0"/>
                  </a:moveTo>
                  <a:lnTo>
                    <a:pt x="374" y="5177"/>
                  </a:lnTo>
                  <a:lnTo>
                    <a:pt x="637" y="5157"/>
                  </a:lnTo>
                  <a:lnTo>
                    <a:pt x="310" y="629"/>
                  </a:lnTo>
                  <a:lnTo>
                    <a:pt x="310" y="629"/>
                  </a:lnTo>
                  <a:lnTo>
                    <a:pt x="3703" y="3638"/>
                  </a:lnTo>
                  <a:lnTo>
                    <a:pt x="3879" y="3441"/>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0"/>
            <p:cNvSpPr/>
            <p:nvPr/>
          </p:nvSpPr>
          <p:spPr>
            <a:xfrm>
              <a:off x="5339067" y="1485804"/>
              <a:ext cx="186187" cy="177176"/>
            </a:xfrm>
            <a:custGeom>
              <a:rect b="b" l="l" r="r" t="t"/>
              <a:pathLst>
                <a:path extrusionOk="0" h="4011" w="4215">
                  <a:moveTo>
                    <a:pt x="4033" y="0"/>
                  </a:moveTo>
                  <a:lnTo>
                    <a:pt x="0" y="3818"/>
                  </a:lnTo>
                  <a:lnTo>
                    <a:pt x="182" y="4011"/>
                  </a:lnTo>
                  <a:lnTo>
                    <a:pt x="4215" y="192"/>
                  </a:lnTo>
                  <a:lnTo>
                    <a:pt x="403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07" name="Google Shape;1007;p20"/>
          <p:cNvSpPr/>
          <p:nvPr/>
        </p:nvSpPr>
        <p:spPr>
          <a:xfrm>
            <a:off x="330642" y="1389372"/>
            <a:ext cx="124390" cy="96517"/>
          </a:xfrm>
          <a:custGeom>
            <a:rect b="b" l="l" r="r" t="t"/>
            <a:pathLst>
              <a:path extrusionOk="0" h="2185" w="2816">
                <a:moveTo>
                  <a:pt x="1408" y="1"/>
                </a:moveTo>
                <a:cubicBezTo>
                  <a:pt x="3" y="1"/>
                  <a:pt x="0" y="2184"/>
                  <a:pt x="1408" y="2184"/>
                </a:cubicBezTo>
                <a:cubicBezTo>
                  <a:pt x="2813" y="2184"/>
                  <a:pt x="2816" y="1"/>
                  <a:pt x="1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8" name="Google Shape;1008;p20"/>
          <p:cNvGrpSpPr/>
          <p:nvPr/>
        </p:nvGrpSpPr>
        <p:grpSpPr>
          <a:xfrm>
            <a:off x="8619037" y="2791278"/>
            <a:ext cx="321165" cy="319232"/>
            <a:chOff x="1034987" y="3936892"/>
            <a:chExt cx="374318" cy="372065"/>
          </a:xfrm>
        </p:grpSpPr>
        <p:sp>
          <p:nvSpPr>
            <p:cNvPr id="1009" name="Google Shape;1009;p20"/>
            <p:cNvSpPr/>
            <p:nvPr/>
          </p:nvSpPr>
          <p:spPr>
            <a:xfrm>
              <a:off x="1110876" y="4030317"/>
              <a:ext cx="214678" cy="214678"/>
            </a:xfrm>
            <a:custGeom>
              <a:rect b="b" l="l" r="r" t="t"/>
              <a:pathLst>
                <a:path extrusionOk="0" h="4860" w="4860">
                  <a:moveTo>
                    <a:pt x="2430" y="1"/>
                  </a:moveTo>
                  <a:cubicBezTo>
                    <a:pt x="1088" y="1"/>
                    <a:pt x="0" y="1088"/>
                    <a:pt x="0" y="2430"/>
                  </a:cubicBezTo>
                  <a:cubicBezTo>
                    <a:pt x="0" y="3772"/>
                    <a:pt x="1088" y="4859"/>
                    <a:pt x="2430" y="4859"/>
                  </a:cubicBezTo>
                  <a:cubicBezTo>
                    <a:pt x="3772" y="4859"/>
                    <a:pt x="4859" y="3772"/>
                    <a:pt x="4859" y="2430"/>
                  </a:cubicBezTo>
                  <a:cubicBezTo>
                    <a:pt x="4859" y="1088"/>
                    <a:pt x="3772" y="1"/>
                    <a:pt x="24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0"/>
            <p:cNvSpPr/>
            <p:nvPr/>
          </p:nvSpPr>
          <p:spPr>
            <a:xfrm>
              <a:off x="1163220" y="3936892"/>
              <a:ext cx="45321" cy="45321"/>
            </a:xfrm>
            <a:custGeom>
              <a:rect b="b" l="l" r="r" t="t"/>
              <a:pathLst>
                <a:path extrusionOk="0" h="1026" w="1026">
                  <a:moveTo>
                    <a:pt x="514" y="1"/>
                  </a:moveTo>
                  <a:cubicBezTo>
                    <a:pt x="230" y="1"/>
                    <a:pt x="1" y="230"/>
                    <a:pt x="1" y="514"/>
                  </a:cubicBezTo>
                  <a:cubicBezTo>
                    <a:pt x="1" y="796"/>
                    <a:pt x="230" y="1025"/>
                    <a:pt x="514" y="1025"/>
                  </a:cubicBezTo>
                  <a:cubicBezTo>
                    <a:pt x="796" y="1025"/>
                    <a:pt x="1025" y="796"/>
                    <a:pt x="1025" y="514"/>
                  </a:cubicBezTo>
                  <a:cubicBezTo>
                    <a:pt x="1025" y="230"/>
                    <a:pt x="796" y="1"/>
                    <a:pt x="5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0"/>
            <p:cNvSpPr/>
            <p:nvPr/>
          </p:nvSpPr>
          <p:spPr>
            <a:xfrm>
              <a:off x="1067057" y="4244951"/>
              <a:ext cx="36752" cy="36707"/>
            </a:xfrm>
            <a:custGeom>
              <a:rect b="b" l="l" r="r" t="t"/>
              <a:pathLst>
                <a:path extrusionOk="0" h="831" w="832">
                  <a:moveTo>
                    <a:pt x="416" y="0"/>
                  </a:moveTo>
                  <a:cubicBezTo>
                    <a:pt x="187" y="0"/>
                    <a:pt x="1" y="186"/>
                    <a:pt x="1" y="415"/>
                  </a:cubicBezTo>
                  <a:cubicBezTo>
                    <a:pt x="1" y="646"/>
                    <a:pt x="187" y="831"/>
                    <a:pt x="416" y="831"/>
                  </a:cubicBezTo>
                  <a:cubicBezTo>
                    <a:pt x="645" y="831"/>
                    <a:pt x="831" y="646"/>
                    <a:pt x="831" y="415"/>
                  </a:cubicBezTo>
                  <a:cubicBezTo>
                    <a:pt x="831" y="186"/>
                    <a:pt x="645" y="0"/>
                    <a:pt x="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0"/>
            <p:cNvSpPr/>
            <p:nvPr/>
          </p:nvSpPr>
          <p:spPr>
            <a:xfrm>
              <a:off x="1325554" y="4231479"/>
              <a:ext cx="24781" cy="24781"/>
            </a:xfrm>
            <a:custGeom>
              <a:rect b="b" l="l" r="r" t="t"/>
              <a:pathLst>
                <a:path extrusionOk="0" h="561" w="561">
                  <a:moveTo>
                    <a:pt x="280" y="0"/>
                  </a:moveTo>
                  <a:cubicBezTo>
                    <a:pt x="125" y="0"/>
                    <a:pt x="0" y="125"/>
                    <a:pt x="0" y="280"/>
                  </a:cubicBezTo>
                  <a:cubicBezTo>
                    <a:pt x="0" y="436"/>
                    <a:pt x="125" y="560"/>
                    <a:pt x="280" y="560"/>
                  </a:cubicBezTo>
                  <a:cubicBezTo>
                    <a:pt x="435" y="560"/>
                    <a:pt x="561" y="436"/>
                    <a:pt x="561" y="280"/>
                  </a:cubicBezTo>
                  <a:cubicBezTo>
                    <a:pt x="561" y="125"/>
                    <a:pt x="435" y="0"/>
                    <a:pt x="2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0"/>
            <p:cNvSpPr/>
            <p:nvPr/>
          </p:nvSpPr>
          <p:spPr>
            <a:xfrm>
              <a:off x="1337922" y="4056644"/>
              <a:ext cx="23765" cy="23721"/>
            </a:xfrm>
            <a:custGeom>
              <a:rect b="b" l="l" r="r" t="t"/>
              <a:pathLst>
                <a:path extrusionOk="0" h="537" w="538">
                  <a:moveTo>
                    <a:pt x="268" y="0"/>
                  </a:moveTo>
                  <a:cubicBezTo>
                    <a:pt x="121" y="0"/>
                    <a:pt x="0" y="120"/>
                    <a:pt x="0" y="268"/>
                  </a:cubicBezTo>
                  <a:cubicBezTo>
                    <a:pt x="0" y="416"/>
                    <a:pt x="121" y="537"/>
                    <a:pt x="268" y="537"/>
                  </a:cubicBezTo>
                  <a:cubicBezTo>
                    <a:pt x="417" y="537"/>
                    <a:pt x="537" y="416"/>
                    <a:pt x="537" y="268"/>
                  </a:cubicBezTo>
                  <a:cubicBezTo>
                    <a:pt x="537" y="120"/>
                    <a:pt x="417" y="0"/>
                    <a:pt x="2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0"/>
            <p:cNvSpPr/>
            <p:nvPr/>
          </p:nvSpPr>
          <p:spPr>
            <a:xfrm>
              <a:off x="1034987" y="4030405"/>
              <a:ext cx="36089" cy="36045"/>
            </a:xfrm>
            <a:custGeom>
              <a:rect b="b" l="l" r="r" t="t"/>
              <a:pathLst>
                <a:path extrusionOk="0" h="816" w="817">
                  <a:moveTo>
                    <a:pt x="409" y="1"/>
                  </a:moveTo>
                  <a:cubicBezTo>
                    <a:pt x="184" y="1"/>
                    <a:pt x="1" y="183"/>
                    <a:pt x="1" y="408"/>
                  </a:cubicBezTo>
                  <a:cubicBezTo>
                    <a:pt x="1" y="634"/>
                    <a:pt x="184" y="815"/>
                    <a:pt x="409" y="815"/>
                  </a:cubicBezTo>
                  <a:cubicBezTo>
                    <a:pt x="634" y="815"/>
                    <a:pt x="817" y="634"/>
                    <a:pt x="817" y="408"/>
                  </a:cubicBezTo>
                  <a:cubicBezTo>
                    <a:pt x="817" y="183"/>
                    <a:pt x="634" y="1"/>
                    <a:pt x="4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0"/>
            <p:cNvSpPr/>
            <p:nvPr/>
          </p:nvSpPr>
          <p:spPr>
            <a:xfrm>
              <a:off x="1372554" y="4131384"/>
              <a:ext cx="36752" cy="36796"/>
            </a:xfrm>
            <a:custGeom>
              <a:rect b="b" l="l" r="r" t="t"/>
              <a:pathLst>
                <a:path extrusionOk="0" h="833" w="832">
                  <a:moveTo>
                    <a:pt x="417" y="1"/>
                  </a:moveTo>
                  <a:cubicBezTo>
                    <a:pt x="186" y="1"/>
                    <a:pt x="0" y="187"/>
                    <a:pt x="0" y="417"/>
                  </a:cubicBezTo>
                  <a:cubicBezTo>
                    <a:pt x="0" y="646"/>
                    <a:pt x="186" y="832"/>
                    <a:pt x="417" y="832"/>
                  </a:cubicBezTo>
                  <a:cubicBezTo>
                    <a:pt x="646" y="832"/>
                    <a:pt x="832" y="646"/>
                    <a:pt x="832" y="417"/>
                  </a:cubicBezTo>
                  <a:cubicBezTo>
                    <a:pt x="832" y="187"/>
                    <a:pt x="646" y="1"/>
                    <a:pt x="4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0"/>
            <p:cNvSpPr/>
            <p:nvPr/>
          </p:nvSpPr>
          <p:spPr>
            <a:xfrm>
              <a:off x="1218215" y="4285855"/>
              <a:ext cx="23102" cy="23102"/>
            </a:xfrm>
            <a:custGeom>
              <a:rect b="b" l="l" r="r" t="t"/>
              <a:pathLst>
                <a:path extrusionOk="0" h="523" w="523">
                  <a:moveTo>
                    <a:pt x="261" y="1"/>
                  </a:moveTo>
                  <a:cubicBezTo>
                    <a:pt x="117" y="1"/>
                    <a:pt x="0" y="118"/>
                    <a:pt x="0" y="262"/>
                  </a:cubicBezTo>
                  <a:cubicBezTo>
                    <a:pt x="0" y="406"/>
                    <a:pt x="117" y="523"/>
                    <a:pt x="261" y="523"/>
                  </a:cubicBezTo>
                  <a:cubicBezTo>
                    <a:pt x="405" y="523"/>
                    <a:pt x="522" y="406"/>
                    <a:pt x="522" y="262"/>
                  </a:cubicBezTo>
                  <a:cubicBezTo>
                    <a:pt x="522" y="118"/>
                    <a:pt x="405" y="1"/>
                    <a:pt x="2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0"/>
            <p:cNvSpPr/>
            <p:nvPr/>
          </p:nvSpPr>
          <p:spPr>
            <a:xfrm>
              <a:off x="1274491" y="3969624"/>
              <a:ext cx="20673" cy="20717"/>
            </a:xfrm>
            <a:custGeom>
              <a:rect b="b" l="l" r="r" t="t"/>
              <a:pathLst>
                <a:path extrusionOk="0" h="469" w="468">
                  <a:moveTo>
                    <a:pt x="234" y="1"/>
                  </a:moveTo>
                  <a:cubicBezTo>
                    <a:pt x="106" y="1"/>
                    <a:pt x="0" y="106"/>
                    <a:pt x="0" y="234"/>
                  </a:cubicBezTo>
                  <a:cubicBezTo>
                    <a:pt x="0" y="364"/>
                    <a:pt x="106" y="468"/>
                    <a:pt x="234" y="468"/>
                  </a:cubicBezTo>
                  <a:cubicBezTo>
                    <a:pt x="363" y="468"/>
                    <a:pt x="468" y="364"/>
                    <a:pt x="468" y="234"/>
                  </a:cubicBezTo>
                  <a:cubicBezTo>
                    <a:pt x="468" y="106"/>
                    <a:pt x="363"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0"/>
            <p:cNvSpPr/>
            <p:nvPr/>
          </p:nvSpPr>
          <p:spPr>
            <a:xfrm>
              <a:off x="1053054" y="4137656"/>
              <a:ext cx="20275" cy="20275"/>
            </a:xfrm>
            <a:custGeom>
              <a:rect b="b" l="l" r="r" t="t"/>
              <a:pathLst>
                <a:path extrusionOk="0" h="459" w="459">
                  <a:moveTo>
                    <a:pt x="230" y="0"/>
                  </a:moveTo>
                  <a:cubicBezTo>
                    <a:pt x="102" y="0"/>
                    <a:pt x="0" y="103"/>
                    <a:pt x="0" y="230"/>
                  </a:cubicBezTo>
                  <a:cubicBezTo>
                    <a:pt x="0" y="357"/>
                    <a:pt x="102" y="459"/>
                    <a:pt x="230" y="459"/>
                  </a:cubicBezTo>
                  <a:cubicBezTo>
                    <a:pt x="355" y="459"/>
                    <a:pt x="459" y="357"/>
                    <a:pt x="459" y="230"/>
                  </a:cubicBezTo>
                  <a:cubicBezTo>
                    <a:pt x="459" y="103"/>
                    <a:pt x="355" y="0"/>
                    <a:pt x="23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0"/>
            <p:cNvSpPr/>
            <p:nvPr/>
          </p:nvSpPr>
          <p:spPr>
            <a:xfrm>
              <a:off x="1181596" y="3958758"/>
              <a:ext cx="107251" cy="194050"/>
            </a:xfrm>
            <a:custGeom>
              <a:rect b="b" l="l" r="r" t="t"/>
              <a:pathLst>
                <a:path extrusionOk="0" h="4393" w="2428">
                  <a:moveTo>
                    <a:pt x="194" y="1"/>
                  </a:moveTo>
                  <a:lnTo>
                    <a:pt x="0" y="36"/>
                  </a:lnTo>
                  <a:lnTo>
                    <a:pt x="792" y="4393"/>
                  </a:lnTo>
                  <a:lnTo>
                    <a:pt x="2428" y="519"/>
                  </a:lnTo>
                  <a:lnTo>
                    <a:pt x="2246" y="443"/>
                  </a:lnTo>
                  <a:lnTo>
                    <a:pt x="868" y="3708"/>
                  </a:lnTo>
                  <a:lnTo>
                    <a:pt x="19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0"/>
            <p:cNvSpPr/>
            <p:nvPr/>
          </p:nvSpPr>
          <p:spPr>
            <a:xfrm>
              <a:off x="1050934" y="4044585"/>
              <a:ext cx="182697" cy="107604"/>
            </a:xfrm>
            <a:custGeom>
              <a:rect b="b" l="l" r="r" t="t"/>
              <a:pathLst>
                <a:path extrusionOk="0" h="2436" w="4136">
                  <a:moveTo>
                    <a:pt x="95" y="1"/>
                  </a:moveTo>
                  <a:lnTo>
                    <a:pt x="1" y="174"/>
                  </a:lnTo>
                  <a:lnTo>
                    <a:pt x="3439" y="2031"/>
                  </a:lnTo>
                  <a:lnTo>
                    <a:pt x="271" y="2238"/>
                  </a:lnTo>
                  <a:lnTo>
                    <a:pt x="283" y="2435"/>
                  </a:lnTo>
                  <a:lnTo>
                    <a:pt x="4136" y="2183"/>
                  </a:lnTo>
                  <a:lnTo>
                    <a:pt x="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0"/>
            <p:cNvSpPr/>
            <p:nvPr/>
          </p:nvSpPr>
          <p:spPr>
            <a:xfrm>
              <a:off x="1202622" y="4064595"/>
              <a:ext cx="188661" cy="89538"/>
            </a:xfrm>
            <a:custGeom>
              <a:rect b="b" l="l" r="r" t="t"/>
              <a:pathLst>
                <a:path extrusionOk="0" h="2027" w="4271">
                  <a:moveTo>
                    <a:pt x="3286" y="0"/>
                  </a:moveTo>
                  <a:lnTo>
                    <a:pt x="1" y="1728"/>
                  </a:lnTo>
                  <a:lnTo>
                    <a:pt x="4257" y="2027"/>
                  </a:lnTo>
                  <a:lnTo>
                    <a:pt x="4270" y="1830"/>
                  </a:lnTo>
                  <a:lnTo>
                    <a:pt x="706" y="1581"/>
                  </a:lnTo>
                  <a:lnTo>
                    <a:pt x="3378" y="175"/>
                  </a:lnTo>
                  <a:lnTo>
                    <a:pt x="32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0"/>
            <p:cNvSpPr/>
            <p:nvPr/>
          </p:nvSpPr>
          <p:spPr>
            <a:xfrm>
              <a:off x="1213091" y="4127276"/>
              <a:ext cx="127747" cy="170462"/>
            </a:xfrm>
            <a:custGeom>
              <a:rect b="b" l="l" r="r" t="t"/>
              <a:pathLst>
                <a:path extrusionOk="0" h="3859" w="2892">
                  <a:moveTo>
                    <a:pt x="1" y="1"/>
                  </a:moveTo>
                  <a:lnTo>
                    <a:pt x="279" y="3859"/>
                  </a:lnTo>
                  <a:lnTo>
                    <a:pt x="476" y="3845"/>
                  </a:lnTo>
                  <a:lnTo>
                    <a:pt x="232" y="469"/>
                  </a:lnTo>
                  <a:lnTo>
                    <a:pt x="2761" y="2713"/>
                  </a:lnTo>
                  <a:lnTo>
                    <a:pt x="2891" y="256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0"/>
            <p:cNvSpPr/>
            <p:nvPr/>
          </p:nvSpPr>
          <p:spPr>
            <a:xfrm>
              <a:off x="1082605" y="4134255"/>
              <a:ext cx="138790" cy="132032"/>
            </a:xfrm>
            <a:custGeom>
              <a:rect b="b" l="l" r="r" t="t"/>
              <a:pathLst>
                <a:path extrusionOk="0" h="2989" w="3142">
                  <a:moveTo>
                    <a:pt x="3007" y="0"/>
                  </a:moveTo>
                  <a:lnTo>
                    <a:pt x="1" y="2845"/>
                  </a:lnTo>
                  <a:lnTo>
                    <a:pt x="137" y="2988"/>
                  </a:lnTo>
                  <a:lnTo>
                    <a:pt x="3142" y="143"/>
                  </a:lnTo>
                  <a:lnTo>
                    <a:pt x="30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4" name="Google Shape;1024;p20"/>
          <p:cNvSpPr/>
          <p:nvPr/>
        </p:nvSpPr>
        <p:spPr>
          <a:xfrm>
            <a:off x="8717439" y="2138124"/>
            <a:ext cx="124346" cy="96517"/>
          </a:xfrm>
          <a:custGeom>
            <a:rect b="b" l="l" r="r" t="t"/>
            <a:pathLst>
              <a:path extrusionOk="0" h="2185" w="2815">
                <a:moveTo>
                  <a:pt x="1407" y="1"/>
                </a:moveTo>
                <a:cubicBezTo>
                  <a:pt x="2" y="1"/>
                  <a:pt x="0" y="2184"/>
                  <a:pt x="1407" y="2184"/>
                </a:cubicBezTo>
                <a:cubicBezTo>
                  <a:pt x="2812" y="2184"/>
                  <a:pt x="2815" y="1"/>
                  <a:pt x="14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7" name="Shape 97"/>
        <p:cNvGrpSpPr/>
        <p:nvPr/>
      </p:nvGrpSpPr>
      <p:grpSpPr>
        <a:xfrm>
          <a:off x="0" y="0"/>
          <a:ext cx="0" cy="0"/>
          <a:chOff x="0" y="0"/>
          <a:chExt cx="0" cy="0"/>
        </a:xfrm>
      </p:grpSpPr>
      <p:grpSp>
        <p:nvGrpSpPr>
          <p:cNvPr id="98" name="Google Shape;98;p3"/>
          <p:cNvGrpSpPr/>
          <p:nvPr/>
        </p:nvGrpSpPr>
        <p:grpSpPr>
          <a:xfrm>
            <a:off x="-12700" y="3175"/>
            <a:ext cx="9220200" cy="5200800"/>
            <a:chOff x="-12700" y="3175"/>
            <a:chExt cx="9220200" cy="5200800"/>
          </a:xfrm>
        </p:grpSpPr>
        <p:cxnSp>
          <p:nvCxnSpPr>
            <p:cNvPr id="99" name="Google Shape;99;p3"/>
            <p:cNvCxnSpPr/>
            <p:nvPr/>
          </p:nvCxnSpPr>
          <p:spPr>
            <a:xfrm>
              <a:off x="71221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00" name="Google Shape;100;p3"/>
            <p:cNvCxnSpPr/>
            <p:nvPr/>
          </p:nvCxnSpPr>
          <p:spPr>
            <a:xfrm>
              <a:off x="156994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01" name="Google Shape;101;p3"/>
            <p:cNvCxnSpPr/>
            <p:nvPr/>
          </p:nvCxnSpPr>
          <p:spPr>
            <a:xfrm>
              <a:off x="242767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02" name="Google Shape;102;p3"/>
            <p:cNvCxnSpPr/>
            <p:nvPr/>
          </p:nvCxnSpPr>
          <p:spPr>
            <a:xfrm>
              <a:off x="328540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03" name="Google Shape;103;p3"/>
            <p:cNvCxnSpPr/>
            <p:nvPr/>
          </p:nvCxnSpPr>
          <p:spPr>
            <a:xfrm>
              <a:off x="414313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04" name="Google Shape;104;p3"/>
            <p:cNvCxnSpPr/>
            <p:nvPr/>
          </p:nvCxnSpPr>
          <p:spPr>
            <a:xfrm>
              <a:off x="500086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05" name="Google Shape;105;p3"/>
            <p:cNvCxnSpPr/>
            <p:nvPr/>
          </p:nvCxnSpPr>
          <p:spPr>
            <a:xfrm>
              <a:off x="585859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06" name="Google Shape;106;p3"/>
            <p:cNvCxnSpPr/>
            <p:nvPr/>
          </p:nvCxnSpPr>
          <p:spPr>
            <a:xfrm>
              <a:off x="671632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07" name="Google Shape;107;p3"/>
            <p:cNvCxnSpPr/>
            <p:nvPr/>
          </p:nvCxnSpPr>
          <p:spPr>
            <a:xfrm>
              <a:off x="7574057"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08" name="Google Shape;108;p3"/>
            <p:cNvCxnSpPr/>
            <p:nvPr/>
          </p:nvCxnSpPr>
          <p:spPr>
            <a:xfrm>
              <a:off x="8431788"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09" name="Google Shape;109;p3"/>
            <p:cNvCxnSpPr/>
            <p:nvPr/>
          </p:nvCxnSpPr>
          <p:spPr>
            <a:xfrm>
              <a:off x="-12700" y="67615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10" name="Google Shape;110;p3"/>
            <p:cNvCxnSpPr/>
            <p:nvPr/>
          </p:nvCxnSpPr>
          <p:spPr>
            <a:xfrm>
              <a:off x="-12700" y="143439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11" name="Google Shape;111;p3"/>
            <p:cNvCxnSpPr/>
            <p:nvPr/>
          </p:nvCxnSpPr>
          <p:spPr>
            <a:xfrm>
              <a:off x="-12700" y="219263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12" name="Google Shape;112;p3"/>
            <p:cNvCxnSpPr/>
            <p:nvPr/>
          </p:nvCxnSpPr>
          <p:spPr>
            <a:xfrm>
              <a:off x="-12700" y="295087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13" name="Google Shape;113;p3"/>
            <p:cNvCxnSpPr/>
            <p:nvPr/>
          </p:nvCxnSpPr>
          <p:spPr>
            <a:xfrm>
              <a:off x="-12700" y="370911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14" name="Google Shape;114;p3"/>
            <p:cNvCxnSpPr/>
            <p:nvPr/>
          </p:nvCxnSpPr>
          <p:spPr>
            <a:xfrm>
              <a:off x="-12700" y="4467350"/>
              <a:ext cx="9220200" cy="0"/>
            </a:xfrm>
            <a:prstGeom prst="straightConnector1">
              <a:avLst/>
            </a:prstGeom>
            <a:noFill/>
            <a:ln cap="flat" cmpd="sng" w="9525">
              <a:solidFill>
                <a:schemeClr val="accent4"/>
              </a:solidFill>
              <a:prstDash val="solid"/>
              <a:round/>
              <a:headEnd len="med" w="med" type="none"/>
              <a:tailEnd len="med" w="med" type="none"/>
            </a:ln>
          </p:spPr>
        </p:cxnSp>
      </p:grpSp>
      <p:sp>
        <p:nvSpPr>
          <p:cNvPr id="115" name="Google Shape;115;p3"/>
          <p:cNvSpPr txBox="1"/>
          <p:nvPr>
            <p:ph type="title"/>
          </p:nvPr>
        </p:nvSpPr>
        <p:spPr>
          <a:xfrm>
            <a:off x="796200" y="2356193"/>
            <a:ext cx="3951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16" name="Google Shape;116;p3"/>
          <p:cNvSpPr txBox="1"/>
          <p:nvPr>
            <p:ph hasCustomPrompt="1" idx="2" type="title"/>
          </p:nvPr>
        </p:nvSpPr>
        <p:spPr>
          <a:xfrm>
            <a:off x="918997" y="1502618"/>
            <a:ext cx="900900" cy="841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17" name="Google Shape;117;p3"/>
          <p:cNvSpPr txBox="1"/>
          <p:nvPr>
            <p:ph idx="1" type="subTitle"/>
          </p:nvPr>
        </p:nvSpPr>
        <p:spPr>
          <a:xfrm>
            <a:off x="796200" y="3209782"/>
            <a:ext cx="3951300" cy="431100"/>
          </a:xfrm>
          <a:prstGeom prst="rect">
            <a:avLst/>
          </a:prstGeom>
          <a:solidFill>
            <a:schemeClr val="lt2"/>
          </a:solidFill>
          <a:ln cap="flat" cmpd="sng" w="38100">
            <a:solidFill>
              <a:schemeClr val="lt2"/>
            </a:solidFill>
            <a:prstDash val="solid"/>
            <a:round/>
            <a:headEnd len="sm" w="sm" type="none"/>
            <a:tailEnd len="sm" w="sm" type="none"/>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18" name="Google Shape;118;p3"/>
          <p:cNvGrpSpPr/>
          <p:nvPr/>
        </p:nvGrpSpPr>
        <p:grpSpPr>
          <a:xfrm>
            <a:off x="127426" y="2758585"/>
            <a:ext cx="411202" cy="408684"/>
            <a:chOff x="4404201" y="2514317"/>
            <a:chExt cx="411202" cy="408684"/>
          </a:xfrm>
        </p:grpSpPr>
        <p:sp>
          <p:nvSpPr>
            <p:cNvPr id="119" name="Google Shape;119;p3"/>
            <p:cNvSpPr/>
            <p:nvPr/>
          </p:nvSpPr>
          <p:spPr>
            <a:xfrm>
              <a:off x="4487598" y="2616930"/>
              <a:ext cx="235793" cy="235793"/>
            </a:xfrm>
            <a:custGeom>
              <a:rect b="b" l="l" r="r" t="t"/>
              <a:pathLst>
                <a:path extrusionOk="0" h="5338" w="5338">
                  <a:moveTo>
                    <a:pt x="2669" y="0"/>
                  </a:moveTo>
                  <a:cubicBezTo>
                    <a:pt x="1195" y="0"/>
                    <a:pt x="1" y="1195"/>
                    <a:pt x="1" y="2669"/>
                  </a:cubicBezTo>
                  <a:cubicBezTo>
                    <a:pt x="1" y="4143"/>
                    <a:pt x="1195" y="5338"/>
                    <a:pt x="2669" y="5338"/>
                  </a:cubicBezTo>
                  <a:cubicBezTo>
                    <a:pt x="4142" y="5338"/>
                    <a:pt x="5338" y="4143"/>
                    <a:pt x="5338" y="2669"/>
                  </a:cubicBezTo>
                  <a:cubicBezTo>
                    <a:pt x="5338" y="1195"/>
                    <a:pt x="4142" y="0"/>
                    <a:pt x="26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4545067" y="2514317"/>
              <a:ext cx="49738" cy="49738"/>
            </a:xfrm>
            <a:custGeom>
              <a:rect b="b" l="l" r="r" t="t"/>
              <a:pathLst>
                <a:path extrusionOk="0" h="1126" w="1126">
                  <a:moveTo>
                    <a:pt x="563" y="0"/>
                  </a:moveTo>
                  <a:cubicBezTo>
                    <a:pt x="253" y="0"/>
                    <a:pt x="1" y="252"/>
                    <a:pt x="1" y="563"/>
                  </a:cubicBezTo>
                  <a:cubicBezTo>
                    <a:pt x="1" y="874"/>
                    <a:pt x="253" y="1125"/>
                    <a:pt x="563" y="1125"/>
                  </a:cubicBezTo>
                  <a:cubicBezTo>
                    <a:pt x="874" y="1125"/>
                    <a:pt x="1126" y="874"/>
                    <a:pt x="1126" y="563"/>
                  </a:cubicBezTo>
                  <a:cubicBezTo>
                    <a:pt x="1126" y="252"/>
                    <a:pt x="874"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4439450" y="2852678"/>
              <a:ext cx="40329" cy="40329"/>
            </a:xfrm>
            <a:custGeom>
              <a:rect b="b" l="l" r="r" t="t"/>
              <a:pathLst>
                <a:path extrusionOk="0" h="913" w="913">
                  <a:moveTo>
                    <a:pt x="456" y="1"/>
                  </a:moveTo>
                  <a:cubicBezTo>
                    <a:pt x="205" y="1"/>
                    <a:pt x="0" y="205"/>
                    <a:pt x="0" y="457"/>
                  </a:cubicBezTo>
                  <a:cubicBezTo>
                    <a:pt x="0" y="709"/>
                    <a:pt x="205" y="913"/>
                    <a:pt x="456" y="913"/>
                  </a:cubicBezTo>
                  <a:cubicBezTo>
                    <a:pt x="708" y="913"/>
                    <a:pt x="912" y="709"/>
                    <a:pt x="912" y="457"/>
                  </a:cubicBezTo>
                  <a:cubicBezTo>
                    <a:pt x="912" y="205"/>
                    <a:pt x="708" y="1"/>
                    <a:pt x="4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4723347" y="2837880"/>
              <a:ext cx="27254" cy="27210"/>
            </a:xfrm>
            <a:custGeom>
              <a:rect b="b" l="l" r="r" t="t"/>
              <a:pathLst>
                <a:path extrusionOk="0" h="616" w="617">
                  <a:moveTo>
                    <a:pt x="308" y="0"/>
                  </a:moveTo>
                  <a:cubicBezTo>
                    <a:pt x="138" y="0"/>
                    <a:pt x="1" y="137"/>
                    <a:pt x="1" y="307"/>
                  </a:cubicBezTo>
                  <a:cubicBezTo>
                    <a:pt x="1" y="478"/>
                    <a:pt x="138" y="616"/>
                    <a:pt x="308" y="616"/>
                  </a:cubicBezTo>
                  <a:cubicBezTo>
                    <a:pt x="478" y="616"/>
                    <a:pt x="617" y="478"/>
                    <a:pt x="617" y="307"/>
                  </a:cubicBezTo>
                  <a:cubicBezTo>
                    <a:pt x="617" y="137"/>
                    <a:pt x="478" y="0"/>
                    <a:pt x="3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4736952" y="2645774"/>
              <a:ext cx="26106" cy="26106"/>
            </a:xfrm>
            <a:custGeom>
              <a:rect b="b" l="l" r="r" t="t"/>
              <a:pathLst>
                <a:path extrusionOk="0" h="591" w="591">
                  <a:moveTo>
                    <a:pt x="295" y="1"/>
                  </a:moveTo>
                  <a:cubicBezTo>
                    <a:pt x="133" y="1"/>
                    <a:pt x="0" y="132"/>
                    <a:pt x="0" y="296"/>
                  </a:cubicBezTo>
                  <a:cubicBezTo>
                    <a:pt x="0" y="458"/>
                    <a:pt x="133" y="591"/>
                    <a:pt x="295" y="591"/>
                  </a:cubicBezTo>
                  <a:cubicBezTo>
                    <a:pt x="459" y="591"/>
                    <a:pt x="590" y="458"/>
                    <a:pt x="590" y="296"/>
                  </a:cubicBezTo>
                  <a:cubicBezTo>
                    <a:pt x="590" y="132"/>
                    <a:pt x="459" y="1"/>
                    <a:pt x="2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4404201" y="2617018"/>
              <a:ext cx="39579" cy="39579"/>
            </a:xfrm>
            <a:custGeom>
              <a:rect b="b" l="l" r="r" t="t"/>
              <a:pathLst>
                <a:path extrusionOk="0" h="896" w="896">
                  <a:moveTo>
                    <a:pt x="449" y="1"/>
                  </a:moveTo>
                  <a:cubicBezTo>
                    <a:pt x="202" y="1"/>
                    <a:pt x="1" y="200"/>
                    <a:pt x="1" y="448"/>
                  </a:cubicBezTo>
                  <a:cubicBezTo>
                    <a:pt x="1" y="695"/>
                    <a:pt x="202" y="896"/>
                    <a:pt x="449" y="896"/>
                  </a:cubicBezTo>
                  <a:cubicBezTo>
                    <a:pt x="696" y="896"/>
                    <a:pt x="896" y="695"/>
                    <a:pt x="896" y="448"/>
                  </a:cubicBezTo>
                  <a:cubicBezTo>
                    <a:pt x="896" y="200"/>
                    <a:pt x="696" y="1"/>
                    <a:pt x="4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4775029" y="2727935"/>
              <a:ext cx="40374" cy="40418"/>
            </a:xfrm>
            <a:custGeom>
              <a:rect b="b" l="l" r="r" t="t"/>
              <a:pathLst>
                <a:path extrusionOk="0" h="915" w="914">
                  <a:moveTo>
                    <a:pt x="458" y="0"/>
                  </a:moveTo>
                  <a:cubicBezTo>
                    <a:pt x="205" y="0"/>
                    <a:pt x="0" y="205"/>
                    <a:pt x="0" y="457"/>
                  </a:cubicBezTo>
                  <a:cubicBezTo>
                    <a:pt x="0" y="710"/>
                    <a:pt x="205" y="914"/>
                    <a:pt x="458" y="914"/>
                  </a:cubicBezTo>
                  <a:cubicBezTo>
                    <a:pt x="709" y="914"/>
                    <a:pt x="914" y="710"/>
                    <a:pt x="914" y="457"/>
                  </a:cubicBezTo>
                  <a:cubicBezTo>
                    <a:pt x="914" y="205"/>
                    <a:pt x="709" y="0"/>
                    <a:pt x="4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4605451" y="2897646"/>
              <a:ext cx="25355" cy="25355"/>
            </a:xfrm>
            <a:custGeom>
              <a:rect b="b" l="l" r="r" t="t"/>
              <a:pathLst>
                <a:path extrusionOk="0" h="574" w="574">
                  <a:moveTo>
                    <a:pt x="288" y="0"/>
                  </a:moveTo>
                  <a:cubicBezTo>
                    <a:pt x="129" y="0"/>
                    <a:pt x="1" y="129"/>
                    <a:pt x="1" y="287"/>
                  </a:cubicBezTo>
                  <a:cubicBezTo>
                    <a:pt x="1" y="445"/>
                    <a:pt x="129" y="573"/>
                    <a:pt x="288" y="573"/>
                  </a:cubicBezTo>
                  <a:cubicBezTo>
                    <a:pt x="445" y="573"/>
                    <a:pt x="573" y="445"/>
                    <a:pt x="573" y="287"/>
                  </a:cubicBezTo>
                  <a:cubicBezTo>
                    <a:pt x="573" y="129"/>
                    <a:pt x="445" y="0"/>
                    <a:pt x="2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4667292" y="2550229"/>
              <a:ext cx="22749" cy="22749"/>
            </a:xfrm>
            <a:custGeom>
              <a:rect b="b" l="l" r="r" t="t"/>
              <a:pathLst>
                <a:path extrusionOk="0" h="515" w="515">
                  <a:moveTo>
                    <a:pt x="257" y="1"/>
                  </a:moveTo>
                  <a:cubicBezTo>
                    <a:pt x="116" y="1"/>
                    <a:pt x="0" y="116"/>
                    <a:pt x="0" y="258"/>
                  </a:cubicBezTo>
                  <a:cubicBezTo>
                    <a:pt x="0" y="400"/>
                    <a:pt x="116" y="514"/>
                    <a:pt x="257" y="514"/>
                  </a:cubicBezTo>
                  <a:cubicBezTo>
                    <a:pt x="399" y="514"/>
                    <a:pt x="514" y="400"/>
                    <a:pt x="514" y="258"/>
                  </a:cubicBezTo>
                  <a:cubicBezTo>
                    <a:pt x="514" y="116"/>
                    <a:pt x="399" y="1"/>
                    <a:pt x="2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4423990" y="2734782"/>
              <a:ext cx="22307" cy="22307"/>
            </a:xfrm>
            <a:custGeom>
              <a:rect b="b" l="l" r="r" t="t"/>
              <a:pathLst>
                <a:path extrusionOk="0" h="505" w="505">
                  <a:moveTo>
                    <a:pt x="253" y="1"/>
                  </a:moveTo>
                  <a:cubicBezTo>
                    <a:pt x="113" y="1"/>
                    <a:pt x="1" y="114"/>
                    <a:pt x="1" y="252"/>
                  </a:cubicBezTo>
                  <a:cubicBezTo>
                    <a:pt x="1" y="392"/>
                    <a:pt x="113" y="504"/>
                    <a:pt x="253" y="504"/>
                  </a:cubicBezTo>
                  <a:cubicBezTo>
                    <a:pt x="391" y="504"/>
                    <a:pt x="505" y="392"/>
                    <a:pt x="505" y="252"/>
                  </a:cubicBezTo>
                  <a:cubicBezTo>
                    <a:pt x="505" y="114"/>
                    <a:pt x="391" y="1"/>
                    <a:pt x="2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4565209" y="2538302"/>
              <a:ext cx="117852" cy="213176"/>
            </a:xfrm>
            <a:custGeom>
              <a:rect b="b" l="l" r="r" t="t"/>
              <a:pathLst>
                <a:path extrusionOk="0" h="4826" w="2668">
                  <a:moveTo>
                    <a:pt x="214" y="1"/>
                  </a:moveTo>
                  <a:lnTo>
                    <a:pt x="1" y="39"/>
                  </a:lnTo>
                  <a:lnTo>
                    <a:pt x="870" y="4825"/>
                  </a:lnTo>
                  <a:lnTo>
                    <a:pt x="2668" y="570"/>
                  </a:lnTo>
                  <a:lnTo>
                    <a:pt x="2469" y="486"/>
                  </a:lnTo>
                  <a:lnTo>
                    <a:pt x="954" y="4072"/>
                  </a:lnTo>
                  <a:lnTo>
                    <a:pt x="2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4421693" y="2632567"/>
              <a:ext cx="200676" cy="118206"/>
            </a:xfrm>
            <a:custGeom>
              <a:rect b="b" l="l" r="r" t="t"/>
              <a:pathLst>
                <a:path extrusionOk="0" h="2676" w="4543">
                  <a:moveTo>
                    <a:pt x="104" y="0"/>
                  </a:moveTo>
                  <a:lnTo>
                    <a:pt x="1" y="191"/>
                  </a:lnTo>
                  <a:lnTo>
                    <a:pt x="3778" y="2232"/>
                  </a:lnTo>
                  <a:lnTo>
                    <a:pt x="298" y="2459"/>
                  </a:lnTo>
                  <a:lnTo>
                    <a:pt x="312" y="2675"/>
                  </a:lnTo>
                  <a:lnTo>
                    <a:pt x="4543" y="2398"/>
                  </a:lnTo>
                  <a:lnTo>
                    <a:pt x="1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4588356" y="2654565"/>
              <a:ext cx="207213" cy="98372"/>
            </a:xfrm>
            <a:custGeom>
              <a:rect b="b" l="l" r="r" t="t"/>
              <a:pathLst>
                <a:path extrusionOk="0" h="2227" w="4691">
                  <a:moveTo>
                    <a:pt x="3609" y="0"/>
                  </a:moveTo>
                  <a:lnTo>
                    <a:pt x="1" y="1898"/>
                  </a:lnTo>
                  <a:lnTo>
                    <a:pt x="4676" y="2226"/>
                  </a:lnTo>
                  <a:lnTo>
                    <a:pt x="4690" y="2011"/>
                  </a:lnTo>
                  <a:lnTo>
                    <a:pt x="776" y="1736"/>
                  </a:lnTo>
                  <a:lnTo>
                    <a:pt x="3710" y="192"/>
                  </a:lnTo>
                  <a:lnTo>
                    <a:pt x="36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4599841" y="2723429"/>
              <a:ext cx="140336" cy="187291"/>
            </a:xfrm>
            <a:custGeom>
              <a:rect b="b" l="l" r="r" t="t"/>
              <a:pathLst>
                <a:path extrusionOk="0" h="4240" w="3177">
                  <a:moveTo>
                    <a:pt x="1" y="0"/>
                  </a:moveTo>
                  <a:lnTo>
                    <a:pt x="306" y="4239"/>
                  </a:lnTo>
                  <a:lnTo>
                    <a:pt x="522" y="4223"/>
                  </a:lnTo>
                  <a:lnTo>
                    <a:pt x="255" y="515"/>
                  </a:lnTo>
                  <a:lnTo>
                    <a:pt x="3033" y="2980"/>
                  </a:lnTo>
                  <a:lnTo>
                    <a:pt x="3177" y="2818"/>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4456324" y="2731027"/>
              <a:ext cx="152483" cy="145062"/>
            </a:xfrm>
            <a:custGeom>
              <a:rect b="b" l="l" r="r" t="t"/>
              <a:pathLst>
                <a:path extrusionOk="0" h="3284" w="3452">
                  <a:moveTo>
                    <a:pt x="3303" y="0"/>
                  </a:moveTo>
                  <a:lnTo>
                    <a:pt x="1" y="3126"/>
                  </a:lnTo>
                  <a:lnTo>
                    <a:pt x="149" y="3283"/>
                  </a:lnTo>
                  <a:lnTo>
                    <a:pt x="3451" y="157"/>
                  </a:lnTo>
                  <a:lnTo>
                    <a:pt x="33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3"/>
          <p:cNvSpPr/>
          <p:nvPr/>
        </p:nvSpPr>
        <p:spPr>
          <a:xfrm>
            <a:off x="651003" y="4417731"/>
            <a:ext cx="124434" cy="96473"/>
          </a:xfrm>
          <a:custGeom>
            <a:rect b="b" l="l" r="r" t="t"/>
            <a:pathLst>
              <a:path extrusionOk="0" h="2184" w="2817">
                <a:moveTo>
                  <a:pt x="1408" y="0"/>
                </a:moveTo>
                <a:cubicBezTo>
                  <a:pt x="3" y="0"/>
                  <a:pt x="0" y="2184"/>
                  <a:pt x="1408" y="2184"/>
                </a:cubicBezTo>
                <a:cubicBezTo>
                  <a:pt x="2814" y="2184"/>
                  <a:pt x="2816" y="0"/>
                  <a:pt x="14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2386818" y="4904459"/>
            <a:ext cx="124346" cy="96517"/>
          </a:xfrm>
          <a:custGeom>
            <a:rect b="b" l="l" r="r" t="t"/>
            <a:pathLst>
              <a:path extrusionOk="0" h="2185" w="2815">
                <a:moveTo>
                  <a:pt x="1408" y="0"/>
                </a:moveTo>
                <a:cubicBezTo>
                  <a:pt x="3" y="0"/>
                  <a:pt x="0" y="2184"/>
                  <a:pt x="1408" y="2184"/>
                </a:cubicBezTo>
                <a:cubicBezTo>
                  <a:pt x="2813" y="2184"/>
                  <a:pt x="2815" y="0"/>
                  <a:pt x="14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6" name="Google Shape;136;p3"/>
          <p:cNvGrpSpPr/>
          <p:nvPr/>
        </p:nvGrpSpPr>
        <p:grpSpPr>
          <a:xfrm>
            <a:off x="3956258" y="4119255"/>
            <a:ext cx="374318" cy="372065"/>
            <a:chOff x="1034987" y="3936892"/>
            <a:chExt cx="374318" cy="372065"/>
          </a:xfrm>
        </p:grpSpPr>
        <p:sp>
          <p:nvSpPr>
            <p:cNvPr id="137" name="Google Shape;137;p3"/>
            <p:cNvSpPr/>
            <p:nvPr/>
          </p:nvSpPr>
          <p:spPr>
            <a:xfrm>
              <a:off x="1110876" y="4030317"/>
              <a:ext cx="214678" cy="214678"/>
            </a:xfrm>
            <a:custGeom>
              <a:rect b="b" l="l" r="r" t="t"/>
              <a:pathLst>
                <a:path extrusionOk="0" h="4860" w="4860">
                  <a:moveTo>
                    <a:pt x="2430" y="1"/>
                  </a:moveTo>
                  <a:cubicBezTo>
                    <a:pt x="1088" y="1"/>
                    <a:pt x="0" y="1088"/>
                    <a:pt x="0" y="2430"/>
                  </a:cubicBezTo>
                  <a:cubicBezTo>
                    <a:pt x="0" y="3772"/>
                    <a:pt x="1088" y="4859"/>
                    <a:pt x="2430" y="4859"/>
                  </a:cubicBezTo>
                  <a:cubicBezTo>
                    <a:pt x="3772" y="4859"/>
                    <a:pt x="4859" y="3772"/>
                    <a:pt x="4859" y="2430"/>
                  </a:cubicBezTo>
                  <a:cubicBezTo>
                    <a:pt x="4859" y="1088"/>
                    <a:pt x="3772" y="1"/>
                    <a:pt x="24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1163220" y="3936892"/>
              <a:ext cx="45321" cy="45321"/>
            </a:xfrm>
            <a:custGeom>
              <a:rect b="b" l="l" r="r" t="t"/>
              <a:pathLst>
                <a:path extrusionOk="0" h="1026" w="1026">
                  <a:moveTo>
                    <a:pt x="514" y="1"/>
                  </a:moveTo>
                  <a:cubicBezTo>
                    <a:pt x="230" y="1"/>
                    <a:pt x="1" y="230"/>
                    <a:pt x="1" y="514"/>
                  </a:cubicBezTo>
                  <a:cubicBezTo>
                    <a:pt x="1" y="796"/>
                    <a:pt x="230" y="1025"/>
                    <a:pt x="514" y="1025"/>
                  </a:cubicBezTo>
                  <a:cubicBezTo>
                    <a:pt x="796" y="1025"/>
                    <a:pt x="1025" y="796"/>
                    <a:pt x="1025" y="514"/>
                  </a:cubicBezTo>
                  <a:cubicBezTo>
                    <a:pt x="1025" y="230"/>
                    <a:pt x="796" y="1"/>
                    <a:pt x="5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1067057" y="4244951"/>
              <a:ext cx="36752" cy="36707"/>
            </a:xfrm>
            <a:custGeom>
              <a:rect b="b" l="l" r="r" t="t"/>
              <a:pathLst>
                <a:path extrusionOk="0" h="831" w="832">
                  <a:moveTo>
                    <a:pt x="416" y="0"/>
                  </a:moveTo>
                  <a:cubicBezTo>
                    <a:pt x="187" y="0"/>
                    <a:pt x="1" y="186"/>
                    <a:pt x="1" y="415"/>
                  </a:cubicBezTo>
                  <a:cubicBezTo>
                    <a:pt x="1" y="646"/>
                    <a:pt x="187" y="831"/>
                    <a:pt x="416" y="831"/>
                  </a:cubicBezTo>
                  <a:cubicBezTo>
                    <a:pt x="645" y="831"/>
                    <a:pt x="831" y="646"/>
                    <a:pt x="831" y="415"/>
                  </a:cubicBezTo>
                  <a:cubicBezTo>
                    <a:pt x="831" y="186"/>
                    <a:pt x="645" y="0"/>
                    <a:pt x="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1325554" y="4231479"/>
              <a:ext cx="24781" cy="24781"/>
            </a:xfrm>
            <a:custGeom>
              <a:rect b="b" l="l" r="r" t="t"/>
              <a:pathLst>
                <a:path extrusionOk="0" h="561" w="561">
                  <a:moveTo>
                    <a:pt x="280" y="0"/>
                  </a:moveTo>
                  <a:cubicBezTo>
                    <a:pt x="125" y="0"/>
                    <a:pt x="0" y="125"/>
                    <a:pt x="0" y="280"/>
                  </a:cubicBezTo>
                  <a:cubicBezTo>
                    <a:pt x="0" y="436"/>
                    <a:pt x="125" y="560"/>
                    <a:pt x="280" y="560"/>
                  </a:cubicBezTo>
                  <a:cubicBezTo>
                    <a:pt x="435" y="560"/>
                    <a:pt x="561" y="436"/>
                    <a:pt x="561" y="280"/>
                  </a:cubicBezTo>
                  <a:cubicBezTo>
                    <a:pt x="561" y="125"/>
                    <a:pt x="435" y="0"/>
                    <a:pt x="2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1337922" y="4056644"/>
              <a:ext cx="23765" cy="23721"/>
            </a:xfrm>
            <a:custGeom>
              <a:rect b="b" l="l" r="r" t="t"/>
              <a:pathLst>
                <a:path extrusionOk="0" h="537" w="538">
                  <a:moveTo>
                    <a:pt x="268" y="0"/>
                  </a:moveTo>
                  <a:cubicBezTo>
                    <a:pt x="121" y="0"/>
                    <a:pt x="0" y="120"/>
                    <a:pt x="0" y="268"/>
                  </a:cubicBezTo>
                  <a:cubicBezTo>
                    <a:pt x="0" y="416"/>
                    <a:pt x="121" y="537"/>
                    <a:pt x="268" y="537"/>
                  </a:cubicBezTo>
                  <a:cubicBezTo>
                    <a:pt x="417" y="537"/>
                    <a:pt x="537" y="416"/>
                    <a:pt x="537" y="268"/>
                  </a:cubicBezTo>
                  <a:cubicBezTo>
                    <a:pt x="537" y="120"/>
                    <a:pt x="417" y="0"/>
                    <a:pt x="2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1034987" y="4030405"/>
              <a:ext cx="36089" cy="36045"/>
            </a:xfrm>
            <a:custGeom>
              <a:rect b="b" l="l" r="r" t="t"/>
              <a:pathLst>
                <a:path extrusionOk="0" h="816" w="817">
                  <a:moveTo>
                    <a:pt x="409" y="1"/>
                  </a:moveTo>
                  <a:cubicBezTo>
                    <a:pt x="184" y="1"/>
                    <a:pt x="1" y="183"/>
                    <a:pt x="1" y="408"/>
                  </a:cubicBezTo>
                  <a:cubicBezTo>
                    <a:pt x="1" y="634"/>
                    <a:pt x="184" y="815"/>
                    <a:pt x="409" y="815"/>
                  </a:cubicBezTo>
                  <a:cubicBezTo>
                    <a:pt x="634" y="815"/>
                    <a:pt x="817" y="634"/>
                    <a:pt x="817" y="408"/>
                  </a:cubicBezTo>
                  <a:cubicBezTo>
                    <a:pt x="817" y="183"/>
                    <a:pt x="634" y="1"/>
                    <a:pt x="4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1372554" y="4131384"/>
              <a:ext cx="36752" cy="36796"/>
            </a:xfrm>
            <a:custGeom>
              <a:rect b="b" l="l" r="r" t="t"/>
              <a:pathLst>
                <a:path extrusionOk="0" h="833" w="832">
                  <a:moveTo>
                    <a:pt x="417" y="1"/>
                  </a:moveTo>
                  <a:cubicBezTo>
                    <a:pt x="186" y="1"/>
                    <a:pt x="0" y="187"/>
                    <a:pt x="0" y="417"/>
                  </a:cubicBezTo>
                  <a:cubicBezTo>
                    <a:pt x="0" y="646"/>
                    <a:pt x="186" y="832"/>
                    <a:pt x="417" y="832"/>
                  </a:cubicBezTo>
                  <a:cubicBezTo>
                    <a:pt x="646" y="832"/>
                    <a:pt x="832" y="646"/>
                    <a:pt x="832" y="417"/>
                  </a:cubicBezTo>
                  <a:cubicBezTo>
                    <a:pt x="832" y="187"/>
                    <a:pt x="646" y="1"/>
                    <a:pt x="4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1218215" y="4285855"/>
              <a:ext cx="23102" cy="23102"/>
            </a:xfrm>
            <a:custGeom>
              <a:rect b="b" l="l" r="r" t="t"/>
              <a:pathLst>
                <a:path extrusionOk="0" h="523" w="523">
                  <a:moveTo>
                    <a:pt x="261" y="1"/>
                  </a:moveTo>
                  <a:cubicBezTo>
                    <a:pt x="117" y="1"/>
                    <a:pt x="0" y="118"/>
                    <a:pt x="0" y="262"/>
                  </a:cubicBezTo>
                  <a:cubicBezTo>
                    <a:pt x="0" y="406"/>
                    <a:pt x="117" y="523"/>
                    <a:pt x="261" y="523"/>
                  </a:cubicBezTo>
                  <a:cubicBezTo>
                    <a:pt x="405" y="523"/>
                    <a:pt x="522" y="406"/>
                    <a:pt x="522" y="262"/>
                  </a:cubicBezTo>
                  <a:cubicBezTo>
                    <a:pt x="522" y="118"/>
                    <a:pt x="405" y="1"/>
                    <a:pt x="2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1274491" y="3969624"/>
              <a:ext cx="20673" cy="20717"/>
            </a:xfrm>
            <a:custGeom>
              <a:rect b="b" l="l" r="r" t="t"/>
              <a:pathLst>
                <a:path extrusionOk="0" h="469" w="468">
                  <a:moveTo>
                    <a:pt x="234" y="1"/>
                  </a:moveTo>
                  <a:cubicBezTo>
                    <a:pt x="106" y="1"/>
                    <a:pt x="0" y="106"/>
                    <a:pt x="0" y="234"/>
                  </a:cubicBezTo>
                  <a:cubicBezTo>
                    <a:pt x="0" y="364"/>
                    <a:pt x="106" y="468"/>
                    <a:pt x="234" y="468"/>
                  </a:cubicBezTo>
                  <a:cubicBezTo>
                    <a:pt x="363" y="468"/>
                    <a:pt x="468" y="364"/>
                    <a:pt x="468" y="234"/>
                  </a:cubicBezTo>
                  <a:cubicBezTo>
                    <a:pt x="468" y="106"/>
                    <a:pt x="363"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1053054" y="4137656"/>
              <a:ext cx="20275" cy="20275"/>
            </a:xfrm>
            <a:custGeom>
              <a:rect b="b" l="l" r="r" t="t"/>
              <a:pathLst>
                <a:path extrusionOk="0" h="459" w="459">
                  <a:moveTo>
                    <a:pt x="230" y="0"/>
                  </a:moveTo>
                  <a:cubicBezTo>
                    <a:pt x="102" y="0"/>
                    <a:pt x="0" y="103"/>
                    <a:pt x="0" y="230"/>
                  </a:cubicBezTo>
                  <a:cubicBezTo>
                    <a:pt x="0" y="357"/>
                    <a:pt x="102" y="459"/>
                    <a:pt x="230" y="459"/>
                  </a:cubicBezTo>
                  <a:cubicBezTo>
                    <a:pt x="355" y="459"/>
                    <a:pt x="459" y="357"/>
                    <a:pt x="459" y="230"/>
                  </a:cubicBezTo>
                  <a:cubicBezTo>
                    <a:pt x="459" y="103"/>
                    <a:pt x="355" y="0"/>
                    <a:pt x="23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1181596" y="3958758"/>
              <a:ext cx="107251" cy="194050"/>
            </a:xfrm>
            <a:custGeom>
              <a:rect b="b" l="l" r="r" t="t"/>
              <a:pathLst>
                <a:path extrusionOk="0" h="4393" w="2428">
                  <a:moveTo>
                    <a:pt x="194" y="1"/>
                  </a:moveTo>
                  <a:lnTo>
                    <a:pt x="0" y="36"/>
                  </a:lnTo>
                  <a:lnTo>
                    <a:pt x="792" y="4393"/>
                  </a:lnTo>
                  <a:lnTo>
                    <a:pt x="2428" y="519"/>
                  </a:lnTo>
                  <a:lnTo>
                    <a:pt x="2246" y="443"/>
                  </a:lnTo>
                  <a:lnTo>
                    <a:pt x="868" y="3708"/>
                  </a:lnTo>
                  <a:lnTo>
                    <a:pt x="19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1050934" y="4044585"/>
              <a:ext cx="182697" cy="107604"/>
            </a:xfrm>
            <a:custGeom>
              <a:rect b="b" l="l" r="r" t="t"/>
              <a:pathLst>
                <a:path extrusionOk="0" h="2436" w="4136">
                  <a:moveTo>
                    <a:pt x="95" y="1"/>
                  </a:moveTo>
                  <a:lnTo>
                    <a:pt x="1" y="174"/>
                  </a:lnTo>
                  <a:lnTo>
                    <a:pt x="3439" y="2031"/>
                  </a:lnTo>
                  <a:lnTo>
                    <a:pt x="271" y="2238"/>
                  </a:lnTo>
                  <a:lnTo>
                    <a:pt x="283" y="2435"/>
                  </a:lnTo>
                  <a:lnTo>
                    <a:pt x="4136" y="2183"/>
                  </a:lnTo>
                  <a:lnTo>
                    <a:pt x="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1202622" y="4064595"/>
              <a:ext cx="188661" cy="89538"/>
            </a:xfrm>
            <a:custGeom>
              <a:rect b="b" l="l" r="r" t="t"/>
              <a:pathLst>
                <a:path extrusionOk="0" h="2027" w="4271">
                  <a:moveTo>
                    <a:pt x="3286" y="0"/>
                  </a:moveTo>
                  <a:lnTo>
                    <a:pt x="1" y="1728"/>
                  </a:lnTo>
                  <a:lnTo>
                    <a:pt x="4257" y="2027"/>
                  </a:lnTo>
                  <a:lnTo>
                    <a:pt x="4270" y="1830"/>
                  </a:lnTo>
                  <a:lnTo>
                    <a:pt x="706" y="1581"/>
                  </a:lnTo>
                  <a:lnTo>
                    <a:pt x="3378" y="175"/>
                  </a:lnTo>
                  <a:lnTo>
                    <a:pt x="32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1213091" y="4127276"/>
              <a:ext cx="127747" cy="170462"/>
            </a:xfrm>
            <a:custGeom>
              <a:rect b="b" l="l" r="r" t="t"/>
              <a:pathLst>
                <a:path extrusionOk="0" h="3859" w="2892">
                  <a:moveTo>
                    <a:pt x="1" y="1"/>
                  </a:moveTo>
                  <a:lnTo>
                    <a:pt x="279" y="3859"/>
                  </a:lnTo>
                  <a:lnTo>
                    <a:pt x="476" y="3845"/>
                  </a:lnTo>
                  <a:lnTo>
                    <a:pt x="232" y="469"/>
                  </a:lnTo>
                  <a:lnTo>
                    <a:pt x="2761" y="2713"/>
                  </a:lnTo>
                  <a:lnTo>
                    <a:pt x="2891" y="256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1082605" y="4134255"/>
              <a:ext cx="138790" cy="132032"/>
            </a:xfrm>
            <a:custGeom>
              <a:rect b="b" l="l" r="r" t="t"/>
              <a:pathLst>
                <a:path extrusionOk="0" h="2989" w="3142">
                  <a:moveTo>
                    <a:pt x="3007" y="0"/>
                  </a:moveTo>
                  <a:lnTo>
                    <a:pt x="1" y="2845"/>
                  </a:lnTo>
                  <a:lnTo>
                    <a:pt x="137" y="2988"/>
                  </a:lnTo>
                  <a:lnTo>
                    <a:pt x="3142" y="143"/>
                  </a:lnTo>
                  <a:lnTo>
                    <a:pt x="30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 name="Google Shape;152;p3"/>
          <p:cNvSpPr/>
          <p:nvPr/>
        </p:nvSpPr>
        <p:spPr>
          <a:xfrm>
            <a:off x="5792054" y="4415280"/>
            <a:ext cx="124390" cy="96517"/>
          </a:xfrm>
          <a:custGeom>
            <a:rect b="b" l="l" r="r" t="t"/>
            <a:pathLst>
              <a:path extrusionOk="0" h="2185" w="2816">
                <a:moveTo>
                  <a:pt x="1409" y="0"/>
                </a:moveTo>
                <a:cubicBezTo>
                  <a:pt x="3" y="0"/>
                  <a:pt x="1" y="2184"/>
                  <a:pt x="1409" y="2184"/>
                </a:cubicBezTo>
                <a:cubicBezTo>
                  <a:pt x="2813" y="2184"/>
                  <a:pt x="2815" y="0"/>
                  <a:pt x="14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3" name="Google Shape;153;p3"/>
          <p:cNvGrpSpPr/>
          <p:nvPr/>
        </p:nvGrpSpPr>
        <p:grpSpPr>
          <a:xfrm>
            <a:off x="2465000" y="417904"/>
            <a:ext cx="502241" cy="499193"/>
            <a:chOff x="1566913" y="1398166"/>
            <a:chExt cx="502241" cy="499193"/>
          </a:xfrm>
        </p:grpSpPr>
        <p:sp>
          <p:nvSpPr>
            <p:cNvPr id="154" name="Google Shape;154;p3"/>
            <p:cNvSpPr/>
            <p:nvPr/>
          </p:nvSpPr>
          <p:spPr>
            <a:xfrm>
              <a:off x="1668730" y="1523483"/>
              <a:ext cx="288049" cy="288005"/>
            </a:xfrm>
            <a:custGeom>
              <a:rect b="b" l="l" r="r" t="t"/>
              <a:pathLst>
                <a:path extrusionOk="0" h="6520" w="6521">
                  <a:moveTo>
                    <a:pt x="3260" y="1"/>
                  </a:moveTo>
                  <a:cubicBezTo>
                    <a:pt x="1460" y="1"/>
                    <a:pt x="1" y="1460"/>
                    <a:pt x="1" y="3261"/>
                  </a:cubicBezTo>
                  <a:cubicBezTo>
                    <a:pt x="1" y="5061"/>
                    <a:pt x="1460" y="6520"/>
                    <a:pt x="3260" y="6520"/>
                  </a:cubicBezTo>
                  <a:cubicBezTo>
                    <a:pt x="5060" y="6520"/>
                    <a:pt x="6520" y="5061"/>
                    <a:pt x="6520" y="3261"/>
                  </a:cubicBezTo>
                  <a:cubicBezTo>
                    <a:pt x="6520" y="1460"/>
                    <a:pt x="5060" y="1"/>
                    <a:pt x="32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1739009" y="1398166"/>
              <a:ext cx="60693" cy="60781"/>
            </a:xfrm>
            <a:custGeom>
              <a:rect b="b" l="l" r="r" t="t"/>
              <a:pathLst>
                <a:path extrusionOk="0" h="1376" w="1374">
                  <a:moveTo>
                    <a:pt x="688" y="0"/>
                  </a:moveTo>
                  <a:cubicBezTo>
                    <a:pt x="308" y="0"/>
                    <a:pt x="0" y="308"/>
                    <a:pt x="0" y="688"/>
                  </a:cubicBezTo>
                  <a:cubicBezTo>
                    <a:pt x="0" y="1067"/>
                    <a:pt x="308" y="1375"/>
                    <a:pt x="688" y="1375"/>
                  </a:cubicBezTo>
                  <a:cubicBezTo>
                    <a:pt x="1067" y="1375"/>
                    <a:pt x="1374" y="1067"/>
                    <a:pt x="1374" y="688"/>
                  </a:cubicBezTo>
                  <a:cubicBezTo>
                    <a:pt x="1374" y="308"/>
                    <a:pt x="1067" y="0"/>
                    <a:pt x="6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1609892" y="1811444"/>
              <a:ext cx="49341" cy="49252"/>
            </a:xfrm>
            <a:custGeom>
              <a:rect b="b" l="l" r="r" t="t"/>
              <a:pathLst>
                <a:path extrusionOk="0" h="1115" w="1117">
                  <a:moveTo>
                    <a:pt x="559" y="1"/>
                  </a:moveTo>
                  <a:cubicBezTo>
                    <a:pt x="251" y="1"/>
                    <a:pt x="1" y="251"/>
                    <a:pt x="1" y="558"/>
                  </a:cubicBezTo>
                  <a:cubicBezTo>
                    <a:pt x="1" y="865"/>
                    <a:pt x="251" y="1115"/>
                    <a:pt x="559" y="1115"/>
                  </a:cubicBezTo>
                  <a:cubicBezTo>
                    <a:pt x="867" y="1115"/>
                    <a:pt x="1116" y="865"/>
                    <a:pt x="1116" y="558"/>
                  </a:cubicBezTo>
                  <a:cubicBezTo>
                    <a:pt x="1116" y="251"/>
                    <a:pt x="867" y="1"/>
                    <a:pt x="5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1956735" y="1793333"/>
              <a:ext cx="33262" cy="33306"/>
            </a:xfrm>
            <a:custGeom>
              <a:rect b="b" l="l" r="r" t="t"/>
              <a:pathLst>
                <a:path extrusionOk="0" h="754" w="753">
                  <a:moveTo>
                    <a:pt x="377" y="0"/>
                  </a:moveTo>
                  <a:cubicBezTo>
                    <a:pt x="168" y="0"/>
                    <a:pt x="0" y="169"/>
                    <a:pt x="0" y="377"/>
                  </a:cubicBezTo>
                  <a:cubicBezTo>
                    <a:pt x="0" y="585"/>
                    <a:pt x="168" y="754"/>
                    <a:pt x="377" y="754"/>
                  </a:cubicBezTo>
                  <a:cubicBezTo>
                    <a:pt x="584" y="754"/>
                    <a:pt x="752" y="585"/>
                    <a:pt x="752" y="377"/>
                  </a:cubicBezTo>
                  <a:cubicBezTo>
                    <a:pt x="752" y="169"/>
                    <a:pt x="584" y="0"/>
                    <a:pt x="3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1973300" y="1558777"/>
              <a:ext cx="31893" cy="31848"/>
            </a:xfrm>
            <a:custGeom>
              <a:rect b="b" l="l" r="r" t="t"/>
              <a:pathLst>
                <a:path extrusionOk="0" h="721" w="722">
                  <a:moveTo>
                    <a:pt x="361" y="0"/>
                  </a:moveTo>
                  <a:cubicBezTo>
                    <a:pt x="163" y="0"/>
                    <a:pt x="1" y="161"/>
                    <a:pt x="1" y="360"/>
                  </a:cubicBezTo>
                  <a:cubicBezTo>
                    <a:pt x="1" y="558"/>
                    <a:pt x="163" y="720"/>
                    <a:pt x="361" y="720"/>
                  </a:cubicBezTo>
                  <a:cubicBezTo>
                    <a:pt x="560" y="720"/>
                    <a:pt x="721" y="558"/>
                    <a:pt x="721" y="360"/>
                  </a:cubicBezTo>
                  <a:cubicBezTo>
                    <a:pt x="721" y="161"/>
                    <a:pt x="560" y="0"/>
                    <a:pt x="3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1566913" y="1523572"/>
              <a:ext cx="48369" cy="48369"/>
            </a:xfrm>
            <a:custGeom>
              <a:rect b="b" l="l" r="r" t="t"/>
              <a:pathLst>
                <a:path extrusionOk="0" h="1095" w="1095">
                  <a:moveTo>
                    <a:pt x="547" y="1"/>
                  </a:moveTo>
                  <a:cubicBezTo>
                    <a:pt x="246" y="1"/>
                    <a:pt x="1" y="246"/>
                    <a:pt x="1" y="548"/>
                  </a:cubicBezTo>
                  <a:cubicBezTo>
                    <a:pt x="1" y="850"/>
                    <a:pt x="246" y="1094"/>
                    <a:pt x="547" y="1094"/>
                  </a:cubicBezTo>
                  <a:cubicBezTo>
                    <a:pt x="849" y="1094"/>
                    <a:pt x="1094" y="850"/>
                    <a:pt x="1094" y="548"/>
                  </a:cubicBezTo>
                  <a:cubicBezTo>
                    <a:pt x="1094" y="246"/>
                    <a:pt x="849" y="1"/>
                    <a:pt x="5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2019813" y="1659093"/>
              <a:ext cx="49341" cy="49341"/>
            </a:xfrm>
            <a:custGeom>
              <a:rect b="b" l="l" r="r" t="t"/>
              <a:pathLst>
                <a:path extrusionOk="0" h="1117" w="1117">
                  <a:moveTo>
                    <a:pt x="559" y="0"/>
                  </a:moveTo>
                  <a:cubicBezTo>
                    <a:pt x="250" y="0"/>
                    <a:pt x="0" y="251"/>
                    <a:pt x="0" y="558"/>
                  </a:cubicBezTo>
                  <a:cubicBezTo>
                    <a:pt x="0" y="867"/>
                    <a:pt x="250" y="1116"/>
                    <a:pt x="559" y="1116"/>
                  </a:cubicBezTo>
                  <a:cubicBezTo>
                    <a:pt x="867" y="1116"/>
                    <a:pt x="1117" y="867"/>
                    <a:pt x="1117" y="558"/>
                  </a:cubicBezTo>
                  <a:cubicBezTo>
                    <a:pt x="1117" y="251"/>
                    <a:pt x="867" y="0"/>
                    <a:pt x="5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1812688" y="1866395"/>
              <a:ext cx="30965" cy="30965"/>
            </a:xfrm>
            <a:custGeom>
              <a:rect b="b" l="l" r="r" t="t"/>
              <a:pathLst>
                <a:path extrusionOk="0" h="701" w="701">
                  <a:moveTo>
                    <a:pt x="351" y="0"/>
                  </a:moveTo>
                  <a:cubicBezTo>
                    <a:pt x="157" y="0"/>
                    <a:pt x="1" y="157"/>
                    <a:pt x="1" y="350"/>
                  </a:cubicBezTo>
                  <a:cubicBezTo>
                    <a:pt x="1" y="544"/>
                    <a:pt x="157" y="700"/>
                    <a:pt x="351" y="700"/>
                  </a:cubicBezTo>
                  <a:cubicBezTo>
                    <a:pt x="544" y="700"/>
                    <a:pt x="701" y="544"/>
                    <a:pt x="701" y="350"/>
                  </a:cubicBezTo>
                  <a:cubicBezTo>
                    <a:pt x="701" y="157"/>
                    <a:pt x="544" y="0"/>
                    <a:pt x="3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1888268" y="1442074"/>
              <a:ext cx="27696" cy="27740"/>
            </a:xfrm>
            <a:custGeom>
              <a:rect b="b" l="l" r="r" t="t"/>
              <a:pathLst>
                <a:path extrusionOk="0" h="628" w="627">
                  <a:moveTo>
                    <a:pt x="314" y="0"/>
                  </a:moveTo>
                  <a:cubicBezTo>
                    <a:pt x="140" y="0"/>
                    <a:pt x="1" y="141"/>
                    <a:pt x="1" y="314"/>
                  </a:cubicBezTo>
                  <a:cubicBezTo>
                    <a:pt x="1" y="488"/>
                    <a:pt x="140" y="627"/>
                    <a:pt x="314" y="627"/>
                  </a:cubicBezTo>
                  <a:cubicBezTo>
                    <a:pt x="487" y="627"/>
                    <a:pt x="627" y="488"/>
                    <a:pt x="627" y="314"/>
                  </a:cubicBezTo>
                  <a:cubicBezTo>
                    <a:pt x="627" y="141"/>
                    <a:pt x="487" y="0"/>
                    <a:pt x="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1591075" y="1667486"/>
              <a:ext cx="27210" cy="27210"/>
            </a:xfrm>
            <a:custGeom>
              <a:rect b="b" l="l" r="r" t="t"/>
              <a:pathLst>
                <a:path extrusionOk="0" h="616" w="616">
                  <a:moveTo>
                    <a:pt x="308" y="1"/>
                  </a:moveTo>
                  <a:cubicBezTo>
                    <a:pt x="139" y="1"/>
                    <a:pt x="0" y="138"/>
                    <a:pt x="0" y="308"/>
                  </a:cubicBezTo>
                  <a:cubicBezTo>
                    <a:pt x="0" y="477"/>
                    <a:pt x="139" y="616"/>
                    <a:pt x="308" y="616"/>
                  </a:cubicBezTo>
                  <a:cubicBezTo>
                    <a:pt x="478" y="616"/>
                    <a:pt x="615" y="477"/>
                    <a:pt x="615" y="308"/>
                  </a:cubicBezTo>
                  <a:cubicBezTo>
                    <a:pt x="615" y="138"/>
                    <a:pt x="478" y="1"/>
                    <a:pt x="3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1763613" y="1427452"/>
              <a:ext cx="143914" cy="260397"/>
            </a:xfrm>
            <a:custGeom>
              <a:rect b="b" l="l" r="r" t="t"/>
              <a:pathLst>
                <a:path extrusionOk="0" h="5895" w="3258">
                  <a:moveTo>
                    <a:pt x="260" y="1"/>
                  </a:moveTo>
                  <a:lnTo>
                    <a:pt x="0" y="48"/>
                  </a:lnTo>
                  <a:lnTo>
                    <a:pt x="1061" y="5894"/>
                  </a:lnTo>
                  <a:lnTo>
                    <a:pt x="3257" y="696"/>
                  </a:lnTo>
                  <a:lnTo>
                    <a:pt x="3014" y="594"/>
                  </a:lnTo>
                  <a:lnTo>
                    <a:pt x="1163" y="4974"/>
                  </a:lnTo>
                  <a:lnTo>
                    <a:pt x="26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1588336" y="1542610"/>
              <a:ext cx="245069" cy="144312"/>
            </a:xfrm>
            <a:custGeom>
              <a:rect b="b" l="l" r="r" t="t"/>
              <a:pathLst>
                <a:path extrusionOk="0" h="3267" w="5548">
                  <a:moveTo>
                    <a:pt x="126" y="1"/>
                  </a:moveTo>
                  <a:lnTo>
                    <a:pt x="0" y="233"/>
                  </a:lnTo>
                  <a:lnTo>
                    <a:pt x="4614" y="2726"/>
                  </a:lnTo>
                  <a:lnTo>
                    <a:pt x="362" y="3004"/>
                  </a:lnTo>
                  <a:lnTo>
                    <a:pt x="379" y="3267"/>
                  </a:lnTo>
                  <a:lnTo>
                    <a:pt x="5547" y="2930"/>
                  </a:lnTo>
                  <a:lnTo>
                    <a:pt x="12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1791795" y="1569467"/>
              <a:ext cx="253108" cy="120193"/>
            </a:xfrm>
            <a:custGeom>
              <a:rect b="b" l="l" r="r" t="t"/>
              <a:pathLst>
                <a:path extrusionOk="0" h="2721" w="5730">
                  <a:moveTo>
                    <a:pt x="4409" y="1"/>
                  </a:moveTo>
                  <a:lnTo>
                    <a:pt x="1" y="2318"/>
                  </a:lnTo>
                  <a:lnTo>
                    <a:pt x="5711" y="2720"/>
                  </a:lnTo>
                  <a:lnTo>
                    <a:pt x="5730" y="2456"/>
                  </a:lnTo>
                  <a:lnTo>
                    <a:pt x="947" y="2120"/>
                  </a:lnTo>
                  <a:lnTo>
                    <a:pt x="4532" y="235"/>
                  </a:lnTo>
                  <a:lnTo>
                    <a:pt x="44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1805842" y="1653616"/>
              <a:ext cx="171433" cy="228681"/>
            </a:xfrm>
            <a:custGeom>
              <a:rect b="b" l="l" r="r" t="t"/>
              <a:pathLst>
                <a:path extrusionOk="0" h="5177" w="3881">
                  <a:moveTo>
                    <a:pt x="1" y="1"/>
                  </a:moveTo>
                  <a:lnTo>
                    <a:pt x="374" y="5177"/>
                  </a:lnTo>
                  <a:lnTo>
                    <a:pt x="638" y="5158"/>
                  </a:lnTo>
                  <a:lnTo>
                    <a:pt x="311" y="629"/>
                  </a:lnTo>
                  <a:lnTo>
                    <a:pt x="3704" y="3639"/>
                  </a:lnTo>
                  <a:lnTo>
                    <a:pt x="3880" y="344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1630609" y="1663024"/>
              <a:ext cx="186231" cy="177176"/>
            </a:xfrm>
            <a:custGeom>
              <a:rect b="b" l="l" r="r" t="t"/>
              <a:pathLst>
                <a:path extrusionOk="0" h="4011" w="4216">
                  <a:moveTo>
                    <a:pt x="4033" y="1"/>
                  </a:moveTo>
                  <a:lnTo>
                    <a:pt x="0" y="3819"/>
                  </a:lnTo>
                  <a:lnTo>
                    <a:pt x="183" y="4011"/>
                  </a:lnTo>
                  <a:lnTo>
                    <a:pt x="4216" y="194"/>
                  </a:lnTo>
                  <a:lnTo>
                    <a:pt x="40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 name="Google Shape;169;p3"/>
          <p:cNvSpPr/>
          <p:nvPr/>
        </p:nvSpPr>
        <p:spPr>
          <a:xfrm>
            <a:off x="4909425" y="-301425"/>
            <a:ext cx="5901578" cy="5625843"/>
          </a:xfrm>
          <a:custGeom>
            <a:rect b="b" l="l" r="r" t="t"/>
            <a:pathLst>
              <a:path extrusionOk="0" h="59985" w="62925">
                <a:moveTo>
                  <a:pt x="26629" y="0"/>
                </a:moveTo>
                <a:cubicBezTo>
                  <a:pt x="21479" y="0"/>
                  <a:pt x="16360" y="610"/>
                  <a:pt x="11417" y="2063"/>
                </a:cubicBezTo>
                <a:cubicBezTo>
                  <a:pt x="7915" y="3094"/>
                  <a:pt x="4284" y="4755"/>
                  <a:pt x="2520" y="7955"/>
                </a:cubicBezTo>
                <a:cubicBezTo>
                  <a:pt x="1" y="12528"/>
                  <a:pt x="2357" y="18411"/>
                  <a:pt x="6023" y="22126"/>
                </a:cubicBezTo>
                <a:cubicBezTo>
                  <a:pt x="8440" y="24577"/>
                  <a:pt x="11650" y="27016"/>
                  <a:pt x="11571" y="30458"/>
                </a:cubicBezTo>
                <a:cubicBezTo>
                  <a:pt x="11504" y="33340"/>
                  <a:pt x="9074" y="36416"/>
                  <a:pt x="10701" y="38794"/>
                </a:cubicBezTo>
                <a:cubicBezTo>
                  <a:pt x="11155" y="39460"/>
                  <a:pt x="11867" y="39909"/>
                  <a:pt x="12611" y="40215"/>
                </a:cubicBezTo>
                <a:cubicBezTo>
                  <a:pt x="13734" y="40677"/>
                  <a:pt x="14918" y="40845"/>
                  <a:pt x="16135" y="40845"/>
                </a:cubicBezTo>
                <a:cubicBezTo>
                  <a:pt x="19356" y="40845"/>
                  <a:pt x="22801" y="39670"/>
                  <a:pt x="25931" y="39670"/>
                </a:cubicBezTo>
                <a:cubicBezTo>
                  <a:pt x="27515" y="39670"/>
                  <a:pt x="29018" y="39971"/>
                  <a:pt x="30369" y="40878"/>
                </a:cubicBezTo>
                <a:cubicBezTo>
                  <a:pt x="32521" y="42321"/>
                  <a:pt x="33571" y="44969"/>
                  <a:pt x="33891" y="47543"/>
                </a:cubicBezTo>
                <a:cubicBezTo>
                  <a:pt x="34210" y="50116"/>
                  <a:pt x="33925" y="52724"/>
                  <a:pt x="34037" y="55315"/>
                </a:cubicBezTo>
                <a:cubicBezTo>
                  <a:pt x="34086" y="56461"/>
                  <a:pt x="34248" y="57685"/>
                  <a:pt x="35006" y="58546"/>
                </a:cubicBezTo>
                <a:cubicBezTo>
                  <a:pt x="35938" y="59602"/>
                  <a:pt x="37698" y="59984"/>
                  <a:pt x="39586" y="59984"/>
                </a:cubicBezTo>
                <a:cubicBezTo>
                  <a:pt x="41944" y="59984"/>
                  <a:pt x="44501" y="59387"/>
                  <a:pt x="45885" y="58760"/>
                </a:cubicBezTo>
                <a:cubicBezTo>
                  <a:pt x="48251" y="57688"/>
                  <a:pt x="48904" y="56096"/>
                  <a:pt x="49359" y="53673"/>
                </a:cubicBezTo>
                <a:cubicBezTo>
                  <a:pt x="50767" y="46190"/>
                  <a:pt x="54549" y="39939"/>
                  <a:pt x="57994" y="33172"/>
                </a:cubicBezTo>
                <a:cubicBezTo>
                  <a:pt x="59465" y="30282"/>
                  <a:pt x="60951" y="27355"/>
                  <a:pt x="61691" y="24198"/>
                </a:cubicBezTo>
                <a:cubicBezTo>
                  <a:pt x="62925" y="18946"/>
                  <a:pt x="61865" y="13047"/>
                  <a:pt x="58316" y="8988"/>
                </a:cubicBezTo>
                <a:cubicBezTo>
                  <a:pt x="54627" y="4770"/>
                  <a:pt x="48910" y="3021"/>
                  <a:pt x="43429" y="1878"/>
                </a:cubicBezTo>
                <a:cubicBezTo>
                  <a:pt x="37919" y="728"/>
                  <a:pt x="32256" y="0"/>
                  <a:pt x="266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025" name="Shape 1025"/>
        <p:cNvGrpSpPr/>
        <p:nvPr/>
      </p:nvGrpSpPr>
      <p:grpSpPr>
        <a:xfrm>
          <a:off x="0" y="0"/>
          <a:ext cx="0" cy="0"/>
          <a:chOff x="0" y="0"/>
          <a:chExt cx="0" cy="0"/>
        </a:xfrm>
      </p:grpSpPr>
      <p:grpSp>
        <p:nvGrpSpPr>
          <p:cNvPr id="1026" name="Google Shape;1026;p21"/>
          <p:cNvGrpSpPr/>
          <p:nvPr/>
        </p:nvGrpSpPr>
        <p:grpSpPr>
          <a:xfrm>
            <a:off x="-12700" y="3175"/>
            <a:ext cx="9220200" cy="5200800"/>
            <a:chOff x="-12700" y="3175"/>
            <a:chExt cx="9220200" cy="5200800"/>
          </a:xfrm>
        </p:grpSpPr>
        <p:cxnSp>
          <p:nvCxnSpPr>
            <p:cNvPr id="1027" name="Google Shape;1027;p21"/>
            <p:cNvCxnSpPr/>
            <p:nvPr/>
          </p:nvCxnSpPr>
          <p:spPr>
            <a:xfrm>
              <a:off x="71221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028" name="Google Shape;1028;p21"/>
            <p:cNvCxnSpPr/>
            <p:nvPr/>
          </p:nvCxnSpPr>
          <p:spPr>
            <a:xfrm>
              <a:off x="156994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029" name="Google Shape;1029;p21"/>
            <p:cNvCxnSpPr/>
            <p:nvPr/>
          </p:nvCxnSpPr>
          <p:spPr>
            <a:xfrm>
              <a:off x="242767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030" name="Google Shape;1030;p21"/>
            <p:cNvCxnSpPr/>
            <p:nvPr/>
          </p:nvCxnSpPr>
          <p:spPr>
            <a:xfrm>
              <a:off x="328540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031" name="Google Shape;1031;p21"/>
            <p:cNvCxnSpPr/>
            <p:nvPr/>
          </p:nvCxnSpPr>
          <p:spPr>
            <a:xfrm>
              <a:off x="414313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032" name="Google Shape;1032;p21"/>
            <p:cNvCxnSpPr/>
            <p:nvPr/>
          </p:nvCxnSpPr>
          <p:spPr>
            <a:xfrm>
              <a:off x="500086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033" name="Google Shape;1033;p21"/>
            <p:cNvCxnSpPr/>
            <p:nvPr/>
          </p:nvCxnSpPr>
          <p:spPr>
            <a:xfrm>
              <a:off x="585859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034" name="Google Shape;1034;p21"/>
            <p:cNvCxnSpPr/>
            <p:nvPr/>
          </p:nvCxnSpPr>
          <p:spPr>
            <a:xfrm>
              <a:off x="671632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035" name="Google Shape;1035;p21"/>
            <p:cNvCxnSpPr/>
            <p:nvPr/>
          </p:nvCxnSpPr>
          <p:spPr>
            <a:xfrm>
              <a:off x="7574057"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036" name="Google Shape;1036;p21"/>
            <p:cNvCxnSpPr/>
            <p:nvPr/>
          </p:nvCxnSpPr>
          <p:spPr>
            <a:xfrm>
              <a:off x="8431788"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037" name="Google Shape;1037;p21"/>
            <p:cNvCxnSpPr/>
            <p:nvPr/>
          </p:nvCxnSpPr>
          <p:spPr>
            <a:xfrm>
              <a:off x="-12700" y="67615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038" name="Google Shape;1038;p21"/>
            <p:cNvCxnSpPr/>
            <p:nvPr/>
          </p:nvCxnSpPr>
          <p:spPr>
            <a:xfrm>
              <a:off x="-12700" y="143439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039" name="Google Shape;1039;p21"/>
            <p:cNvCxnSpPr/>
            <p:nvPr/>
          </p:nvCxnSpPr>
          <p:spPr>
            <a:xfrm>
              <a:off x="-12700" y="219263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040" name="Google Shape;1040;p21"/>
            <p:cNvCxnSpPr/>
            <p:nvPr/>
          </p:nvCxnSpPr>
          <p:spPr>
            <a:xfrm>
              <a:off x="-12700" y="295087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041" name="Google Shape;1041;p21"/>
            <p:cNvCxnSpPr/>
            <p:nvPr/>
          </p:nvCxnSpPr>
          <p:spPr>
            <a:xfrm>
              <a:off x="-12700" y="370911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042" name="Google Shape;1042;p21"/>
            <p:cNvCxnSpPr/>
            <p:nvPr/>
          </p:nvCxnSpPr>
          <p:spPr>
            <a:xfrm>
              <a:off x="-12700" y="4467350"/>
              <a:ext cx="9220200" cy="0"/>
            </a:xfrm>
            <a:prstGeom prst="straightConnector1">
              <a:avLst/>
            </a:prstGeom>
            <a:noFill/>
            <a:ln cap="flat" cmpd="sng" w="9525">
              <a:solidFill>
                <a:schemeClr val="accent4"/>
              </a:solidFill>
              <a:prstDash val="solid"/>
              <a:round/>
              <a:headEnd len="med" w="med" type="none"/>
              <a:tailEnd len="med" w="med" type="none"/>
            </a:ln>
          </p:spPr>
        </p:cxnSp>
      </p:grpSp>
      <p:sp>
        <p:nvSpPr>
          <p:cNvPr id="1043" name="Google Shape;1043;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44" name="Google Shape;1044;p21"/>
          <p:cNvSpPr txBox="1"/>
          <p:nvPr>
            <p:ph idx="1" type="subTitle"/>
          </p:nvPr>
        </p:nvSpPr>
        <p:spPr>
          <a:xfrm>
            <a:off x="4985198" y="1419975"/>
            <a:ext cx="2947800" cy="267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45" name="Google Shape;1045;p21"/>
          <p:cNvSpPr txBox="1"/>
          <p:nvPr>
            <p:ph idx="2" type="subTitle"/>
          </p:nvPr>
        </p:nvSpPr>
        <p:spPr>
          <a:xfrm>
            <a:off x="1211000" y="1419975"/>
            <a:ext cx="2947800" cy="267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046" name="Google Shape;1046;p21"/>
          <p:cNvSpPr/>
          <p:nvPr/>
        </p:nvSpPr>
        <p:spPr>
          <a:xfrm flipH="1" rot="10800000">
            <a:off x="6792750" y="-108430"/>
            <a:ext cx="2451332" cy="1295877"/>
          </a:xfrm>
          <a:custGeom>
            <a:rect b="b" l="l" r="r" t="t"/>
            <a:pathLst>
              <a:path extrusionOk="0" h="96169" w="181917">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1"/>
          <p:cNvSpPr/>
          <p:nvPr/>
        </p:nvSpPr>
        <p:spPr>
          <a:xfrm>
            <a:off x="-728831" y="4337078"/>
            <a:ext cx="1882841" cy="995349"/>
          </a:xfrm>
          <a:custGeom>
            <a:rect b="b" l="l" r="r" t="t"/>
            <a:pathLst>
              <a:path extrusionOk="0" h="96169" w="181917">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8" name="Google Shape;1048;p21"/>
          <p:cNvGrpSpPr/>
          <p:nvPr/>
        </p:nvGrpSpPr>
        <p:grpSpPr>
          <a:xfrm>
            <a:off x="8528497" y="3498059"/>
            <a:ext cx="502241" cy="499193"/>
            <a:chOff x="5275459" y="1221034"/>
            <a:chExt cx="502241" cy="499193"/>
          </a:xfrm>
        </p:grpSpPr>
        <p:sp>
          <p:nvSpPr>
            <p:cNvPr id="1049" name="Google Shape;1049;p21"/>
            <p:cNvSpPr/>
            <p:nvPr/>
          </p:nvSpPr>
          <p:spPr>
            <a:xfrm>
              <a:off x="5377277" y="1346352"/>
              <a:ext cx="288049" cy="288005"/>
            </a:xfrm>
            <a:custGeom>
              <a:rect b="b" l="l" r="r" t="t"/>
              <a:pathLst>
                <a:path extrusionOk="0" h="6520" w="6521">
                  <a:moveTo>
                    <a:pt x="3261" y="0"/>
                  </a:moveTo>
                  <a:cubicBezTo>
                    <a:pt x="1461" y="0"/>
                    <a:pt x="1" y="1460"/>
                    <a:pt x="1" y="3261"/>
                  </a:cubicBezTo>
                  <a:cubicBezTo>
                    <a:pt x="1" y="5061"/>
                    <a:pt x="1461" y="6520"/>
                    <a:pt x="3261" y="6520"/>
                  </a:cubicBezTo>
                  <a:cubicBezTo>
                    <a:pt x="5060" y="6520"/>
                    <a:pt x="6520" y="5061"/>
                    <a:pt x="6520" y="3261"/>
                  </a:cubicBezTo>
                  <a:cubicBezTo>
                    <a:pt x="6520" y="1460"/>
                    <a:pt x="5060" y="0"/>
                    <a:pt x="32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1"/>
            <p:cNvSpPr/>
            <p:nvPr/>
          </p:nvSpPr>
          <p:spPr>
            <a:xfrm>
              <a:off x="5447555" y="1221034"/>
              <a:ext cx="60781" cy="60781"/>
            </a:xfrm>
            <a:custGeom>
              <a:rect b="b" l="l" r="r" t="t"/>
              <a:pathLst>
                <a:path extrusionOk="0" h="1376" w="1376">
                  <a:moveTo>
                    <a:pt x="688" y="0"/>
                  </a:moveTo>
                  <a:cubicBezTo>
                    <a:pt x="308" y="0"/>
                    <a:pt x="0" y="308"/>
                    <a:pt x="0" y="688"/>
                  </a:cubicBezTo>
                  <a:cubicBezTo>
                    <a:pt x="0" y="1067"/>
                    <a:pt x="308" y="1375"/>
                    <a:pt x="688" y="1375"/>
                  </a:cubicBezTo>
                  <a:cubicBezTo>
                    <a:pt x="1067" y="1375"/>
                    <a:pt x="1375" y="1067"/>
                    <a:pt x="1375" y="688"/>
                  </a:cubicBezTo>
                  <a:cubicBezTo>
                    <a:pt x="1375" y="308"/>
                    <a:pt x="1067" y="0"/>
                    <a:pt x="6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1"/>
            <p:cNvSpPr/>
            <p:nvPr/>
          </p:nvSpPr>
          <p:spPr>
            <a:xfrm>
              <a:off x="5318527" y="1634312"/>
              <a:ext cx="49252" cy="49297"/>
            </a:xfrm>
            <a:custGeom>
              <a:rect b="b" l="l" r="r" t="t"/>
              <a:pathLst>
                <a:path extrusionOk="0" h="1116" w="1115">
                  <a:moveTo>
                    <a:pt x="557" y="1"/>
                  </a:moveTo>
                  <a:cubicBezTo>
                    <a:pt x="250" y="1"/>
                    <a:pt x="0" y="250"/>
                    <a:pt x="0" y="558"/>
                  </a:cubicBezTo>
                  <a:cubicBezTo>
                    <a:pt x="0" y="866"/>
                    <a:pt x="250" y="1116"/>
                    <a:pt x="557" y="1116"/>
                  </a:cubicBezTo>
                  <a:cubicBezTo>
                    <a:pt x="865" y="1116"/>
                    <a:pt x="1114" y="866"/>
                    <a:pt x="1114" y="558"/>
                  </a:cubicBezTo>
                  <a:cubicBezTo>
                    <a:pt x="1114" y="250"/>
                    <a:pt x="865" y="1"/>
                    <a:pt x="5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1"/>
            <p:cNvSpPr/>
            <p:nvPr/>
          </p:nvSpPr>
          <p:spPr>
            <a:xfrm>
              <a:off x="5665281" y="1616246"/>
              <a:ext cx="33306" cy="33262"/>
            </a:xfrm>
            <a:custGeom>
              <a:rect b="b" l="l" r="r" t="t"/>
              <a:pathLst>
                <a:path extrusionOk="0" h="753" w="754">
                  <a:moveTo>
                    <a:pt x="377" y="0"/>
                  </a:moveTo>
                  <a:cubicBezTo>
                    <a:pt x="169" y="0"/>
                    <a:pt x="0" y="168"/>
                    <a:pt x="0" y="376"/>
                  </a:cubicBezTo>
                  <a:cubicBezTo>
                    <a:pt x="0" y="583"/>
                    <a:pt x="169" y="752"/>
                    <a:pt x="377" y="752"/>
                  </a:cubicBezTo>
                  <a:cubicBezTo>
                    <a:pt x="584" y="752"/>
                    <a:pt x="753" y="583"/>
                    <a:pt x="753" y="376"/>
                  </a:cubicBezTo>
                  <a:cubicBezTo>
                    <a:pt x="753" y="168"/>
                    <a:pt x="584" y="0"/>
                    <a:pt x="3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1"/>
            <p:cNvSpPr/>
            <p:nvPr/>
          </p:nvSpPr>
          <p:spPr>
            <a:xfrm>
              <a:off x="5681890" y="1381646"/>
              <a:ext cx="31893" cy="31848"/>
            </a:xfrm>
            <a:custGeom>
              <a:rect b="b" l="l" r="r" t="t"/>
              <a:pathLst>
                <a:path extrusionOk="0" h="721" w="722">
                  <a:moveTo>
                    <a:pt x="360" y="0"/>
                  </a:moveTo>
                  <a:cubicBezTo>
                    <a:pt x="162" y="0"/>
                    <a:pt x="1" y="161"/>
                    <a:pt x="1" y="360"/>
                  </a:cubicBezTo>
                  <a:cubicBezTo>
                    <a:pt x="1" y="559"/>
                    <a:pt x="162" y="720"/>
                    <a:pt x="360" y="720"/>
                  </a:cubicBezTo>
                  <a:cubicBezTo>
                    <a:pt x="560" y="720"/>
                    <a:pt x="721" y="559"/>
                    <a:pt x="721" y="360"/>
                  </a:cubicBezTo>
                  <a:cubicBezTo>
                    <a:pt x="721" y="161"/>
                    <a:pt x="560" y="0"/>
                    <a:pt x="36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1"/>
            <p:cNvSpPr/>
            <p:nvPr/>
          </p:nvSpPr>
          <p:spPr>
            <a:xfrm>
              <a:off x="5275459" y="1346484"/>
              <a:ext cx="48369" cy="48369"/>
            </a:xfrm>
            <a:custGeom>
              <a:rect b="b" l="l" r="r" t="t"/>
              <a:pathLst>
                <a:path extrusionOk="0" h="1095" w="1095">
                  <a:moveTo>
                    <a:pt x="548" y="1"/>
                  </a:moveTo>
                  <a:cubicBezTo>
                    <a:pt x="246" y="1"/>
                    <a:pt x="1" y="245"/>
                    <a:pt x="1" y="548"/>
                  </a:cubicBezTo>
                  <a:cubicBezTo>
                    <a:pt x="1" y="849"/>
                    <a:pt x="246" y="1094"/>
                    <a:pt x="548" y="1094"/>
                  </a:cubicBezTo>
                  <a:cubicBezTo>
                    <a:pt x="850" y="1094"/>
                    <a:pt x="1094" y="849"/>
                    <a:pt x="1094" y="548"/>
                  </a:cubicBezTo>
                  <a:cubicBezTo>
                    <a:pt x="1094" y="245"/>
                    <a:pt x="850" y="1"/>
                    <a:pt x="5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21"/>
            <p:cNvSpPr/>
            <p:nvPr/>
          </p:nvSpPr>
          <p:spPr>
            <a:xfrm>
              <a:off x="5728360" y="1481961"/>
              <a:ext cx="49341" cy="49341"/>
            </a:xfrm>
            <a:custGeom>
              <a:rect b="b" l="l" r="r" t="t"/>
              <a:pathLst>
                <a:path extrusionOk="0" h="1117" w="1117">
                  <a:moveTo>
                    <a:pt x="559" y="0"/>
                  </a:moveTo>
                  <a:cubicBezTo>
                    <a:pt x="251" y="0"/>
                    <a:pt x="0" y="251"/>
                    <a:pt x="0" y="558"/>
                  </a:cubicBezTo>
                  <a:cubicBezTo>
                    <a:pt x="0" y="867"/>
                    <a:pt x="251" y="1116"/>
                    <a:pt x="559" y="1116"/>
                  </a:cubicBezTo>
                  <a:cubicBezTo>
                    <a:pt x="867" y="1116"/>
                    <a:pt x="1117" y="867"/>
                    <a:pt x="1117" y="558"/>
                  </a:cubicBezTo>
                  <a:cubicBezTo>
                    <a:pt x="1117" y="251"/>
                    <a:pt x="867" y="0"/>
                    <a:pt x="5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21"/>
            <p:cNvSpPr/>
            <p:nvPr/>
          </p:nvSpPr>
          <p:spPr>
            <a:xfrm>
              <a:off x="5521235" y="1689263"/>
              <a:ext cx="30965" cy="30965"/>
            </a:xfrm>
            <a:custGeom>
              <a:rect b="b" l="l" r="r" t="t"/>
              <a:pathLst>
                <a:path extrusionOk="0" h="701" w="701">
                  <a:moveTo>
                    <a:pt x="352" y="0"/>
                  </a:moveTo>
                  <a:cubicBezTo>
                    <a:pt x="158" y="0"/>
                    <a:pt x="1" y="157"/>
                    <a:pt x="1" y="351"/>
                  </a:cubicBezTo>
                  <a:cubicBezTo>
                    <a:pt x="1" y="544"/>
                    <a:pt x="158" y="700"/>
                    <a:pt x="352" y="700"/>
                  </a:cubicBezTo>
                  <a:cubicBezTo>
                    <a:pt x="544" y="700"/>
                    <a:pt x="701" y="544"/>
                    <a:pt x="701" y="351"/>
                  </a:cubicBezTo>
                  <a:cubicBezTo>
                    <a:pt x="701" y="157"/>
                    <a:pt x="544" y="0"/>
                    <a:pt x="3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1"/>
            <p:cNvSpPr/>
            <p:nvPr/>
          </p:nvSpPr>
          <p:spPr>
            <a:xfrm>
              <a:off x="5596814" y="1264986"/>
              <a:ext cx="27740" cy="27696"/>
            </a:xfrm>
            <a:custGeom>
              <a:rect b="b" l="l" r="r" t="t"/>
              <a:pathLst>
                <a:path extrusionOk="0" h="627" w="628">
                  <a:moveTo>
                    <a:pt x="314" y="0"/>
                  </a:moveTo>
                  <a:cubicBezTo>
                    <a:pt x="141" y="0"/>
                    <a:pt x="1" y="140"/>
                    <a:pt x="1" y="313"/>
                  </a:cubicBezTo>
                  <a:cubicBezTo>
                    <a:pt x="1" y="487"/>
                    <a:pt x="141" y="626"/>
                    <a:pt x="314" y="626"/>
                  </a:cubicBezTo>
                  <a:cubicBezTo>
                    <a:pt x="487" y="626"/>
                    <a:pt x="628" y="487"/>
                    <a:pt x="628" y="313"/>
                  </a:cubicBezTo>
                  <a:cubicBezTo>
                    <a:pt x="628" y="140"/>
                    <a:pt x="487" y="0"/>
                    <a:pt x="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1"/>
            <p:cNvSpPr/>
            <p:nvPr/>
          </p:nvSpPr>
          <p:spPr>
            <a:xfrm>
              <a:off x="5299621" y="1490354"/>
              <a:ext cx="27254" cy="27210"/>
            </a:xfrm>
            <a:custGeom>
              <a:rect b="b" l="l" r="r" t="t"/>
              <a:pathLst>
                <a:path extrusionOk="0" h="616" w="617">
                  <a:moveTo>
                    <a:pt x="308" y="1"/>
                  </a:moveTo>
                  <a:cubicBezTo>
                    <a:pt x="139" y="1"/>
                    <a:pt x="1" y="138"/>
                    <a:pt x="1" y="308"/>
                  </a:cubicBezTo>
                  <a:cubicBezTo>
                    <a:pt x="1" y="478"/>
                    <a:pt x="139" y="616"/>
                    <a:pt x="308" y="616"/>
                  </a:cubicBezTo>
                  <a:cubicBezTo>
                    <a:pt x="478" y="616"/>
                    <a:pt x="616" y="478"/>
                    <a:pt x="616" y="308"/>
                  </a:cubicBezTo>
                  <a:cubicBezTo>
                    <a:pt x="616" y="138"/>
                    <a:pt x="478" y="1"/>
                    <a:pt x="3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1"/>
            <p:cNvSpPr/>
            <p:nvPr/>
          </p:nvSpPr>
          <p:spPr>
            <a:xfrm>
              <a:off x="5472159" y="1250321"/>
              <a:ext cx="143958" cy="260397"/>
            </a:xfrm>
            <a:custGeom>
              <a:rect b="b" l="l" r="r" t="t"/>
              <a:pathLst>
                <a:path extrusionOk="0" h="5895" w="3259">
                  <a:moveTo>
                    <a:pt x="260" y="1"/>
                  </a:moveTo>
                  <a:lnTo>
                    <a:pt x="0" y="49"/>
                  </a:lnTo>
                  <a:lnTo>
                    <a:pt x="1062" y="5894"/>
                  </a:lnTo>
                  <a:lnTo>
                    <a:pt x="3258" y="696"/>
                  </a:lnTo>
                  <a:lnTo>
                    <a:pt x="3014" y="594"/>
                  </a:lnTo>
                  <a:lnTo>
                    <a:pt x="1163" y="4974"/>
                  </a:lnTo>
                  <a:lnTo>
                    <a:pt x="26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21"/>
            <p:cNvSpPr/>
            <p:nvPr/>
          </p:nvSpPr>
          <p:spPr>
            <a:xfrm>
              <a:off x="5296883" y="1365478"/>
              <a:ext cx="245069" cy="144312"/>
            </a:xfrm>
            <a:custGeom>
              <a:rect b="b" l="l" r="r" t="t"/>
              <a:pathLst>
                <a:path extrusionOk="0" h="3267" w="5548">
                  <a:moveTo>
                    <a:pt x="126" y="1"/>
                  </a:moveTo>
                  <a:lnTo>
                    <a:pt x="0" y="233"/>
                  </a:lnTo>
                  <a:lnTo>
                    <a:pt x="4614" y="2726"/>
                  </a:lnTo>
                  <a:lnTo>
                    <a:pt x="362" y="3004"/>
                  </a:lnTo>
                  <a:lnTo>
                    <a:pt x="379" y="3267"/>
                  </a:lnTo>
                  <a:lnTo>
                    <a:pt x="5547" y="2930"/>
                  </a:lnTo>
                  <a:lnTo>
                    <a:pt x="12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21"/>
            <p:cNvSpPr/>
            <p:nvPr/>
          </p:nvSpPr>
          <p:spPr>
            <a:xfrm>
              <a:off x="5500430" y="1392335"/>
              <a:ext cx="253020" cy="120149"/>
            </a:xfrm>
            <a:custGeom>
              <a:rect b="b" l="l" r="r" t="t"/>
              <a:pathLst>
                <a:path extrusionOk="0" h="2720" w="5728">
                  <a:moveTo>
                    <a:pt x="4407" y="1"/>
                  </a:moveTo>
                  <a:lnTo>
                    <a:pt x="0" y="2318"/>
                  </a:lnTo>
                  <a:lnTo>
                    <a:pt x="5710" y="2720"/>
                  </a:lnTo>
                  <a:lnTo>
                    <a:pt x="5728" y="2456"/>
                  </a:lnTo>
                  <a:lnTo>
                    <a:pt x="945" y="2120"/>
                  </a:lnTo>
                  <a:lnTo>
                    <a:pt x="4531" y="236"/>
                  </a:lnTo>
                  <a:lnTo>
                    <a:pt x="44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21"/>
            <p:cNvSpPr/>
            <p:nvPr/>
          </p:nvSpPr>
          <p:spPr>
            <a:xfrm>
              <a:off x="5514432" y="1476484"/>
              <a:ext cx="171389" cy="228681"/>
            </a:xfrm>
            <a:custGeom>
              <a:rect b="b" l="l" r="r" t="t"/>
              <a:pathLst>
                <a:path extrusionOk="0" h="5177" w="3880">
                  <a:moveTo>
                    <a:pt x="1" y="0"/>
                  </a:moveTo>
                  <a:lnTo>
                    <a:pt x="374" y="5177"/>
                  </a:lnTo>
                  <a:lnTo>
                    <a:pt x="637" y="5157"/>
                  </a:lnTo>
                  <a:lnTo>
                    <a:pt x="310" y="629"/>
                  </a:lnTo>
                  <a:lnTo>
                    <a:pt x="310" y="629"/>
                  </a:lnTo>
                  <a:lnTo>
                    <a:pt x="3703" y="3638"/>
                  </a:lnTo>
                  <a:lnTo>
                    <a:pt x="3879" y="3441"/>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21"/>
            <p:cNvSpPr/>
            <p:nvPr/>
          </p:nvSpPr>
          <p:spPr>
            <a:xfrm>
              <a:off x="5339067" y="1485804"/>
              <a:ext cx="186187" cy="177176"/>
            </a:xfrm>
            <a:custGeom>
              <a:rect b="b" l="l" r="r" t="t"/>
              <a:pathLst>
                <a:path extrusionOk="0" h="4011" w="4215">
                  <a:moveTo>
                    <a:pt x="4033" y="0"/>
                  </a:moveTo>
                  <a:lnTo>
                    <a:pt x="0" y="3818"/>
                  </a:lnTo>
                  <a:lnTo>
                    <a:pt x="182" y="4011"/>
                  </a:lnTo>
                  <a:lnTo>
                    <a:pt x="4215" y="192"/>
                  </a:lnTo>
                  <a:lnTo>
                    <a:pt x="403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4" name="Google Shape;1064;p21"/>
          <p:cNvSpPr/>
          <p:nvPr/>
        </p:nvSpPr>
        <p:spPr>
          <a:xfrm>
            <a:off x="330642" y="1389372"/>
            <a:ext cx="124390" cy="96517"/>
          </a:xfrm>
          <a:custGeom>
            <a:rect b="b" l="l" r="r" t="t"/>
            <a:pathLst>
              <a:path extrusionOk="0" h="2185" w="2816">
                <a:moveTo>
                  <a:pt x="1408" y="1"/>
                </a:moveTo>
                <a:cubicBezTo>
                  <a:pt x="3" y="1"/>
                  <a:pt x="0" y="2184"/>
                  <a:pt x="1408" y="2184"/>
                </a:cubicBezTo>
                <a:cubicBezTo>
                  <a:pt x="2813" y="2184"/>
                  <a:pt x="2816" y="1"/>
                  <a:pt x="1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5" name="Google Shape;1065;p21"/>
          <p:cNvGrpSpPr/>
          <p:nvPr/>
        </p:nvGrpSpPr>
        <p:grpSpPr>
          <a:xfrm>
            <a:off x="205687" y="2796505"/>
            <a:ext cx="374318" cy="372065"/>
            <a:chOff x="1034987" y="3936892"/>
            <a:chExt cx="374318" cy="372065"/>
          </a:xfrm>
        </p:grpSpPr>
        <p:sp>
          <p:nvSpPr>
            <p:cNvPr id="1066" name="Google Shape;1066;p21"/>
            <p:cNvSpPr/>
            <p:nvPr/>
          </p:nvSpPr>
          <p:spPr>
            <a:xfrm>
              <a:off x="1110876" y="4030317"/>
              <a:ext cx="214678" cy="214678"/>
            </a:xfrm>
            <a:custGeom>
              <a:rect b="b" l="l" r="r" t="t"/>
              <a:pathLst>
                <a:path extrusionOk="0" h="4860" w="4860">
                  <a:moveTo>
                    <a:pt x="2430" y="1"/>
                  </a:moveTo>
                  <a:cubicBezTo>
                    <a:pt x="1088" y="1"/>
                    <a:pt x="0" y="1088"/>
                    <a:pt x="0" y="2430"/>
                  </a:cubicBezTo>
                  <a:cubicBezTo>
                    <a:pt x="0" y="3772"/>
                    <a:pt x="1088" y="4859"/>
                    <a:pt x="2430" y="4859"/>
                  </a:cubicBezTo>
                  <a:cubicBezTo>
                    <a:pt x="3772" y="4859"/>
                    <a:pt x="4859" y="3772"/>
                    <a:pt x="4859" y="2430"/>
                  </a:cubicBezTo>
                  <a:cubicBezTo>
                    <a:pt x="4859" y="1088"/>
                    <a:pt x="3772" y="1"/>
                    <a:pt x="24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21"/>
            <p:cNvSpPr/>
            <p:nvPr/>
          </p:nvSpPr>
          <p:spPr>
            <a:xfrm>
              <a:off x="1163220" y="3936892"/>
              <a:ext cx="45321" cy="45321"/>
            </a:xfrm>
            <a:custGeom>
              <a:rect b="b" l="l" r="r" t="t"/>
              <a:pathLst>
                <a:path extrusionOk="0" h="1026" w="1026">
                  <a:moveTo>
                    <a:pt x="514" y="1"/>
                  </a:moveTo>
                  <a:cubicBezTo>
                    <a:pt x="230" y="1"/>
                    <a:pt x="1" y="230"/>
                    <a:pt x="1" y="514"/>
                  </a:cubicBezTo>
                  <a:cubicBezTo>
                    <a:pt x="1" y="796"/>
                    <a:pt x="230" y="1025"/>
                    <a:pt x="514" y="1025"/>
                  </a:cubicBezTo>
                  <a:cubicBezTo>
                    <a:pt x="796" y="1025"/>
                    <a:pt x="1025" y="796"/>
                    <a:pt x="1025" y="514"/>
                  </a:cubicBezTo>
                  <a:cubicBezTo>
                    <a:pt x="1025" y="230"/>
                    <a:pt x="796" y="1"/>
                    <a:pt x="5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21"/>
            <p:cNvSpPr/>
            <p:nvPr/>
          </p:nvSpPr>
          <p:spPr>
            <a:xfrm>
              <a:off x="1067057" y="4244951"/>
              <a:ext cx="36752" cy="36707"/>
            </a:xfrm>
            <a:custGeom>
              <a:rect b="b" l="l" r="r" t="t"/>
              <a:pathLst>
                <a:path extrusionOk="0" h="831" w="832">
                  <a:moveTo>
                    <a:pt x="416" y="0"/>
                  </a:moveTo>
                  <a:cubicBezTo>
                    <a:pt x="187" y="0"/>
                    <a:pt x="1" y="186"/>
                    <a:pt x="1" y="415"/>
                  </a:cubicBezTo>
                  <a:cubicBezTo>
                    <a:pt x="1" y="646"/>
                    <a:pt x="187" y="831"/>
                    <a:pt x="416" y="831"/>
                  </a:cubicBezTo>
                  <a:cubicBezTo>
                    <a:pt x="645" y="831"/>
                    <a:pt x="831" y="646"/>
                    <a:pt x="831" y="415"/>
                  </a:cubicBezTo>
                  <a:cubicBezTo>
                    <a:pt x="831" y="186"/>
                    <a:pt x="645" y="0"/>
                    <a:pt x="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21"/>
            <p:cNvSpPr/>
            <p:nvPr/>
          </p:nvSpPr>
          <p:spPr>
            <a:xfrm>
              <a:off x="1325554" y="4231479"/>
              <a:ext cx="24781" cy="24781"/>
            </a:xfrm>
            <a:custGeom>
              <a:rect b="b" l="l" r="r" t="t"/>
              <a:pathLst>
                <a:path extrusionOk="0" h="561" w="561">
                  <a:moveTo>
                    <a:pt x="280" y="0"/>
                  </a:moveTo>
                  <a:cubicBezTo>
                    <a:pt x="125" y="0"/>
                    <a:pt x="0" y="125"/>
                    <a:pt x="0" y="280"/>
                  </a:cubicBezTo>
                  <a:cubicBezTo>
                    <a:pt x="0" y="436"/>
                    <a:pt x="125" y="560"/>
                    <a:pt x="280" y="560"/>
                  </a:cubicBezTo>
                  <a:cubicBezTo>
                    <a:pt x="435" y="560"/>
                    <a:pt x="561" y="436"/>
                    <a:pt x="561" y="280"/>
                  </a:cubicBezTo>
                  <a:cubicBezTo>
                    <a:pt x="561" y="125"/>
                    <a:pt x="435" y="0"/>
                    <a:pt x="2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21"/>
            <p:cNvSpPr/>
            <p:nvPr/>
          </p:nvSpPr>
          <p:spPr>
            <a:xfrm>
              <a:off x="1337922" y="4056644"/>
              <a:ext cx="23765" cy="23721"/>
            </a:xfrm>
            <a:custGeom>
              <a:rect b="b" l="l" r="r" t="t"/>
              <a:pathLst>
                <a:path extrusionOk="0" h="537" w="538">
                  <a:moveTo>
                    <a:pt x="268" y="0"/>
                  </a:moveTo>
                  <a:cubicBezTo>
                    <a:pt x="121" y="0"/>
                    <a:pt x="0" y="120"/>
                    <a:pt x="0" y="268"/>
                  </a:cubicBezTo>
                  <a:cubicBezTo>
                    <a:pt x="0" y="416"/>
                    <a:pt x="121" y="537"/>
                    <a:pt x="268" y="537"/>
                  </a:cubicBezTo>
                  <a:cubicBezTo>
                    <a:pt x="417" y="537"/>
                    <a:pt x="537" y="416"/>
                    <a:pt x="537" y="268"/>
                  </a:cubicBezTo>
                  <a:cubicBezTo>
                    <a:pt x="537" y="120"/>
                    <a:pt x="417" y="0"/>
                    <a:pt x="2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21"/>
            <p:cNvSpPr/>
            <p:nvPr/>
          </p:nvSpPr>
          <p:spPr>
            <a:xfrm>
              <a:off x="1034987" y="4030405"/>
              <a:ext cx="36089" cy="36045"/>
            </a:xfrm>
            <a:custGeom>
              <a:rect b="b" l="l" r="r" t="t"/>
              <a:pathLst>
                <a:path extrusionOk="0" h="816" w="817">
                  <a:moveTo>
                    <a:pt x="409" y="1"/>
                  </a:moveTo>
                  <a:cubicBezTo>
                    <a:pt x="184" y="1"/>
                    <a:pt x="1" y="183"/>
                    <a:pt x="1" y="408"/>
                  </a:cubicBezTo>
                  <a:cubicBezTo>
                    <a:pt x="1" y="634"/>
                    <a:pt x="184" y="815"/>
                    <a:pt x="409" y="815"/>
                  </a:cubicBezTo>
                  <a:cubicBezTo>
                    <a:pt x="634" y="815"/>
                    <a:pt x="817" y="634"/>
                    <a:pt x="817" y="408"/>
                  </a:cubicBezTo>
                  <a:cubicBezTo>
                    <a:pt x="817" y="183"/>
                    <a:pt x="634" y="1"/>
                    <a:pt x="4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1"/>
            <p:cNvSpPr/>
            <p:nvPr/>
          </p:nvSpPr>
          <p:spPr>
            <a:xfrm>
              <a:off x="1372554" y="4131384"/>
              <a:ext cx="36752" cy="36796"/>
            </a:xfrm>
            <a:custGeom>
              <a:rect b="b" l="l" r="r" t="t"/>
              <a:pathLst>
                <a:path extrusionOk="0" h="833" w="832">
                  <a:moveTo>
                    <a:pt x="417" y="1"/>
                  </a:moveTo>
                  <a:cubicBezTo>
                    <a:pt x="186" y="1"/>
                    <a:pt x="0" y="187"/>
                    <a:pt x="0" y="417"/>
                  </a:cubicBezTo>
                  <a:cubicBezTo>
                    <a:pt x="0" y="646"/>
                    <a:pt x="186" y="832"/>
                    <a:pt x="417" y="832"/>
                  </a:cubicBezTo>
                  <a:cubicBezTo>
                    <a:pt x="646" y="832"/>
                    <a:pt x="832" y="646"/>
                    <a:pt x="832" y="417"/>
                  </a:cubicBezTo>
                  <a:cubicBezTo>
                    <a:pt x="832" y="187"/>
                    <a:pt x="646" y="1"/>
                    <a:pt x="4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21"/>
            <p:cNvSpPr/>
            <p:nvPr/>
          </p:nvSpPr>
          <p:spPr>
            <a:xfrm>
              <a:off x="1218215" y="4285855"/>
              <a:ext cx="23102" cy="23102"/>
            </a:xfrm>
            <a:custGeom>
              <a:rect b="b" l="l" r="r" t="t"/>
              <a:pathLst>
                <a:path extrusionOk="0" h="523" w="523">
                  <a:moveTo>
                    <a:pt x="261" y="1"/>
                  </a:moveTo>
                  <a:cubicBezTo>
                    <a:pt x="117" y="1"/>
                    <a:pt x="0" y="118"/>
                    <a:pt x="0" y="262"/>
                  </a:cubicBezTo>
                  <a:cubicBezTo>
                    <a:pt x="0" y="406"/>
                    <a:pt x="117" y="523"/>
                    <a:pt x="261" y="523"/>
                  </a:cubicBezTo>
                  <a:cubicBezTo>
                    <a:pt x="405" y="523"/>
                    <a:pt x="522" y="406"/>
                    <a:pt x="522" y="262"/>
                  </a:cubicBezTo>
                  <a:cubicBezTo>
                    <a:pt x="522" y="118"/>
                    <a:pt x="405" y="1"/>
                    <a:pt x="2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21"/>
            <p:cNvSpPr/>
            <p:nvPr/>
          </p:nvSpPr>
          <p:spPr>
            <a:xfrm>
              <a:off x="1274491" y="3969624"/>
              <a:ext cx="20673" cy="20717"/>
            </a:xfrm>
            <a:custGeom>
              <a:rect b="b" l="l" r="r" t="t"/>
              <a:pathLst>
                <a:path extrusionOk="0" h="469" w="468">
                  <a:moveTo>
                    <a:pt x="234" y="1"/>
                  </a:moveTo>
                  <a:cubicBezTo>
                    <a:pt x="106" y="1"/>
                    <a:pt x="0" y="106"/>
                    <a:pt x="0" y="234"/>
                  </a:cubicBezTo>
                  <a:cubicBezTo>
                    <a:pt x="0" y="364"/>
                    <a:pt x="106" y="468"/>
                    <a:pt x="234" y="468"/>
                  </a:cubicBezTo>
                  <a:cubicBezTo>
                    <a:pt x="363" y="468"/>
                    <a:pt x="468" y="364"/>
                    <a:pt x="468" y="234"/>
                  </a:cubicBezTo>
                  <a:cubicBezTo>
                    <a:pt x="468" y="106"/>
                    <a:pt x="363"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1"/>
            <p:cNvSpPr/>
            <p:nvPr/>
          </p:nvSpPr>
          <p:spPr>
            <a:xfrm>
              <a:off x="1053054" y="4137656"/>
              <a:ext cx="20275" cy="20275"/>
            </a:xfrm>
            <a:custGeom>
              <a:rect b="b" l="l" r="r" t="t"/>
              <a:pathLst>
                <a:path extrusionOk="0" h="459" w="459">
                  <a:moveTo>
                    <a:pt x="230" y="0"/>
                  </a:moveTo>
                  <a:cubicBezTo>
                    <a:pt x="102" y="0"/>
                    <a:pt x="0" y="103"/>
                    <a:pt x="0" y="230"/>
                  </a:cubicBezTo>
                  <a:cubicBezTo>
                    <a:pt x="0" y="357"/>
                    <a:pt x="102" y="459"/>
                    <a:pt x="230" y="459"/>
                  </a:cubicBezTo>
                  <a:cubicBezTo>
                    <a:pt x="355" y="459"/>
                    <a:pt x="459" y="357"/>
                    <a:pt x="459" y="230"/>
                  </a:cubicBezTo>
                  <a:cubicBezTo>
                    <a:pt x="459" y="103"/>
                    <a:pt x="355" y="0"/>
                    <a:pt x="23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1"/>
            <p:cNvSpPr/>
            <p:nvPr/>
          </p:nvSpPr>
          <p:spPr>
            <a:xfrm>
              <a:off x="1181596" y="3958758"/>
              <a:ext cx="107251" cy="194050"/>
            </a:xfrm>
            <a:custGeom>
              <a:rect b="b" l="l" r="r" t="t"/>
              <a:pathLst>
                <a:path extrusionOk="0" h="4393" w="2428">
                  <a:moveTo>
                    <a:pt x="194" y="1"/>
                  </a:moveTo>
                  <a:lnTo>
                    <a:pt x="0" y="36"/>
                  </a:lnTo>
                  <a:lnTo>
                    <a:pt x="792" y="4393"/>
                  </a:lnTo>
                  <a:lnTo>
                    <a:pt x="2428" y="519"/>
                  </a:lnTo>
                  <a:lnTo>
                    <a:pt x="2246" y="443"/>
                  </a:lnTo>
                  <a:lnTo>
                    <a:pt x="868" y="3708"/>
                  </a:lnTo>
                  <a:lnTo>
                    <a:pt x="19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1"/>
            <p:cNvSpPr/>
            <p:nvPr/>
          </p:nvSpPr>
          <p:spPr>
            <a:xfrm>
              <a:off x="1050934" y="4044585"/>
              <a:ext cx="182697" cy="107604"/>
            </a:xfrm>
            <a:custGeom>
              <a:rect b="b" l="l" r="r" t="t"/>
              <a:pathLst>
                <a:path extrusionOk="0" h="2436" w="4136">
                  <a:moveTo>
                    <a:pt x="95" y="1"/>
                  </a:moveTo>
                  <a:lnTo>
                    <a:pt x="1" y="174"/>
                  </a:lnTo>
                  <a:lnTo>
                    <a:pt x="3439" y="2031"/>
                  </a:lnTo>
                  <a:lnTo>
                    <a:pt x="271" y="2238"/>
                  </a:lnTo>
                  <a:lnTo>
                    <a:pt x="283" y="2435"/>
                  </a:lnTo>
                  <a:lnTo>
                    <a:pt x="4136" y="2183"/>
                  </a:lnTo>
                  <a:lnTo>
                    <a:pt x="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1"/>
            <p:cNvSpPr/>
            <p:nvPr/>
          </p:nvSpPr>
          <p:spPr>
            <a:xfrm>
              <a:off x="1202622" y="4064595"/>
              <a:ext cx="188661" cy="89538"/>
            </a:xfrm>
            <a:custGeom>
              <a:rect b="b" l="l" r="r" t="t"/>
              <a:pathLst>
                <a:path extrusionOk="0" h="2027" w="4271">
                  <a:moveTo>
                    <a:pt x="3286" y="0"/>
                  </a:moveTo>
                  <a:lnTo>
                    <a:pt x="1" y="1728"/>
                  </a:lnTo>
                  <a:lnTo>
                    <a:pt x="4257" y="2027"/>
                  </a:lnTo>
                  <a:lnTo>
                    <a:pt x="4270" y="1830"/>
                  </a:lnTo>
                  <a:lnTo>
                    <a:pt x="706" y="1581"/>
                  </a:lnTo>
                  <a:lnTo>
                    <a:pt x="3378" y="175"/>
                  </a:lnTo>
                  <a:lnTo>
                    <a:pt x="32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1"/>
            <p:cNvSpPr/>
            <p:nvPr/>
          </p:nvSpPr>
          <p:spPr>
            <a:xfrm>
              <a:off x="1213091" y="4127276"/>
              <a:ext cx="127747" cy="170462"/>
            </a:xfrm>
            <a:custGeom>
              <a:rect b="b" l="l" r="r" t="t"/>
              <a:pathLst>
                <a:path extrusionOk="0" h="3859" w="2892">
                  <a:moveTo>
                    <a:pt x="1" y="1"/>
                  </a:moveTo>
                  <a:lnTo>
                    <a:pt x="279" y="3859"/>
                  </a:lnTo>
                  <a:lnTo>
                    <a:pt x="476" y="3845"/>
                  </a:lnTo>
                  <a:lnTo>
                    <a:pt x="232" y="469"/>
                  </a:lnTo>
                  <a:lnTo>
                    <a:pt x="2761" y="2713"/>
                  </a:lnTo>
                  <a:lnTo>
                    <a:pt x="2891" y="256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1"/>
            <p:cNvSpPr/>
            <p:nvPr/>
          </p:nvSpPr>
          <p:spPr>
            <a:xfrm>
              <a:off x="1082605" y="4134255"/>
              <a:ext cx="138790" cy="132032"/>
            </a:xfrm>
            <a:custGeom>
              <a:rect b="b" l="l" r="r" t="t"/>
              <a:pathLst>
                <a:path extrusionOk="0" h="2989" w="3142">
                  <a:moveTo>
                    <a:pt x="3007" y="0"/>
                  </a:moveTo>
                  <a:lnTo>
                    <a:pt x="1" y="2845"/>
                  </a:lnTo>
                  <a:lnTo>
                    <a:pt x="137" y="2988"/>
                  </a:lnTo>
                  <a:lnTo>
                    <a:pt x="3142" y="143"/>
                  </a:lnTo>
                  <a:lnTo>
                    <a:pt x="30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1" name="Google Shape;1081;p21"/>
          <p:cNvSpPr/>
          <p:nvPr/>
        </p:nvSpPr>
        <p:spPr>
          <a:xfrm>
            <a:off x="8717439" y="2138124"/>
            <a:ext cx="124346" cy="96517"/>
          </a:xfrm>
          <a:custGeom>
            <a:rect b="b" l="l" r="r" t="t"/>
            <a:pathLst>
              <a:path extrusionOk="0" h="2185" w="2815">
                <a:moveTo>
                  <a:pt x="1407" y="1"/>
                </a:moveTo>
                <a:cubicBezTo>
                  <a:pt x="2" y="1"/>
                  <a:pt x="0" y="2184"/>
                  <a:pt x="1407" y="2184"/>
                </a:cubicBezTo>
                <a:cubicBezTo>
                  <a:pt x="2812" y="2184"/>
                  <a:pt x="2815" y="1"/>
                  <a:pt x="14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2" name="Google Shape;1082;p21"/>
          <p:cNvGrpSpPr/>
          <p:nvPr/>
        </p:nvGrpSpPr>
        <p:grpSpPr>
          <a:xfrm>
            <a:off x="7429412" y="4604003"/>
            <a:ext cx="321165" cy="319232"/>
            <a:chOff x="1034987" y="3936892"/>
            <a:chExt cx="374318" cy="372065"/>
          </a:xfrm>
        </p:grpSpPr>
        <p:sp>
          <p:nvSpPr>
            <p:cNvPr id="1083" name="Google Shape;1083;p21"/>
            <p:cNvSpPr/>
            <p:nvPr/>
          </p:nvSpPr>
          <p:spPr>
            <a:xfrm>
              <a:off x="1110876" y="4030317"/>
              <a:ext cx="214678" cy="214678"/>
            </a:xfrm>
            <a:custGeom>
              <a:rect b="b" l="l" r="r" t="t"/>
              <a:pathLst>
                <a:path extrusionOk="0" h="4860" w="4860">
                  <a:moveTo>
                    <a:pt x="2430" y="1"/>
                  </a:moveTo>
                  <a:cubicBezTo>
                    <a:pt x="1088" y="1"/>
                    <a:pt x="0" y="1088"/>
                    <a:pt x="0" y="2430"/>
                  </a:cubicBezTo>
                  <a:cubicBezTo>
                    <a:pt x="0" y="3772"/>
                    <a:pt x="1088" y="4859"/>
                    <a:pt x="2430" y="4859"/>
                  </a:cubicBezTo>
                  <a:cubicBezTo>
                    <a:pt x="3772" y="4859"/>
                    <a:pt x="4859" y="3772"/>
                    <a:pt x="4859" y="2430"/>
                  </a:cubicBezTo>
                  <a:cubicBezTo>
                    <a:pt x="4859" y="1088"/>
                    <a:pt x="3772" y="1"/>
                    <a:pt x="24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1"/>
            <p:cNvSpPr/>
            <p:nvPr/>
          </p:nvSpPr>
          <p:spPr>
            <a:xfrm>
              <a:off x="1163220" y="3936892"/>
              <a:ext cx="45321" cy="45321"/>
            </a:xfrm>
            <a:custGeom>
              <a:rect b="b" l="l" r="r" t="t"/>
              <a:pathLst>
                <a:path extrusionOk="0" h="1026" w="1026">
                  <a:moveTo>
                    <a:pt x="514" y="1"/>
                  </a:moveTo>
                  <a:cubicBezTo>
                    <a:pt x="230" y="1"/>
                    <a:pt x="1" y="230"/>
                    <a:pt x="1" y="514"/>
                  </a:cubicBezTo>
                  <a:cubicBezTo>
                    <a:pt x="1" y="796"/>
                    <a:pt x="230" y="1025"/>
                    <a:pt x="514" y="1025"/>
                  </a:cubicBezTo>
                  <a:cubicBezTo>
                    <a:pt x="796" y="1025"/>
                    <a:pt x="1025" y="796"/>
                    <a:pt x="1025" y="514"/>
                  </a:cubicBezTo>
                  <a:cubicBezTo>
                    <a:pt x="1025" y="230"/>
                    <a:pt x="796" y="1"/>
                    <a:pt x="5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1"/>
            <p:cNvSpPr/>
            <p:nvPr/>
          </p:nvSpPr>
          <p:spPr>
            <a:xfrm>
              <a:off x="1067057" y="4244951"/>
              <a:ext cx="36752" cy="36707"/>
            </a:xfrm>
            <a:custGeom>
              <a:rect b="b" l="l" r="r" t="t"/>
              <a:pathLst>
                <a:path extrusionOk="0" h="831" w="832">
                  <a:moveTo>
                    <a:pt x="416" y="0"/>
                  </a:moveTo>
                  <a:cubicBezTo>
                    <a:pt x="187" y="0"/>
                    <a:pt x="1" y="186"/>
                    <a:pt x="1" y="415"/>
                  </a:cubicBezTo>
                  <a:cubicBezTo>
                    <a:pt x="1" y="646"/>
                    <a:pt x="187" y="831"/>
                    <a:pt x="416" y="831"/>
                  </a:cubicBezTo>
                  <a:cubicBezTo>
                    <a:pt x="645" y="831"/>
                    <a:pt x="831" y="646"/>
                    <a:pt x="831" y="415"/>
                  </a:cubicBezTo>
                  <a:cubicBezTo>
                    <a:pt x="831" y="186"/>
                    <a:pt x="645" y="0"/>
                    <a:pt x="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1"/>
            <p:cNvSpPr/>
            <p:nvPr/>
          </p:nvSpPr>
          <p:spPr>
            <a:xfrm>
              <a:off x="1325554" y="4231479"/>
              <a:ext cx="24781" cy="24781"/>
            </a:xfrm>
            <a:custGeom>
              <a:rect b="b" l="l" r="r" t="t"/>
              <a:pathLst>
                <a:path extrusionOk="0" h="561" w="561">
                  <a:moveTo>
                    <a:pt x="280" y="0"/>
                  </a:moveTo>
                  <a:cubicBezTo>
                    <a:pt x="125" y="0"/>
                    <a:pt x="0" y="125"/>
                    <a:pt x="0" y="280"/>
                  </a:cubicBezTo>
                  <a:cubicBezTo>
                    <a:pt x="0" y="436"/>
                    <a:pt x="125" y="560"/>
                    <a:pt x="280" y="560"/>
                  </a:cubicBezTo>
                  <a:cubicBezTo>
                    <a:pt x="435" y="560"/>
                    <a:pt x="561" y="436"/>
                    <a:pt x="561" y="280"/>
                  </a:cubicBezTo>
                  <a:cubicBezTo>
                    <a:pt x="561" y="125"/>
                    <a:pt x="435" y="0"/>
                    <a:pt x="2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1"/>
            <p:cNvSpPr/>
            <p:nvPr/>
          </p:nvSpPr>
          <p:spPr>
            <a:xfrm>
              <a:off x="1337922" y="4056644"/>
              <a:ext cx="23765" cy="23721"/>
            </a:xfrm>
            <a:custGeom>
              <a:rect b="b" l="l" r="r" t="t"/>
              <a:pathLst>
                <a:path extrusionOk="0" h="537" w="538">
                  <a:moveTo>
                    <a:pt x="268" y="0"/>
                  </a:moveTo>
                  <a:cubicBezTo>
                    <a:pt x="121" y="0"/>
                    <a:pt x="0" y="120"/>
                    <a:pt x="0" y="268"/>
                  </a:cubicBezTo>
                  <a:cubicBezTo>
                    <a:pt x="0" y="416"/>
                    <a:pt x="121" y="537"/>
                    <a:pt x="268" y="537"/>
                  </a:cubicBezTo>
                  <a:cubicBezTo>
                    <a:pt x="417" y="537"/>
                    <a:pt x="537" y="416"/>
                    <a:pt x="537" y="268"/>
                  </a:cubicBezTo>
                  <a:cubicBezTo>
                    <a:pt x="537" y="120"/>
                    <a:pt x="417" y="0"/>
                    <a:pt x="2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1"/>
            <p:cNvSpPr/>
            <p:nvPr/>
          </p:nvSpPr>
          <p:spPr>
            <a:xfrm>
              <a:off x="1034987" y="4030405"/>
              <a:ext cx="36089" cy="36045"/>
            </a:xfrm>
            <a:custGeom>
              <a:rect b="b" l="l" r="r" t="t"/>
              <a:pathLst>
                <a:path extrusionOk="0" h="816" w="817">
                  <a:moveTo>
                    <a:pt x="409" y="1"/>
                  </a:moveTo>
                  <a:cubicBezTo>
                    <a:pt x="184" y="1"/>
                    <a:pt x="1" y="183"/>
                    <a:pt x="1" y="408"/>
                  </a:cubicBezTo>
                  <a:cubicBezTo>
                    <a:pt x="1" y="634"/>
                    <a:pt x="184" y="815"/>
                    <a:pt x="409" y="815"/>
                  </a:cubicBezTo>
                  <a:cubicBezTo>
                    <a:pt x="634" y="815"/>
                    <a:pt x="817" y="634"/>
                    <a:pt x="817" y="408"/>
                  </a:cubicBezTo>
                  <a:cubicBezTo>
                    <a:pt x="817" y="183"/>
                    <a:pt x="634" y="1"/>
                    <a:pt x="4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1"/>
            <p:cNvSpPr/>
            <p:nvPr/>
          </p:nvSpPr>
          <p:spPr>
            <a:xfrm>
              <a:off x="1372554" y="4131384"/>
              <a:ext cx="36752" cy="36796"/>
            </a:xfrm>
            <a:custGeom>
              <a:rect b="b" l="l" r="r" t="t"/>
              <a:pathLst>
                <a:path extrusionOk="0" h="833" w="832">
                  <a:moveTo>
                    <a:pt x="417" y="1"/>
                  </a:moveTo>
                  <a:cubicBezTo>
                    <a:pt x="186" y="1"/>
                    <a:pt x="0" y="187"/>
                    <a:pt x="0" y="417"/>
                  </a:cubicBezTo>
                  <a:cubicBezTo>
                    <a:pt x="0" y="646"/>
                    <a:pt x="186" y="832"/>
                    <a:pt x="417" y="832"/>
                  </a:cubicBezTo>
                  <a:cubicBezTo>
                    <a:pt x="646" y="832"/>
                    <a:pt x="832" y="646"/>
                    <a:pt x="832" y="417"/>
                  </a:cubicBezTo>
                  <a:cubicBezTo>
                    <a:pt x="832" y="187"/>
                    <a:pt x="646" y="1"/>
                    <a:pt x="4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21"/>
            <p:cNvSpPr/>
            <p:nvPr/>
          </p:nvSpPr>
          <p:spPr>
            <a:xfrm>
              <a:off x="1218215" y="4285855"/>
              <a:ext cx="23102" cy="23102"/>
            </a:xfrm>
            <a:custGeom>
              <a:rect b="b" l="l" r="r" t="t"/>
              <a:pathLst>
                <a:path extrusionOk="0" h="523" w="523">
                  <a:moveTo>
                    <a:pt x="261" y="1"/>
                  </a:moveTo>
                  <a:cubicBezTo>
                    <a:pt x="117" y="1"/>
                    <a:pt x="0" y="118"/>
                    <a:pt x="0" y="262"/>
                  </a:cubicBezTo>
                  <a:cubicBezTo>
                    <a:pt x="0" y="406"/>
                    <a:pt x="117" y="523"/>
                    <a:pt x="261" y="523"/>
                  </a:cubicBezTo>
                  <a:cubicBezTo>
                    <a:pt x="405" y="523"/>
                    <a:pt x="522" y="406"/>
                    <a:pt x="522" y="262"/>
                  </a:cubicBezTo>
                  <a:cubicBezTo>
                    <a:pt x="522" y="118"/>
                    <a:pt x="405" y="1"/>
                    <a:pt x="2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1" name="Google Shape;1091;p21"/>
            <p:cNvSpPr/>
            <p:nvPr/>
          </p:nvSpPr>
          <p:spPr>
            <a:xfrm>
              <a:off x="1274491" y="3969624"/>
              <a:ext cx="20673" cy="20717"/>
            </a:xfrm>
            <a:custGeom>
              <a:rect b="b" l="l" r="r" t="t"/>
              <a:pathLst>
                <a:path extrusionOk="0" h="469" w="468">
                  <a:moveTo>
                    <a:pt x="234" y="1"/>
                  </a:moveTo>
                  <a:cubicBezTo>
                    <a:pt x="106" y="1"/>
                    <a:pt x="0" y="106"/>
                    <a:pt x="0" y="234"/>
                  </a:cubicBezTo>
                  <a:cubicBezTo>
                    <a:pt x="0" y="364"/>
                    <a:pt x="106" y="468"/>
                    <a:pt x="234" y="468"/>
                  </a:cubicBezTo>
                  <a:cubicBezTo>
                    <a:pt x="363" y="468"/>
                    <a:pt x="468" y="364"/>
                    <a:pt x="468" y="234"/>
                  </a:cubicBezTo>
                  <a:cubicBezTo>
                    <a:pt x="468" y="106"/>
                    <a:pt x="363"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2" name="Google Shape;1092;p21"/>
            <p:cNvSpPr/>
            <p:nvPr/>
          </p:nvSpPr>
          <p:spPr>
            <a:xfrm>
              <a:off x="1053054" y="4137656"/>
              <a:ext cx="20275" cy="20275"/>
            </a:xfrm>
            <a:custGeom>
              <a:rect b="b" l="l" r="r" t="t"/>
              <a:pathLst>
                <a:path extrusionOk="0" h="459" w="459">
                  <a:moveTo>
                    <a:pt x="230" y="0"/>
                  </a:moveTo>
                  <a:cubicBezTo>
                    <a:pt x="102" y="0"/>
                    <a:pt x="0" y="103"/>
                    <a:pt x="0" y="230"/>
                  </a:cubicBezTo>
                  <a:cubicBezTo>
                    <a:pt x="0" y="357"/>
                    <a:pt x="102" y="459"/>
                    <a:pt x="230" y="459"/>
                  </a:cubicBezTo>
                  <a:cubicBezTo>
                    <a:pt x="355" y="459"/>
                    <a:pt x="459" y="357"/>
                    <a:pt x="459" y="230"/>
                  </a:cubicBezTo>
                  <a:cubicBezTo>
                    <a:pt x="459" y="103"/>
                    <a:pt x="355" y="0"/>
                    <a:pt x="23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3" name="Google Shape;1093;p21"/>
            <p:cNvSpPr/>
            <p:nvPr/>
          </p:nvSpPr>
          <p:spPr>
            <a:xfrm>
              <a:off x="1181596" y="3958758"/>
              <a:ext cx="107251" cy="194050"/>
            </a:xfrm>
            <a:custGeom>
              <a:rect b="b" l="l" r="r" t="t"/>
              <a:pathLst>
                <a:path extrusionOk="0" h="4393" w="2428">
                  <a:moveTo>
                    <a:pt x="194" y="1"/>
                  </a:moveTo>
                  <a:lnTo>
                    <a:pt x="0" y="36"/>
                  </a:lnTo>
                  <a:lnTo>
                    <a:pt x="792" y="4393"/>
                  </a:lnTo>
                  <a:lnTo>
                    <a:pt x="2428" y="519"/>
                  </a:lnTo>
                  <a:lnTo>
                    <a:pt x="2246" y="443"/>
                  </a:lnTo>
                  <a:lnTo>
                    <a:pt x="868" y="3708"/>
                  </a:lnTo>
                  <a:lnTo>
                    <a:pt x="19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21"/>
            <p:cNvSpPr/>
            <p:nvPr/>
          </p:nvSpPr>
          <p:spPr>
            <a:xfrm>
              <a:off x="1050934" y="4044585"/>
              <a:ext cx="182697" cy="107604"/>
            </a:xfrm>
            <a:custGeom>
              <a:rect b="b" l="l" r="r" t="t"/>
              <a:pathLst>
                <a:path extrusionOk="0" h="2436" w="4136">
                  <a:moveTo>
                    <a:pt x="95" y="1"/>
                  </a:moveTo>
                  <a:lnTo>
                    <a:pt x="1" y="174"/>
                  </a:lnTo>
                  <a:lnTo>
                    <a:pt x="3439" y="2031"/>
                  </a:lnTo>
                  <a:lnTo>
                    <a:pt x="271" y="2238"/>
                  </a:lnTo>
                  <a:lnTo>
                    <a:pt x="283" y="2435"/>
                  </a:lnTo>
                  <a:lnTo>
                    <a:pt x="4136" y="2183"/>
                  </a:lnTo>
                  <a:lnTo>
                    <a:pt x="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5" name="Google Shape;1095;p21"/>
            <p:cNvSpPr/>
            <p:nvPr/>
          </p:nvSpPr>
          <p:spPr>
            <a:xfrm>
              <a:off x="1202622" y="4064595"/>
              <a:ext cx="188661" cy="89538"/>
            </a:xfrm>
            <a:custGeom>
              <a:rect b="b" l="l" r="r" t="t"/>
              <a:pathLst>
                <a:path extrusionOk="0" h="2027" w="4271">
                  <a:moveTo>
                    <a:pt x="3286" y="0"/>
                  </a:moveTo>
                  <a:lnTo>
                    <a:pt x="1" y="1728"/>
                  </a:lnTo>
                  <a:lnTo>
                    <a:pt x="4257" y="2027"/>
                  </a:lnTo>
                  <a:lnTo>
                    <a:pt x="4270" y="1830"/>
                  </a:lnTo>
                  <a:lnTo>
                    <a:pt x="706" y="1581"/>
                  </a:lnTo>
                  <a:lnTo>
                    <a:pt x="3378" y="175"/>
                  </a:lnTo>
                  <a:lnTo>
                    <a:pt x="32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21"/>
            <p:cNvSpPr/>
            <p:nvPr/>
          </p:nvSpPr>
          <p:spPr>
            <a:xfrm>
              <a:off x="1213091" y="4127276"/>
              <a:ext cx="127747" cy="170462"/>
            </a:xfrm>
            <a:custGeom>
              <a:rect b="b" l="l" r="r" t="t"/>
              <a:pathLst>
                <a:path extrusionOk="0" h="3859" w="2892">
                  <a:moveTo>
                    <a:pt x="1" y="1"/>
                  </a:moveTo>
                  <a:lnTo>
                    <a:pt x="279" y="3859"/>
                  </a:lnTo>
                  <a:lnTo>
                    <a:pt x="476" y="3845"/>
                  </a:lnTo>
                  <a:lnTo>
                    <a:pt x="232" y="469"/>
                  </a:lnTo>
                  <a:lnTo>
                    <a:pt x="2761" y="2713"/>
                  </a:lnTo>
                  <a:lnTo>
                    <a:pt x="2891" y="256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21"/>
            <p:cNvSpPr/>
            <p:nvPr/>
          </p:nvSpPr>
          <p:spPr>
            <a:xfrm>
              <a:off x="1082605" y="4134255"/>
              <a:ext cx="138790" cy="132032"/>
            </a:xfrm>
            <a:custGeom>
              <a:rect b="b" l="l" r="r" t="t"/>
              <a:pathLst>
                <a:path extrusionOk="0" h="2989" w="3142">
                  <a:moveTo>
                    <a:pt x="3007" y="0"/>
                  </a:moveTo>
                  <a:lnTo>
                    <a:pt x="1" y="2845"/>
                  </a:lnTo>
                  <a:lnTo>
                    <a:pt x="137" y="2988"/>
                  </a:lnTo>
                  <a:lnTo>
                    <a:pt x="3142" y="143"/>
                  </a:lnTo>
                  <a:lnTo>
                    <a:pt x="30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TITLE_AND_TWO_COLUMNS_1_1_1">
    <p:spTree>
      <p:nvGrpSpPr>
        <p:cNvPr id="1098" name="Shape 1098"/>
        <p:cNvGrpSpPr/>
        <p:nvPr/>
      </p:nvGrpSpPr>
      <p:grpSpPr>
        <a:xfrm>
          <a:off x="0" y="0"/>
          <a:ext cx="0" cy="0"/>
          <a:chOff x="0" y="0"/>
          <a:chExt cx="0" cy="0"/>
        </a:xfrm>
      </p:grpSpPr>
      <p:grpSp>
        <p:nvGrpSpPr>
          <p:cNvPr id="1099" name="Google Shape;1099;p22"/>
          <p:cNvGrpSpPr/>
          <p:nvPr/>
        </p:nvGrpSpPr>
        <p:grpSpPr>
          <a:xfrm>
            <a:off x="-12700" y="3175"/>
            <a:ext cx="9220200" cy="5200800"/>
            <a:chOff x="-12700" y="3175"/>
            <a:chExt cx="9220200" cy="5200800"/>
          </a:xfrm>
        </p:grpSpPr>
        <p:cxnSp>
          <p:nvCxnSpPr>
            <p:cNvPr id="1100" name="Google Shape;1100;p22"/>
            <p:cNvCxnSpPr/>
            <p:nvPr/>
          </p:nvCxnSpPr>
          <p:spPr>
            <a:xfrm>
              <a:off x="71221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101" name="Google Shape;1101;p22"/>
            <p:cNvCxnSpPr/>
            <p:nvPr/>
          </p:nvCxnSpPr>
          <p:spPr>
            <a:xfrm>
              <a:off x="156994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102" name="Google Shape;1102;p22"/>
            <p:cNvCxnSpPr/>
            <p:nvPr/>
          </p:nvCxnSpPr>
          <p:spPr>
            <a:xfrm>
              <a:off x="242767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103" name="Google Shape;1103;p22"/>
            <p:cNvCxnSpPr/>
            <p:nvPr/>
          </p:nvCxnSpPr>
          <p:spPr>
            <a:xfrm>
              <a:off x="328540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104" name="Google Shape;1104;p22"/>
            <p:cNvCxnSpPr/>
            <p:nvPr/>
          </p:nvCxnSpPr>
          <p:spPr>
            <a:xfrm>
              <a:off x="414313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105" name="Google Shape;1105;p22"/>
            <p:cNvCxnSpPr/>
            <p:nvPr/>
          </p:nvCxnSpPr>
          <p:spPr>
            <a:xfrm>
              <a:off x="500086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106" name="Google Shape;1106;p22"/>
            <p:cNvCxnSpPr/>
            <p:nvPr/>
          </p:nvCxnSpPr>
          <p:spPr>
            <a:xfrm>
              <a:off x="585859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107" name="Google Shape;1107;p22"/>
            <p:cNvCxnSpPr/>
            <p:nvPr/>
          </p:nvCxnSpPr>
          <p:spPr>
            <a:xfrm>
              <a:off x="671632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108" name="Google Shape;1108;p22"/>
            <p:cNvCxnSpPr/>
            <p:nvPr/>
          </p:nvCxnSpPr>
          <p:spPr>
            <a:xfrm>
              <a:off x="7574057"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109" name="Google Shape;1109;p22"/>
            <p:cNvCxnSpPr/>
            <p:nvPr/>
          </p:nvCxnSpPr>
          <p:spPr>
            <a:xfrm>
              <a:off x="8431788"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110" name="Google Shape;1110;p22"/>
            <p:cNvCxnSpPr/>
            <p:nvPr/>
          </p:nvCxnSpPr>
          <p:spPr>
            <a:xfrm>
              <a:off x="-12700" y="67615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111" name="Google Shape;1111;p22"/>
            <p:cNvCxnSpPr/>
            <p:nvPr/>
          </p:nvCxnSpPr>
          <p:spPr>
            <a:xfrm>
              <a:off x="-12700" y="143439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112" name="Google Shape;1112;p22"/>
            <p:cNvCxnSpPr/>
            <p:nvPr/>
          </p:nvCxnSpPr>
          <p:spPr>
            <a:xfrm>
              <a:off x="-12700" y="219263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113" name="Google Shape;1113;p22"/>
            <p:cNvCxnSpPr/>
            <p:nvPr/>
          </p:nvCxnSpPr>
          <p:spPr>
            <a:xfrm>
              <a:off x="-12700" y="295087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114" name="Google Shape;1114;p22"/>
            <p:cNvCxnSpPr/>
            <p:nvPr/>
          </p:nvCxnSpPr>
          <p:spPr>
            <a:xfrm>
              <a:off x="-12700" y="370911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115" name="Google Shape;1115;p22"/>
            <p:cNvCxnSpPr/>
            <p:nvPr/>
          </p:nvCxnSpPr>
          <p:spPr>
            <a:xfrm>
              <a:off x="-12700" y="4467350"/>
              <a:ext cx="9220200" cy="0"/>
            </a:xfrm>
            <a:prstGeom prst="straightConnector1">
              <a:avLst/>
            </a:prstGeom>
            <a:noFill/>
            <a:ln cap="flat" cmpd="sng" w="9525">
              <a:solidFill>
                <a:schemeClr val="accent4"/>
              </a:solidFill>
              <a:prstDash val="solid"/>
              <a:round/>
              <a:headEnd len="med" w="med" type="none"/>
              <a:tailEnd len="med" w="med" type="none"/>
            </a:ln>
          </p:spPr>
        </p:cxnSp>
      </p:grpSp>
      <p:sp>
        <p:nvSpPr>
          <p:cNvPr id="1116" name="Google Shape;1116;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17" name="Google Shape;1117;p22"/>
          <p:cNvSpPr txBox="1"/>
          <p:nvPr>
            <p:ph idx="1" type="subTitle"/>
          </p:nvPr>
        </p:nvSpPr>
        <p:spPr>
          <a:xfrm>
            <a:off x="720000" y="1219400"/>
            <a:ext cx="3725100" cy="3384600"/>
          </a:xfrm>
          <a:prstGeom prst="rect">
            <a:avLst/>
          </a:prstGeom>
        </p:spPr>
        <p:txBody>
          <a:bodyPr anchorCtr="0" anchor="t" bIns="91425" lIns="91425" spcFirstLastPara="1" rIns="91425" wrap="square" tIns="91425">
            <a:noAutofit/>
          </a:bodyPr>
          <a:lstStyle>
            <a:lvl1pPr lvl="0" rtl="0">
              <a:lnSpc>
                <a:spcPct val="100000"/>
              </a:lnSpc>
              <a:spcBef>
                <a:spcPts val="30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400"/>
              <a:buFont typeface="Nunito Light"/>
              <a:buChar char="○"/>
              <a:defRPr/>
            </a:lvl5pPr>
            <a:lvl6pPr lvl="5" rtl="0" algn="ctr">
              <a:lnSpc>
                <a:spcPct val="100000"/>
              </a:lnSpc>
              <a:spcBef>
                <a:spcPts val="1600"/>
              </a:spcBef>
              <a:spcAft>
                <a:spcPts val="0"/>
              </a:spcAft>
              <a:buClr>
                <a:srgbClr val="999999"/>
              </a:buClr>
              <a:buSzPts val="14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400"/>
              <a:buFont typeface="Nunito Light"/>
              <a:buChar char="■"/>
              <a:defRPr/>
            </a:lvl9pPr>
          </a:lstStyle>
          <a:p/>
        </p:txBody>
      </p:sp>
      <p:sp>
        <p:nvSpPr>
          <p:cNvPr id="1118" name="Google Shape;1118;p22"/>
          <p:cNvSpPr txBox="1"/>
          <p:nvPr>
            <p:ph idx="2" type="subTitle"/>
          </p:nvPr>
        </p:nvSpPr>
        <p:spPr>
          <a:xfrm>
            <a:off x="4705600" y="1219400"/>
            <a:ext cx="3725100" cy="338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400"/>
              <a:buFont typeface="Nunito Light"/>
              <a:buChar char="○"/>
              <a:defRPr/>
            </a:lvl5pPr>
            <a:lvl6pPr lvl="5" rtl="0" algn="ctr">
              <a:lnSpc>
                <a:spcPct val="100000"/>
              </a:lnSpc>
              <a:spcBef>
                <a:spcPts val="1600"/>
              </a:spcBef>
              <a:spcAft>
                <a:spcPts val="0"/>
              </a:spcAft>
              <a:buClr>
                <a:srgbClr val="999999"/>
              </a:buClr>
              <a:buSzPts val="14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400"/>
              <a:buFont typeface="Nunito Light"/>
              <a:buChar char="■"/>
              <a:defRPr/>
            </a:lvl9pPr>
          </a:lstStyle>
          <a:p/>
        </p:txBody>
      </p:sp>
      <p:sp>
        <p:nvSpPr>
          <p:cNvPr id="1119" name="Google Shape;1119;p22"/>
          <p:cNvSpPr/>
          <p:nvPr/>
        </p:nvSpPr>
        <p:spPr>
          <a:xfrm flipH="1">
            <a:off x="-512640" y="4402902"/>
            <a:ext cx="2030649" cy="1073486"/>
          </a:xfrm>
          <a:custGeom>
            <a:rect b="b" l="l" r="r" t="t"/>
            <a:pathLst>
              <a:path extrusionOk="0" h="96169" w="181917">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2"/>
          <p:cNvSpPr/>
          <p:nvPr/>
        </p:nvSpPr>
        <p:spPr>
          <a:xfrm flipH="1" rot="10800000">
            <a:off x="6905625" y="-263485"/>
            <a:ext cx="2666903" cy="1409838"/>
          </a:xfrm>
          <a:custGeom>
            <a:rect b="b" l="l" r="r" t="t"/>
            <a:pathLst>
              <a:path extrusionOk="0" h="96169" w="181917">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1" name="Google Shape;1121;p22"/>
          <p:cNvGrpSpPr/>
          <p:nvPr/>
        </p:nvGrpSpPr>
        <p:grpSpPr>
          <a:xfrm>
            <a:off x="8528497" y="3440909"/>
            <a:ext cx="502241" cy="499193"/>
            <a:chOff x="5275459" y="1221034"/>
            <a:chExt cx="502241" cy="499193"/>
          </a:xfrm>
        </p:grpSpPr>
        <p:sp>
          <p:nvSpPr>
            <p:cNvPr id="1122" name="Google Shape;1122;p22"/>
            <p:cNvSpPr/>
            <p:nvPr/>
          </p:nvSpPr>
          <p:spPr>
            <a:xfrm>
              <a:off x="5377277" y="1346352"/>
              <a:ext cx="288049" cy="288005"/>
            </a:xfrm>
            <a:custGeom>
              <a:rect b="b" l="l" r="r" t="t"/>
              <a:pathLst>
                <a:path extrusionOk="0" h="6520" w="6521">
                  <a:moveTo>
                    <a:pt x="3261" y="0"/>
                  </a:moveTo>
                  <a:cubicBezTo>
                    <a:pt x="1461" y="0"/>
                    <a:pt x="1" y="1460"/>
                    <a:pt x="1" y="3261"/>
                  </a:cubicBezTo>
                  <a:cubicBezTo>
                    <a:pt x="1" y="5061"/>
                    <a:pt x="1461" y="6520"/>
                    <a:pt x="3261" y="6520"/>
                  </a:cubicBezTo>
                  <a:cubicBezTo>
                    <a:pt x="5060" y="6520"/>
                    <a:pt x="6520" y="5061"/>
                    <a:pt x="6520" y="3261"/>
                  </a:cubicBezTo>
                  <a:cubicBezTo>
                    <a:pt x="6520" y="1460"/>
                    <a:pt x="5060" y="0"/>
                    <a:pt x="32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22"/>
            <p:cNvSpPr/>
            <p:nvPr/>
          </p:nvSpPr>
          <p:spPr>
            <a:xfrm>
              <a:off x="5447555" y="1221034"/>
              <a:ext cx="60781" cy="60781"/>
            </a:xfrm>
            <a:custGeom>
              <a:rect b="b" l="l" r="r" t="t"/>
              <a:pathLst>
                <a:path extrusionOk="0" h="1376" w="1376">
                  <a:moveTo>
                    <a:pt x="688" y="0"/>
                  </a:moveTo>
                  <a:cubicBezTo>
                    <a:pt x="308" y="0"/>
                    <a:pt x="0" y="308"/>
                    <a:pt x="0" y="688"/>
                  </a:cubicBezTo>
                  <a:cubicBezTo>
                    <a:pt x="0" y="1067"/>
                    <a:pt x="308" y="1375"/>
                    <a:pt x="688" y="1375"/>
                  </a:cubicBezTo>
                  <a:cubicBezTo>
                    <a:pt x="1067" y="1375"/>
                    <a:pt x="1375" y="1067"/>
                    <a:pt x="1375" y="688"/>
                  </a:cubicBezTo>
                  <a:cubicBezTo>
                    <a:pt x="1375" y="308"/>
                    <a:pt x="1067" y="0"/>
                    <a:pt x="6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22"/>
            <p:cNvSpPr/>
            <p:nvPr/>
          </p:nvSpPr>
          <p:spPr>
            <a:xfrm>
              <a:off x="5318527" y="1634312"/>
              <a:ext cx="49252" cy="49297"/>
            </a:xfrm>
            <a:custGeom>
              <a:rect b="b" l="l" r="r" t="t"/>
              <a:pathLst>
                <a:path extrusionOk="0" h="1116" w="1115">
                  <a:moveTo>
                    <a:pt x="557" y="1"/>
                  </a:moveTo>
                  <a:cubicBezTo>
                    <a:pt x="250" y="1"/>
                    <a:pt x="0" y="250"/>
                    <a:pt x="0" y="558"/>
                  </a:cubicBezTo>
                  <a:cubicBezTo>
                    <a:pt x="0" y="866"/>
                    <a:pt x="250" y="1116"/>
                    <a:pt x="557" y="1116"/>
                  </a:cubicBezTo>
                  <a:cubicBezTo>
                    <a:pt x="865" y="1116"/>
                    <a:pt x="1114" y="866"/>
                    <a:pt x="1114" y="558"/>
                  </a:cubicBezTo>
                  <a:cubicBezTo>
                    <a:pt x="1114" y="250"/>
                    <a:pt x="865" y="1"/>
                    <a:pt x="5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22"/>
            <p:cNvSpPr/>
            <p:nvPr/>
          </p:nvSpPr>
          <p:spPr>
            <a:xfrm>
              <a:off x="5665281" y="1616246"/>
              <a:ext cx="33306" cy="33262"/>
            </a:xfrm>
            <a:custGeom>
              <a:rect b="b" l="l" r="r" t="t"/>
              <a:pathLst>
                <a:path extrusionOk="0" h="753" w="754">
                  <a:moveTo>
                    <a:pt x="377" y="0"/>
                  </a:moveTo>
                  <a:cubicBezTo>
                    <a:pt x="169" y="0"/>
                    <a:pt x="0" y="168"/>
                    <a:pt x="0" y="376"/>
                  </a:cubicBezTo>
                  <a:cubicBezTo>
                    <a:pt x="0" y="583"/>
                    <a:pt x="169" y="752"/>
                    <a:pt x="377" y="752"/>
                  </a:cubicBezTo>
                  <a:cubicBezTo>
                    <a:pt x="584" y="752"/>
                    <a:pt x="753" y="583"/>
                    <a:pt x="753" y="376"/>
                  </a:cubicBezTo>
                  <a:cubicBezTo>
                    <a:pt x="753" y="168"/>
                    <a:pt x="584" y="0"/>
                    <a:pt x="3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22"/>
            <p:cNvSpPr/>
            <p:nvPr/>
          </p:nvSpPr>
          <p:spPr>
            <a:xfrm>
              <a:off x="5681890" y="1381646"/>
              <a:ext cx="31893" cy="31848"/>
            </a:xfrm>
            <a:custGeom>
              <a:rect b="b" l="l" r="r" t="t"/>
              <a:pathLst>
                <a:path extrusionOk="0" h="721" w="722">
                  <a:moveTo>
                    <a:pt x="360" y="0"/>
                  </a:moveTo>
                  <a:cubicBezTo>
                    <a:pt x="162" y="0"/>
                    <a:pt x="1" y="161"/>
                    <a:pt x="1" y="360"/>
                  </a:cubicBezTo>
                  <a:cubicBezTo>
                    <a:pt x="1" y="559"/>
                    <a:pt x="162" y="720"/>
                    <a:pt x="360" y="720"/>
                  </a:cubicBezTo>
                  <a:cubicBezTo>
                    <a:pt x="560" y="720"/>
                    <a:pt x="721" y="559"/>
                    <a:pt x="721" y="360"/>
                  </a:cubicBezTo>
                  <a:cubicBezTo>
                    <a:pt x="721" y="161"/>
                    <a:pt x="560" y="0"/>
                    <a:pt x="36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22"/>
            <p:cNvSpPr/>
            <p:nvPr/>
          </p:nvSpPr>
          <p:spPr>
            <a:xfrm>
              <a:off x="5275459" y="1346484"/>
              <a:ext cx="48369" cy="48369"/>
            </a:xfrm>
            <a:custGeom>
              <a:rect b="b" l="l" r="r" t="t"/>
              <a:pathLst>
                <a:path extrusionOk="0" h="1095" w="1095">
                  <a:moveTo>
                    <a:pt x="548" y="1"/>
                  </a:moveTo>
                  <a:cubicBezTo>
                    <a:pt x="246" y="1"/>
                    <a:pt x="1" y="245"/>
                    <a:pt x="1" y="548"/>
                  </a:cubicBezTo>
                  <a:cubicBezTo>
                    <a:pt x="1" y="849"/>
                    <a:pt x="246" y="1094"/>
                    <a:pt x="548" y="1094"/>
                  </a:cubicBezTo>
                  <a:cubicBezTo>
                    <a:pt x="850" y="1094"/>
                    <a:pt x="1094" y="849"/>
                    <a:pt x="1094" y="548"/>
                  </a:cubicBezTo>
                  <a:cubicBezTo>
                    <a:pt x="1094" y="245"/>
                    <a:pt x="850" y="1"/>
                    <a:pt x="5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22"/>
            <p:cNvSpPr/>
            <p:nvPr/>
          </p:nvSpPr>
          <p:spPr>
            <a:xfrm>
              <a:off x="5728360" y="1481961"/>
              <a:ext cx="49341" cy="49341"/>
            </a:xfrm>
            <a:custGeom>
              <a:rect b="b" l="l" r="r" t="t"/>
              <a:pathLst>
                <a:path extrusionOk="0" h="1117" w="1117">
                  <a:moveTo>
                    <a:pt x="559" y="0"/>
                  </a:moveTo>
                  <a:cubicBezTo>
                    <a:pt x="251" y="0"/>
                    <a:pt x="0" y="251"/>
                    <a:pt x="0" y="558"/>
                  </a:cubicBezTo>
                  <a:cubicBezTo>
                    <a:pt x="0" y="867"/>
                    <a:pt x="251" y="1116"/>
                    <a:pt x="559" y="1116"/>
                  </a:cubicBezTo>
                  <a:cubicBezTo>
                    <a:pt x="867" y="1116"/>
                    <a:pt x="1117" y="867"/>
                    <a:pt x="1117" y="558"/>
                  </a:cubicBezTo>
                  <a:cubicBezTo>
                    <a:pt x="1117" y="251"/>
                    <a:pt x="867" y="0"/>
                    <a:pt x="5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22"/>
            <p:cNvSpPr/>
            <p:nvPr/>
          </p:nvSpPr>
          <p:spPr>
            <a:xfrm>
              <a:off x="5521235" y="1689263"/>
              <a:ext cx="30965" cy="30965"/>
            </a:xfrm>
            <a:custGeom>
              <a:rect b="b" l="l" r="r" t="t"/>
              <a:pathLst>
                <a:path extrusionOk="0" h="701" w="701">
                  <a:moveTo>
                    <a:pt x="352" y="0"/>
                  </a:moveTo>
                  <a:cubicBezTo>
                    <a:pt x="158" y="0"/>
                    <a:pt x="1" y="157"/>
                    <a:pt x="1" y="351"/>
                  </a:cubicBezTo>
                  <a:cubicBezTo>
                    <a:pt x="1" y="544"/>
                    <a:pt x="158" y="700"/>
                    <a:pt x="352" y="700"/>
                  </a:cubicBezTo>
                  <a:cubicBezTo>
                    <a:pt x="544" y="700"/>
                    <a:pt x="701" y="544"/>
                    <a:pt x="701" y="351"/>
                  </a:cubicBezTo>
                  <a:cubicBezTo>
                    <a:pt x="701" y="157"/>
                    <a:pt x="544" y="0"/>
                    <a:pt x="3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22"/>
            <p:cNvSpPr/>
            <p:nvPr/>
          </p:nvSpPr>
          <p:spPr>
            <a:xfrm>
              <a:off x="5596814" y="1264986"/>
              <a:ext cx="27740" cy="27696"/>
            </a:xfrm>
            <a:custGeom>
              <a:rect b="b" l="l" r="r" t="t"/>
              <a:pathLst>
                <a:path extrusionOk="0" h="627" w="628">
                  <a:moveTo>
                    <a:pt x="314" y="0"/>
                  </a:moveTo>
                  <a:cubicBezTo>
                    <a:pt x="141" y="0"/>
                    <a:pt x="1" y="140"/>
                    <a:pt x="1" y="313"/>
                  </a:cubicBezTo>
                  <a:cubicBezTo>
                    <a:pt x="1" y="487"/>
                    <a:pt x="141" y="626"/>
                    <a:pt x="314" y="626"/>
                  </a:cubicBezTo>
                  <a:cubicBezTo>
                    <a:pt x="487" y="626"/>
                    <a:pt x="628" y="487"/>
                    <a:pt x="628" y="313"/>
                  </a:cubicBezTo>
                  <a:cubicBezTo>
                    <a:pt x="628" y="140"/>
                    <a:pt x="487" y="0"/>
                    <a:pt x="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22"/>
            <p:cNvSpPr/>
            <p:nvPr/>
          </p:nvSpPr>
          <p:spPr>
            <a:xfrm>
              <a:off x="5299621" y="1490354"/>
              <a:ext cx="27254" cy="27210"/>
            </a:xfrm>
            <a:custGeom>
              <a:rect b="b" l="l" r="r" t="t"/>
              <a:pathLst>
                <a:path extrusionOk="0" h="616" w="617">
                  <a:moveTo>
                    <a:pt x="308" y="1"/>
                  </a:moveTo>
                  <a:cubicBezTo>
                    <a:pt x="139" y="1"/>
                    <a:pt x="1" y="138"/>
                    <a:pt x="1" y="308"/>
                  </a:cubicBezTo>
                  <a:cubicBezTo>
                    <a:pt x="1" y="478"/>
                    <a:pt x="139" y="616"/>
                    <a:pt x="308" y="616"/>
                  </a:cubicBezTo>
                  <a:cubicBezTo>
                    <a:pt x="478" y="616"/>
                    <a:pt x="616" y="478"/>
                    <a:pt x="616" y="308"/>
                  </a:cubicBezTo>
                  <a:cubicBezTo>
                    <a:pt x="616" y="138"/>
                    <a:pt x="478" y="1"/>
                    <a:pt x="3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22"/>
            <p:cNvSpPr/>
            <p:nvPr/>
          </p:nvSpPr>
          <p:spPr>
            <a:xfrm>
              <a:off x="5472159" y="1250321"/>
              <a:ext cx="143958" cy="260397"/>
            </a:xfrm>
            <a:custGeom>
              <a:rect b="b" l="l" r="r" t="t"/>
              <a:pathLst>
                <a:path extrusionOk="0" h="5895" w="3259">
                  <a:moveTo>
                    <a:pt x="260" y="1"/>
                  </a:moveTo>
                  <a:lnTo>
                    <a:pt x="0" y="49"/>
                  </a:lnTo>
                  <a:lnTo>
                    <a:pt x="1062" y="5894"/>
                  </a:lnTo>
                  <a:lnTo>
                    <a:pt x="3258" y="696"/>
                  </a:lnTo>
                  <a:lnTo>
                    <a:pt x="3014" y="594"/>
                  </a:lnTo>
                  <a:lnTo>
                    <a:pt x="1163" y="4974"/>
                  </a:lnTo>
                  <a:lnTo>
                    <a:pt x="26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22"/>
            <p:cNvSpPr/>
            <p:nvPr/>
          </p:nvSpPr>
          <p:spPr>
            <a:xfrm>
              <a:off x="5296883" y="1365478"/>
              <a:ext cx="245069" cy="144312"/>
            </a:xfrm>
            <a:custGeom>
              <a:rect b="b" l="l" r="r" t="t"/>
              <a:pathLst>
                <a:path extrusionOk="0" h="3267" w="5548">
                  <a:moveTo>
                    <a:pt x="126" y="1"/>
                  </a:moveTo>
                  <a:lnTo>
                    <a:pt x="0" y="233"/>
                  </a:lnTo>
                  <a:lnTo>
                    <a:pt x="4614" y="2726"/>
                  </a:lnTo>
                  <a:lnTo>
                    <a:pt x="362" y="3004"/>
                  </a:lnTo>
                  <a:lnTo>
                    <a:pt x="379" y="3267"/>
                  </a:lnTo>
                  <a:lnTo>
                    <a:pt x="5547" y="2930"/>
                  </a:lnTo>
                  <a:lnTo>
                    <a:pt x="12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2"/>
            <p:cNvSpPr/>
            <p:nvPr/>
          </p:nvSpPr>
          <p:spPr>
            <a:xfrm>
              <a:off x="5500430" y="1392335"/>
              <a:ext cx="253020" cy="120149"/>
            </a:xfrm>
            <a:custGeom>
              <a:rect b="b" l="l" r="r" t="t"/>
              <a:pathLst>
                <a:path extrusionOk="0" h="2720" w="5728">
                  <a:moveTo>
                    <a:pt x="4407" y="1"/>
                  </a:moveTo>
                  <a:lnTo>
                    <a:pt x="0" y="2318"/>
                  </a:lnTo>
                  <a:lnTo>
                    <a:pt x="5710" y="2720"/>
                  </a:lnTo>
                  <a:lnTo>
                    <a:pt x="5728" y="2456"/>
                  </a:lnTo>
                  <a:lnTo>
                    <a:pt x="945" y="2120"/>
                  </a:lnTo>
                  <a:lnTo>
                    <a:pt x="4531" y="236"/>
                  </a:lnTo>
                  <a:lnTo>
                    <a:pt x="44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22"/>
            <p:cNvSpPr/>
            <p:nvPr/>
          </p:nvSpPr>
          <p:spPr>
            <a:xfrm>
              <a:off x="5514432" y="1476484"/>
              <a:ext cx="171389" cy="228681"/>
            </a:xfrm>
            <a:custGeom>
              <a:rect b="b" l="l" r="r" t="t"/>
              <a:pathLst>
                <a:path extrusionOk="0" h="5177" w="3880">
                  <a:moveTo>
                    <a:pt x="1" y="0"/>
                  </a:moveTo>
                  <a:lnTo>
                    <a:pt x="374" y="5177"/>
                  </a:lnTo>
                  <a:lnTo>
                    <a:pt x="637" y="5157"/>
                  </a:lnTo>
                  <a:lnTo>
                    <a:pt x="310" y="629"/>
                  </a:lnTo>
                  <a:lnTo>
                    <a:pt x="310" y="629"/>
                  </a:lnTo>
                  <a:lnTo>
                    <a:pt x="3703" y="3638"/>
                  </a:lnTo>
                  <a:lnTo>
                    <a:pt x="3879" y="3441"/>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22"/>
            <p:cNvSpPr/>
            <p:nvPr/>
          </p:nvSpPr>
          <p:spPr>
            <a:xfrm>
              <a:off x="5339067" y="1485804"/>
              <a:ext cx="186187" cy="177176"/>
            </a:xfrm>
            <a:custGeom>
              <a:rect b="b" l="l" r="r" t="t"/>
              <a:pathLst>
                <a:path extrusionOk="0" h="4011" w="4215">
                  <a:moveTo>
                    <a:pt x="4033" y="0"/>
                  </a:moveTo>
                  <a:lnTo>
                    <a:pt x="0" y="3818"/>
                  </a:lnTo>
                  <a:lnTo>
                    <a:pt x="182" y="4011"/>
                  </a:lnTo>
                  <a:lnTo>
                    <a:pt x="4215" y="192"/>
                  </a:lnTo>
                  <a:lnTo>
                    <a:pt x="403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7" name="Google Shape;1137;p22"/>
          <p:cNvSpPr/>
          <p:nvPr/>
        </p:nvSpPr>
        <p:spPr>
          <a:xfrm>
            <a:off x="330642" y="1386722"/>
            <a:ext cx="124390" cy="96517"/>
          </a:xfrm>
          <a:custGeom>
            <a:rect b="b" l="l" r="r" t="t"/>
            <a:pathLst>
              <a:path extrusionOk="0" h="2185" w="2816">
                <a:moveTo>
                  <a:pt x="1408" y="1"/>
                </a:moveTo>
                <a:cubicBezTo>
                  <a:pt x="3" y="1"/>
                  <a:pt x="0" y="2184"/>
                  <a:pt x="1408" y="2184"/>
                </a:cubicBezTo>
                <a:cubicBezTo>
                  <a:pt x="2813" y="2184"/>
                  <a:pt x="2816" y="1"/>
                  <a:pt x="14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2"/>
          <p:cNvSpPr/>
          <p:nvPr/>
        </p:nvSpPr>
        <p:spPr>
          <a:xfrm>
            <a:off x="8717451" y="1386736"/>
            <a:ext cx="124346" cy="96517"/>
          </a:xfrm>
          <a:custGeom>
            <a:rect b="b" l="l" r="r" t="t"/>
            <a:pathLst>
              <a:path extrusionOk="0" h="2185" w="2815">
                <a:moveTo>
                  <a:pt x="1407" y="1"/>
                </a:moveTo>
                <a:cubicBezTo>
                  <a:pt x="2" y="1"/>
                  <a:pt x="0" y="2184"/>
                  <a:pt x="1407" y="2184"/>
                </a:cubicBezTo>
                <a:cubicBezTo>
                  <a:pt x="2812" y="2184"/>
                  <a:pt x="2815" y="1"/>
                  <a:pt x="14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9" name="Google Shape;1139;p22"/>
          <p:cNvGrpSpPr/>
          <p:nvPr/>
        </p:nvGrpSpPr>
        <p:grpSpPr>
          <a:xfrm>
            <a:off x="205687" y="2000355"/>
            <a:ext cx="374318" cy="372065"/>
            <a:chOff x="1034987" y="3936892"/>
            <a:chExt cx="374318" cy="372065"/>
          </a:xfrm>
        </p:grpSpPr>
        <p:sp>
          <p:nvSpPr>
            <p:cNvPr id="1140" name="Google Shape;1140;p22"/>
            <p:cNvSpPr/>
            <p:nvPr/>
          </p:nvSpPr>
          <p:spPr>
            <a:xfrm>
              <a:off x="1110876" y="4030317"/>
              <a:ext cx="214678" cy="214678"/>
            </a:xfrm>
            <a:custGeom>
              <a:rect b="b" l="l" r="r" t="t"/>
              <a:pathLst>
                <a:path extrusionOk="0" h="4860" w="4860">
                  <a:moveTo>
                    <a:pt x="2430" y="1"/>
                  </a:moveTo>
                  <a:cubicBezTo>
                    <a:pt x="1088" y="1"/>
                    <a:pt x="0" y="1088"/>
                    <a:pt x="0" y="2430"/>
                  </a:cubicBezTo>
                  <a:cubicBezTo>
                    <a:pt x="0" y="3772"/>
                    <a:pt x="1088" y="4859"/>
                    <a:pt x="2430" y="4859"/>
                  </a:cubicBezTo>
                  <a:cubicBezTo>
                    <a:pt x="3772" y="4859"/>
                    <a:pt x="4859" y="3772"/>
                    <a:pt x="4859" y="2430"/>
                  </a:cubicBezTo>
                  <a:cubicBezTo>
                    <a:pt x="4859" y="1088"/>
                    <a:pt x="3772" y="1"/>
                    <a:pt x="24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22"/>
            <p:cNvSpPr/>
            <p:nvPr/>
          </p:nvSpPr>
          <p:spPr>
            <a:xfrm>
              <a:off x="1163220" y="3936892"/>
              <a:ext cx="45321" cy="45321"/>
            </a:xfrm>
            <a:custGeom>
              <a:rect b="b" l="l" r="r" t="t"/>
              <a:pathLst>
                <a:path extrusionOk="0" h="1026" w="1026">
                  <a:moveTo>
                    <a:pt x="514" y="1"/>
                  </a:moveTo>
                  <a:cubicBezTo>
                    <a:pt x="230" y="1"/>
                    <a:pt x="1" y="230"/>
                    <a:pt x="1" y="514"/>
                  </a:cubicBezTo>
                  <a:cubicBezTo>
                    <a:pt x="1" y="796"/>
                    <a:pt x="230" y="1025"/>
                    <a:pt x="514" y="1025"/>
                  </a:cubicBezTo>
                  <a:cubicBezTo>
                    <a:pt x="796" y="1025"/>
                    <a:pt x="1025" y="796"/>
                    <a:pt x="1025" y="514"/>
                  </a:cubicBezTo>
                  <a:cubicBezTo>
                    <a:pt x="1025" y="230"/>
                    <a:pt x="796" y="1"/>
                    <a:pt x="5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2"/>
            <p:cNvSpPr/>
            <p:nvPr/>
          </p:nvSpPr>
          <p:spPr>
            <a:xfrm>
              <a:off x="1067057" y="4244951"/>
              <a:ext cx="36752" cy="36707"/>
            </a:xfrm>
            <a:custGeom>
              <a:rect b="b" l="l" r="r" t="t"/>
              <a:pathLst>
                <a:path extrusionOk="0" h="831" w="832">
                  <a:moveTo>
                    <a:pt x="416" y="0"/>
                  </a:moveTo>
                  <a:cubicBezTo>
                    <a:pt x="187" y="0"/>
                    <a:pt x="1" y="186"/>
                    <a:pt x="1" y="415"/>
                  </a:cubicBezTo>
                  <a:cubicBezTo>
                    <a:pt x="1" y="646"/>
                    <a:pt x="187" y="831"/>
                    <a:pt x="416" y="831"/>
                  </a:cubicBezTo>
                  <a:cubicBezTo>
                    <a:pt x="645" y="831"/>
                    <a:pt x="831" y="646"/>
                    <a:pt x="831" y="415"/>
                  </a:cubicBezTo>
                  <a:cubicBezTo>
                    <a:pt x="831" y="186"/>
                    <a:pt x="645" y="0"/>
                    <a:pt x="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2"/>
            <p:cNvSpPr/>
            <p:nvPr/>
          </p:nvSpPr>
          <p:spPr>
            <a:xfrm>
              <a:off x="1325554" y="4231479"/>
              <a:ext cx="24781" cy="24781"/>
            </a:xfrm>
            <a:custGeom>
              <a:rect b="b" l="l" r="r" t="t"/>
              <a:pathLst>
                <a:path extrusionOk="0" h="561" w="561">
                  <a:moveTo>
                    <a:pt x="280" y="0"/>
                  </a:moveTo>
                  <a:cubicBezTo>
                    <a:pt x="125" y="0"/>
                    <a:pt x="0" y="125"/>
                    <a:pt x="0" y="280"/>
                  </a:cubicBezTo>
                  <a:cubicBezTo>
                    <a:pt x="0" y="436"/>
                    <a:pt x="125" y="560"/>
                    <a:pt x="280" y="560"/>
                  </a:cubicBezTo>
                  <a:cubicBezTo>
                    <a:pt x="435" y="560"/>
                    <a:pt x="561" y="436"/>
                    <a:pt x="561" y="280"/>
                  </a:cubicBezTo>
                  <a:cubicBezTo>
                    <a:pt x="561" y="125"/>
                    <a:pt x="435" y="0"/>
                    <a:pt x="2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2"/>
            <p:cNvSpPr/>
            <p:nvPr/>
          </p:nvSpPr>
          <p:spPr>
            <a:xfrm>
              <a:off x="1337922" y="4056644"/>
              <a:ext cx="23765" cy="23721"/>
            </a:xfrm>
            <a:custGeom>
              <a:rect b="b" l="l" r="r" t="t"/>
              <a:pathLst>
                <a:path extrusionOk="0" h="537" w="538">
                  <a:moveTo>
                    <a:pt x="268" y="0"/>
                  </a:moveTo>
                  <a:cubicBezTo>
                    <a:pt x="121" y="0"/>
                    <a:pt x="0" y="120"/>
                    <a:pt x="0" y="268"/>
                  </a:cubicBezTo>
                  <a:cubicBezTo>
                    <a:pt x="0" y="416"/>
                    <a:pt x="121" y="537"/>
                    <a:pt x="268" y="537"/>
                  </a:cubicBezTo>
                  <a:cubicBezTo>
                    <a:pt x="417" y="537"/>
                    <a:pt x="537" y="416"/>
                    <a:pt x="537" y="268"/>
                  </a:cubicBezTo>
                  <a:cubicBezTo>
                    <a:pt x="537" y="120"/>
                    <a:pt x="417" y="0"/>
                    <a:pt x="2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2"/>
            <p:cNvSpPr/>
            <p:nvPr/>
          </p:nvSpPr>
          <p:spPr>
            <a:xfrm>
              <a:off x="1034987" y="4030405"/>
              <a:ext cx="36089" cy="36045"/>
            </a:xfrm>
            <a:custGeom>
              <a:rect b="b" l="l" r="r" t="t"/>
              <a:pathLst>
                <a:path extrusionOk="0" h="816" w="817">
                  <a:moveTo>
                    <a:pt x="409" y="1"/>
                  </a:moveTo>
                  <a:cubicBezTo>
                    <a:pt x="184" y="1"/>
                    <a:pt x="1" y="183"/>
                    <a:pt x="1" y="408"/>
                  </a:cubicBezTo>
                  <a:cubicBezTo>
                    <a:pt x="1" y="634"/>
                    <a:pt x="184" y="815"/>
                    <a:pt x="409" y="815"/>
                  </a:cubicBezTo>
                  <a:cubicBezTo>
                    <a:pt x="634" y="815"/>
                    <a:pt x="817" y="634"/>
                    <a:pt x="817" y="408"/>
                  </a:cubicBezTo>
                  <a:cubicBezTo>
                    <a:pt x="817" y="183"/>
                    <a:pt x="634" y="1"/>
                    <a:pt x="4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2"/>
            <p:cNvSpPr/>
            <p:nvPr/>
          </p:nvSpPr>
          <p:spPr>
            <a:xfrm>
              <a:off x="1372554" y="4131384"/>
              <a:ext cx="36752" cy="36796"/>
            </a:xfrm>
            <a:custGeom>
              <a:rect b="b" l="l" r="r" t="t"/>
              <a:pathLst>
                <a:path extrusionOk="0" h="833" w="832">
                  <a:moveTo>
                    <a:pt x="417" y="1"/>
                  </a:moveTo>
                  <a:cubicBezTo>
                    <a:pt x="186" y="1"/>
                    <a:pt x="0" y="187"/>
                    <a:pt x="0" y="417"/>
                  </a:cubicBezTo>
                  <a:cubicBezTo>
                    <a:pt x="0" y="646"/>
                    <a:pt x="186" y="832"/>
                    <a:pt x="417" y="832"/>
                  </a:cubicBezTo>
                  <a:cubicBezTo>
                    <a:pt x="646" y="832"/>
                    <a:pt x="832" y="646"/>
                    <a:pt x="832" y="417"/>
                  </a:cubicBezTo>
                  <a:cubicBezTo>
                    <a:pt x="832" y="187"/>
                    <a:pt x="646" y="1"/>
                    <a:pt x="4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2"/>
            <p:cNvSpPr/>
            <p:nvPr/>
          </p:nvSpPr>
          <p:spPr>
            <a:xfrm>
              <a:off x="1218215" y="4285855"/>
              <a:ext cx="23102" cy="23102"/>
            </a:xfrm>
            <a:custGeom>
              <a:rect b="b" l="l" r="r" t="t"/>
              <a:pathLst>
                <a:path extrusionOk="0" h="523" w="523">
                  <a:moveTo>
                    <a:pt x="261" y="1"/>
                  </a:moveTo>
                  <a:cubicBezTo>
                    <a:pt x="117" y="1"/>
                    <a:pt x="0" y="118"/>
                    <a:pt x="0" y="262"/>
                  </a:cubicBezTo>
                  <a:cubicBezTo>
                    <a:pt x="0" y="406"/>
                    <a:pt x="117" y="523"/>
                    <a:pt x="261" y="523"/>
                  </a:cubicBezTo>
                  <a:cubicBezTo>
                    <a:pt x="405" y="523"/>
                    <a:pt x="522" y="406"/>
                    <a:pt x="522" y="262"/>
                  </a:cubicBezTo>
                  <a:cubicBezTo>
                    <a:pt x="522" y="118"/>
                    <a:pt x="405" y="1"/>
                    <a:pt x="2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2"/>
            <p:cNvSpPr/>
            <p:nvPr/>
          </p:nvSpPr>
          <p:spPr>
            <a:xfrm>
              <a:off x="1274491" y="3969624"/>
              <a:ext cx="20673" cy="20717"/>
            </a:xfrm>
            <a:custGeom>
              <a:rect b="b" l="l" r="r" t="t"/>
              <a:pathLst>
                <a:path extrusionOk="0" h="469" w="468">
                  <a:moveTo>
                    <a:pt x="234" y="1"/>
                  </a:moveTo>
                  <a:cubicBezTo>
                    <a:pt x="106" y="1"/>
                    <a:pt x="0" y="106"/>
                    <a:pt x="0" y="234"/>
                  </a:cubicBezTo>
                  <a:cubicBezTo>
                    <a:pt x="0" y="364"/>
                    <a:pt x="106" y="468"/>
                    <a:pt x="234" y="468"/>
                  </a:cubicBezTo>
                  <a:cubicBezTo>
                    <a:pt x="363" y="468"/>
                    <a:pt x="468" y="364"/>
                    <a:pt x="468" y="234"/>
                  </a:cubicBezTo>
                  <a:cubicBezTo>
                    <a:pt x="468" y="106"/>
                    <a:pt x="363"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2"/>
            <p:cNvSpPr/>
            <p:nvPr/>
          </p:nvSpPr>
          <p:spPr>
            <a:xfrm>
              <a:off x="1053054" y="4137656"/>
              <a:ext cx="20275" cy="20275"/>
            </a:xfrm>
            <a:custGeom>
              <a:rect b="b" l="l" r="r" t="t"/>
              <a:pathLst>
                <a:path extrusionOk="0" h="459" w="459">
                  <a:moveTo>
                    <a:pt x="230" y="0"/>
                  </a:moveTo>
                  <a:cubicBezTo>
                    <a:pt x="102" y="0"/>
                    <a:pt x="0" y="103"/>
                    <a:pt x="0" y="230"/>
                  </a:cubicBezTo>
                  <a:cubicBezTo>
                    <a:pt x="0" y="357"/>
                    <a:pt x="102" y="459"/>
                    <a:pt x="230" y="459"/>
                  </a:cubicBezTo>
                  <a:cubicBezTo>
                    <a:pt x="355" y="459"/>
                    <a:pt x="459" y="357"/>
                    <a:pt x="459" y="230"/>
                  </a:cubicBezTo>
                  <a:cubicBezTo>
                    <a:pt x="459" y="103"/>
                    <a:pt x="355" y="0"/>
                    <a:pt x="23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2"/>
            <p:cNvSpPr/>
            <p:nvPr/>
          </p:nvSpPr>
          <p:spPr>
            <a:xfrm>
              <a:off x="1181596" y="3958758"/>
              <a:ext cx="107251" cy="194050"/>
            </a:xfrm>
            <a:custGeom>
              <a:rect b="b" l="l" r="r" t="t"/>
              <a:pathLst>
                <a:path extrusionOk="0" h="4393" w="2428">
                  <a:moveTo>
                    <a:pt x="194" y="1"/>
                  </a:moveTo>
                  <a:lnTo>
                    <a:pt x="0" y="36"/>
                  </a:lnTo>
                  <a:lnTo>
                    <a:pt x="792" y="4393"/>
                  </a:lnTo>
                  <a:lnTo>
                    <a:pt x="2428" y="519"/>
                  </a:lnTo>
                  <a:lnTo>
                    <a:pt x="2246" y="443"/>
                  </a:lnTo>
                  <a:lnTo>
                    <a:pt x="868" y="3708"/>
                  </a:lnTo>
                  <a:lnTo>
                    <a:pt x="19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2"/>
            <p:cNvSpPr/>
            <p:nvPr/>
          </p:nvSpPr>
          <p:spPr>
            <a:xfrm>
              <a:off x="1050934" y="4044585"/>
              <a:ext cx="182697" cy="107604"/>
            </a:xfrm>
            <a:custGeom>
              <a:rect b="b" l="l" r="r" t="t"/>
              <a:pathLst>
                <a:path extrusionOk="0" h="2436" w="4136">
                  <a:moveTo>
                    <a:pt x="95" y="1"/>
                  </a:moveTo>
                  <a:lnTo>
                    <a:pt x="1" y="174"/>
                  </a:lnTo>
                  <a:lnTo>
                    <a:pt x="3439" y="2031"/>
                  </a:lnTo>
                  <a:lnTo>
                    <a:pt x="271" y="2238"/>
                  </a:lnTo>
                  <a:lnTo>
                    <a:pt x="283" y="2435"/>
                  </a:lnTo>
                  <a:lnTo>
                    <a:pt x="4136" y="2183"/>
                  </a:lnTo>
                  <a:lnTo>
                    <a:pt x="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2"/>
            <p:cNvSpPr/>
            <p:nvPr/>
          </p:nvSpPr>
          <p:spPr>
            <a:xfrm>
              <a:off x="1202622" y="4064595"/>
              <a:ext cx="188661" cy="89538"/>
            </a:xfrm>
            <a:custGeom>
              <a:rect b="b" l="l" r="r" t="t"/>
              <a:pathLst>
                <a:path extrusionOk="0" h="2027" w="4271">
                  <a:moveTo>
                    <a:pt x="3286" y="0"/>
                  </a:moveTo>
                  <a:lnTo>
                    <a:pt x="1" y="1728"/>
                  </a:lnTo>
                  <a:lnTo>
                    <a:pt x="4257" y="2027"/>
                  </a:lnTo>
                  <a:lnTo>
                    <a:pt x="4270" y="1830"/>
                  </a:lnTo>
                  <a:lnTo>
                    <a:pt x="706" y="1581"/>
                  </a:lnTo>
                  <a:lnTo>
                    <a:pt x="3378" y="175"/>
                  </a:lnTo>
                  <a:lnTo>
                    <a:pt x="32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2"/>
            <p:cNvSpPr/>
            <p:nvPr/>
          </p:nvSpPr>
          <p:spPr>
            <a:xfrm>
              <a:off x="1213091" y="4127276"/>
              <a:ext cx="127747" cy="170462"/>
            </a:xfrm>
            <a:custGeom>
              <a:rect b="b" l="l" r="r" t="t"/>
              <a:pathLst>
                <a:path extrusionOk="0" h="3859" w="2892">
                  <a:moveTo>
                    <a:pt x="1" y="1"/>
                  </a:moveTo>
                  <a:lnTo>
                    <a:pt x="279" y="3859"/>
                  </a:lnTo>
                  <a:lnTo>
                    <a:pt x="476" y="3845"/>
                  </a:lnTo>
                  <a:lnTo>
                    <a:pt x="232" y="469"/>
                  </a:lnTo>
                  <a:lnTo>
                    <a:pt x="2761" y="2713"/>
                  </a:lnTo>
                  <a:lnTo>
                    <a:pt x="2891" y="256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2"/>
            <p:cNvSpPr/>
            <p:nvPr/>
          </p:nvSpPr>
          <p:spPr>
            <a:xfrm>
              <a:off x="1082605" y="4134255"/>
              <a:ext cx="138790" cy="132032"/>
            </a:xfrm>
            <a:custGeom>
              <a:rect b="b" l="l" r="r" t="t"/>
              <a:pathLst>
                <a:path extrusionOk="0" h="2989" w="3142">
                  <a:moveTo>
                    <a:pt x="3007" y="0"/>
                  </a:moveTo>
                  <a:lnTo>
                    <a:pt x="1" y="2845"/>
                  </a:lnTo>
                  <a:lnTo>
                    <a:pt x="137" y="2988"/>
                  </a:lnTo>
                  <a:lnTo>
                    <a:pt x="3142" y="143"/>
                  </a:lnTo>
                  <a:lnTo>
                    <a:pt x="30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155" name="Shape 1155"/>
        <p:cNvGrpSpPr/>
        <p:nvPr/>
      </p:nvGrpSpPr>
      <p:grpSpPr>
        <a:xfrm>
          <a:off x="0" y="0"/>
          <a:ext cx="0" cy="0"/>
          <a:chOff x="0" y="0"/>
          <a:chExt cx="0" cy="0"/>
        </a:xfrm>
      </p:grpSpPr>
      <p:grpSp>
        <p:nvGrpSpPr>
          <p:cNvPr id="1156" name="Google Shape;1156;p23"/>
          <p:cNvGrpSpPr/>
          <p:nvPr/>
        </p:nvGrpSpPr>
        <p:grpSpPr>
          <a:xfrm>
            <a:off x="-12700" y="3175"/>
            <a:ext cx="9220200" cy="5200800"/>
            <a:chOff x="-12700" y="3175"/>
            <a:chExt cx="9220200" cy="5200800"/>
          </a:xfrm>
        </p:grpSpPr>
        <p:cxnSp>
          <p:nvCxnSpPr>
            <p:cNvPr id="1157" name="Google Shape;1157;p23"/>
            <p:cNvCxnSpPr/>
            <p:nvPr/>
          </p:nvCxnSpPr>
          <p:spPr>
            <a:xfrm>
              <a:off x="71221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158" name="Google Shape;1158;p23"/>
            <p:cNvCxnSpPr/>
            <p:nvPr/>
          </p:nvCxnSpPr>
          <p:spPr>
            <a:xfrm>
              <a:off x="156994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159" name="Google Shape;1159;p23"/>
            <p:cNvCxnSpPr/>
            <p:nvPr/>
          </p:nvCxnSpPr>
          <p:spPr>
            <a:xfrm>
              <a:off x="242767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160" name="Google Shape;1160;p23"/>
            <p:cNvCxnSpPr/>
            <p:nvPr/>
          </p:nvCxnSpPr>
          <p:spPr>
            <a:xfrm>
              <a:off x="328540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161" name="Google Shape;1161;p23"/>
            <p:cNvCxnSpPr/>
            <p:nvPr/>
          </p:nvCxnSpPr>
          <p:spPr>
            <a:xfrm>
              <a:off x="414313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162" name="Google Shape;1162;p23"/>
            <p:cNvCxnSpPr/>
            <p:nvPr/>
          </p:nvCxnSpPr>
          <p:spPr>
            <a:xfrm>
              <a:off x="500086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163" name="Google Shape;1163;p23"/>
            <p:cNvCxnSpPr/>
            <p:nvPr/>
          </p:nvCxnSpPr>
          <p:spPr>
            <a:xfrm>
              <a:off x="585859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164" name="Google Shape;1164;p23"/>
            <p:cNvCxnSpPr/>
            <p:nvPr/>
          </p:nvCxnSpPr>
          <p:spPr>
            <a:xfrm>
              <a:off x="671632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165" name="Google Shape;1165;p23"/>
            <p:cNvCxnSpPr/>
            <p:nvPr/>
          </p:nvCxnSpPr>
          <p:spPr>
            <a:xfrm>
              <a:off x="7574057"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166" name="Google Shape;1166;p23"/>
            <p:cNvCxnSpPr/>
            <p:nvPr/>
          </p:nvCxnSpPr>
          <p:spPr>
            <a:xfrm>
              <a:off x="8431788"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167" name="Google Shape;1167;p23"/>
            <p:cNvCxnSpPr/>
            <p:nvPr/>
          </p:nvCxnSpPr>
          <p:spPr>
            <a:xfrm>
              <a:off x="-12700" y="67615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168" name="Google Shape;1168;p23"/>
            <p:cNvCxnSpPr/>
            <p:nvPr/>
          </p:nvCxnSpPr>
          <p:spPr>
            <a:xfrm>
              <a:off x="-12700" y="143439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169" name="Google Shape;1169;p23"/>
            <p:cNvCxnSpPr/>
            <p:nvPr/>
          </p:nvCxnSpPr>
          <p:spPr>
            <a:xfrm>
              <a:off x="-12700" y="219263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170" name="Google Shape;1170;p23"/>
            <p:cNvCxnSpPr/>
            <p:nvPr/>
          </p:nvCxnSpPr>
          <p:spPr>
            <a:xfrm>
              <a:off x="-12700" y="295087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171" name="Google Shape;1171;p23"/>
            <p:cNvCxnSpPr/>
            <p:nvPr/>
          </p:nvCxnSpPr>
          <p:spPr>
            <a:xfrm>
              <a:off x="-12700" y="370911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172" name="Google Shape;1172;p23"/>
            <p:cNvCxnSpPr/>
            <p:nvPr/>
          </p:nvCxnSpPr>
          <p:spPr>
            <a:xfrm>
              <a:off x="-12700" y="4467350"/>
              <a:ext cx="9220200" cy="0"/>
            </a:xfrm>
            <a:prstGeom prst="straightConnector1">
              <a:avLst/>
            </a:prstGeom>
            <a:noFill/>
            <a:ln cap="flat" cmpd="sng" w="9525">
              <a:solidFill>
                <a:schemeClr val="accent4"/>
              </a:solidFill>
              <a:prstDash val="solid"/>
              <a:round/>
              <a:headEnd len="med" w="med" type="none"/>
              <a:tailEnd len="med" w="med" type="none"/>
            </a:ln>
          </p:spPr>
        </p:cxnSp>
      </p:grpSp>
      <p:sp>
        <p:nvSpPr>
          <p:cNvPr id="1173" name="Google Shape;1173;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174" name="Google Shape;1174;p23"/>
          <p:cNvSpPr txBox="1"/>
          <p:nvPr>
            <p:ph idx="1" type="subTitle"/>
          </p:nvPr>
        </p:nvSpPr>
        <p:spPr>
          <a:xfrm>
            <a:off x="937625" y="2599725"/>
            <a:ext cx="2175300" cy="85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75" name="Google Shape;1175;p23"/>
          <p:cNvSpPr txBox="1"/>
          <p:nvPr>
            <p:ph idx="2" type="subTitle"/>
          </p:nvPr>
        </p:nvSpPr>
        <p:spPr>
          <a:xfrm>
            <a:off x="3484350" y="2599725"/>
            <a:ext cx="2175300" cy="85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76" name="Google Shape;1176;p23"/>
          <p:cNvSpPr txBox="1"/>
          <p:nvPr>
            <p:ph idx="3" type="subTitle"/>
          </p:nvPr>
        </p:nvSpPr>
        <p:spPr>
          <a:xfrm>
            <a:off x="6031075" y="2599725"/>
            <a:ext cx="2175300" cy="85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77" name="Google Shape;1177;p23"/>
          <p:cNvSpPr txBox="1"/>
          <p:nvPr>
            <p:ph idx="4" type="subTitle"/>
          </p:nvPr>
        </p:nvSpPr>
        <p:spPr>
          <a:xfrm>
            <a:off x="937625" y="2225250"/>
            <a:ext cx="2175300" cy="447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dk2"/>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78" name="Google Shape;1178;p23"/>
          <p:cNvSpPr txBox="1"/>
          <p:nvPr>
            <p:ph idx="5" type="subTitle"/>
          </p:nvPr>
        </p:nvSpPr>
        <p:spPr>
          <a:xfrm>
            <a:off x="3484348" y="2225250"/>
            <a:ext cx="2175300" cy="447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dk2"/>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79" name="Google Shape;1179;p23"/>
          <p:cNvSpPr txBox="1"/>
          <p:nvPr>
            <p:ph idx="6" type="subTitle"/>
          </p:nvPr>
        </p:nvSpPr>
        <p:spPr>
          <a:xfrm>
            <a:off x="6031075" y="2225250"/>
            <a:ext cx="2175300" cy="4476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dk2"/>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80" name="Google Shape;1180;p23"/>
          <p:cNvSpPr/>
          <p:nvPr/>
        </p:nvSpPr>
        <p:spPr>
          <a:xfrm>
            <a:off x="3049425" y="4180407"/>
            <a:ext cx="2451332" cy="1295877"/>
          </a:xfrm>
          <a:custGeom>
            <a:rect b="b" l="l" r="r" t="t"/>
            <a:pathLst>
              <a:path extrusionOk="0" h="96169" w="181917">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23"/>
          <p:cNvSpPr/>
          <p:nvPr/>
        </p:nvSpPr>
        <p:spPr>
          <a:xfrm flipH="1" rot="10800000">
            <a:off x="7533319" y="-263497"/>
            <a:ext cx="1882841" cy="995349"/>
          </a:xfrm>
          <a:custGeom>
            <a:rect b="b" l="l" r="r" t="t"/>
            <a:pathLst>
              <a:path extrusionOk="0" h="96169" w="181917">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2" name="Google Shape;1182;p23"/>
          <p:cNvGrpSpPr/>
          <p:nvPr/>
        </p:nvGrpSpPr>
        <p:grpSpPr>
          <a:xfrm>
            <a:off x="8528497" y="3456834"/>
            <a:ext cx="502241" cy="499193"/>
            <a:chOff x="5275459" y="1221034"/>
            <a:chExt cx="502241" cy="499193"/>
          </a:xfrm>
        </p:grpSpPr>
        <p:sp>
          <p:nvSpPr>
            <p:cNvPr id="1183" name="Google Shape;1183;p23"/>
            <p:cNvSpPr/>
            <p:nvPr/>
          </p:nvSpPr>
          <p:spPr>
            <a:xfrm>
              <a:off x="5377277" y="1346352"/>
              <a:ext cx="288049" cy="288005"/>
            </a:xfrm>
            <a:custGeom>
              <a:rect b="b" l="l" r="r" t="t"/>
              <a:pathLst>
                <a:path extrusionOk="0" h="6520" w="6521">
                  <a:moveTo>
                    <a:pt x="3261" y="0"/>
                  </a:moveTo>
                  <a:cubicBezTo>
                    <a:pt x="1461" y="0"/>
                    <a:pt x="1" y="1460"/>
                    <a:pt x="1" y="3261"/>
                  </a:cubicBezTo>
                  <a:cubicBezTo>
                    <a:pt x="1" y="5061"/>
                    <a:pt x="1461" y="6520"/>
                    <a:pt x="3261" y="6520"/>
                  </a:cubicBezTo>
                  <a:cubicBezTo>
                    <a:pt x="5060" y="6520"/>
                    <a:pt x="6520" y="5061"/>
                    <a:pt x="6520" y="3261"/>
                  </a:cubicBezTo>
                  <a:cubicBezTo>
                    <a:pt x="6520" y="1460"/>
                    <a:pt x="5060" y="0"/>
                    <a:pt x="32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3"/>
            <p:cNvSpPr/>
            <p:nvPr/>
          </p:nvSpPr>
          <p:spPr>
            <a:xfrm>
              <a:off x="5447555" y="1221034"/>
              <a:ext cx="60781" cy="60781"/>
            </a:xfrm>
            <a:custGeom>
              <a:rect b="b" l="l" r="r" t="t"/>
              <a:pathLst>
                <a:path extrusionOk="0" h="1376" w="1376">
                  <a:moveTo>
                    <a:pt x="688" y="0"/>
                  </a:moveTo>
                  <a:cubicBezTo>
                    <a:pt x="308" y="0"/>
                    <a:pt x="0" y="308"/>
                    <a:pt x="0" y="688"/>
                  </a:cubicBezTo>
                  <a:cubicBezTo>
                    <a:pt x="0" y="1067"/>
                    <a:pt x="308" y="1375"/>
                    <a:pt x="688" y="1375"/>
                  </a:cubicBezTo>
                  <a:cubicBezTo>
                    <a:pt x="1067" y="1375"/>
                    <a:pt x="1375" y="1067"/>
                    <a:pt x="1375" y="688"/>
                  </a:cubicBezTo>
                  <a:cubicBezTo>
                    <a:pt x="1375" y="308"/>
                    <a:pt x="1067" y="0"/>
                    <a:pt x="6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23"/>
            <p:cNvSpPr/>
            <p:nvPr/>
          </p:nvSpPr>
          <p:spPr>
            <a:xfrm>
              <a:off x="5318527" y="1634312"/>
              <a:ext cx="49252" cy="49297"/>
            </a:xfrm>
            <a:custGeom>
              <a:rect b="b" l="l" r="r" t="t"/>
              <a:pathLst>
                <a:path extrusionOk="0" h="1116" w="1115">
                  <a:moveTo>
                    <a:pt x="557" y="1"/>
                  </a:moveTo>
                  <a:cubicBezTo>
                    <a:pt x="250" y="1"/>
                    <a:pt x="0" y="250"/>
                    <a:pt x="0" y="558"/>
                  </a:cubicBezTo>
                  <a:cubicBezTo>
                    <a:pt x="0" y="866"/>
                    <a:pt x="250" y="1116"/>
                    <a:pt x="557" y="1116"/>
                  </a:cubicBezTo>
                  <a:cubicBezTo>
                    <a:pt x="865" y="1116"/>
                    <a:pt x="1114" y="866"/>
                    <a:pt x="1114" y="558"/>
                  </a:cubicBezTo>
                  <a:cubicBezTo>
                    <a:pt x="1114" y="250"/>
                    <a:pt x="865" y="1"/>
                    <a:pt x="5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23"/>
            <p:cNvSpPr/>
            <p:nvPr/>
          </p:nvSpPr>
          <p:spPr>
            <a:xfrm>
              <a:off x="5665281" y="1616246"/>
              <a:ext cx="33306" cy="33262"/>
            </a:xfrm>
            <a:custGeom>
              <a:rect b="b" l="l" r="r" t="t"/>
              <a:pathLst>
                <a:path extrusionOk="0" h="753" w="754">
                  <a:moveTo>
                    <a:pt x="377" y="0"/>
                  </a:moveTo>
                  <a:cubicBezTo>
                    <a:pt x="169" y="0"/>
                    <a:pt x="0" y="168"/>
                    <a:pt x="0" y="376"/>
                  </a:cubicBezTo>
                  <a:cubicBezTo>
                    <a:pt x="0" y="583"/>
                    <a:pt x="169" y="752"/>
                    <a:pt x="377" y="752"/>
                  </a:cubicBezTo>
                  <a:cubicBezTo>
                    <a:pt x="584" y="752"/>
                    <a:pt x="753" y="583"/>
                    <a:pt x="753" y="376"/>
                  </a:cubicBezTo>
                  <a:cubicBezTo>
                    <a:pt x="753" y="168"/>
                    <a:pt x="584" y="0"/>
                    <a:pt x="3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23"/>
            <p:cNvSpPr/>
            <p:nvPr/>
          </p:nvSpPr>
          <p:spPr>
            <a:xfrm>
              <a:off x="5681890" y="1381646"/>
              <a:ext cx="31893" cy="31848"/>
            </a:xfrm>
            <a:custGeom>
              <a:rect b="b" l="l" r="r" t="t"/>
              <a:pathLst>
                <a:path extrusionOk="0" h="721" w="722">
                  <a:moveTo>
                    <a:pt x="360" y="0"/>
                  </a:moveTo>
                  <a:cubicBezTo>
                    <a:pt x="162" y="0"/>
                    <a:pt x="1" y="161"/>
                    <a:pt x="1" y="360"/>
                  </a:cubicBezTo>
                  <a:cubicBezTo>
                    <a:pt x="1" y="559"/>
                    <a:pt x="162" y="720"/>
                    <a:pt x="360" y="720"/>
                  </a:cubicBezTo>
                  <a:cubicBezTo>
                    <a:pt x="560" y="720"/>
                    <a:pt x="721" y="559"/>
                    <a:pt x="721" y="360"/>
                  </a:cubicBezTo>
                  <a:cubicBezTo>
                    <a:pt x="721" y="161"/>
                    <a:pt x="560" y="0"/>
                    <a:pt x="36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23"/>
            <p:cNvSpPr/>
            <p:nvPr/>
          </p:nvSpPr>
          <p:spPr>
            <a:xfrm>
              <a:off x="5275459" y="1346484"/>
              <a:ext cx="48369" cy="48369"/>
            </a:xfrm>
            <a:custGeom>
              <a:rect b="b" l="l" r="r" t="t"/>
              <a:pathLst>
                <a:path extrusionOk="0" h="1095" w="1095">
                  <a:moveTo>
                    <a:pt x="548" y="1"/>
                  </a:moveTo>
                  <a:cubicBezTo>
                    <a:pt x="246" y="1"/>
                    <a:pt x="1" y="245"/>
                    <a:pt x="1" y="548"/>
                  </a:cubicBezTo>
                  <a:cubicBezTo>
                    <a:pt x="1" y="849"/>
                    <a:pt x="246" y="1094"/>
                    <a:pt x="548" y="1094"/>
                  </a:cubicBezTo>
                  <a:cubicBezTo>
                    <a:pt x="850" y="1094"/>
                    <a:pt x="1094" y="849"/>
                    <a:pt x="1094" y="548"/>
                  </a:cubicBezTo>
                  <a:cubicBezTo>
                    <a:pt x="1094" y="245"/>
                    <a:pt x="850" y="1"/>
                    <a:pt x="5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23"/>
            <p:cNvSpPr/>
            <p:nvPr/>
          </p:nvSpPr>
          <p:spPr>
            <a:xfrm>
              <a:off x="5728360" y="1481961"/>
              <a:ext cx="49341" cy="49341"/>
            </a:xfrm>
            <a:custGeom>
              <a:rect b="b" l="l" r="r" t="t"/>
              <a:pathLst>
                <a:path extrusionOk="0" h="1117" w="1117">
                  <a:moveTo>
                    <a:pt x="559" y="0"/>
                  </a:moveTo>
                  <a:cubicBezTo>
                    <a:pt x="251" y="0"/>
                    <a:pt x="0" y="251"/>
                    <a:pt x="0" y="558"/>
                  </a:cubicBezTo>
                  <a:cubicBezTo>
                    <a:pt x="0" y="867"/>
                    <a:pt x="251" y="1116"/>
                    <a:pt x="559" y="1116"/>
                  </a:cubicBezTo>
                  <a:cubicBezTo>
                    <a:pt x="867" y="1116"/>
                    <a:pt x="1117" y="867"/>
                    <a:pt x="1117" y="558"/>
                  </a:cubicBezTo>
                  <a:cubicBezTo>
                    <a:pt x="1117" y="251"/>
                    <a:pt x="867" y="0"/>
                    <a:pt x="5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23"/>
            <p:cNvSpPr/>
            <p:nvPr/>
          </p:nvSpPr>
          <p:spPr>
            <a:xfrm>
              <a:off x="5521235" y="1689263"/>
              <a:ext cx="30965" cy="30965"/>
            </a:xfrm>
            <a:custGeom>
              <a:rect b="b" l="l" r="r" t="t"/>
              <a:pathLst>
                <a:path extrusionOk="0" h="701" w="701">
                  <a:moveTo>
                    <a:pt x="352" y="0"/>
                  </a:moveTo>
                  <a:cubicBezTo>
                    <a:pt x="158" y="0"/>
                    <a:pt x="1" y="157"/>
                    <a:pt x="1" y="351"/>
                  </a:cubicBezTo>
                  <a:cubicBezTo>
                    <a:pt x="1" y="544"/>
                    <a:pt x="158" y="700"/>
                    <a:pt x="352" y="700"/>
                  </a:cubicBezTo>
                  <a:cubicBezTo>
                    <a:pt x="544" y="700"/>
                    <a:pt x="701" y="544"/>
                    <a:pt x="701" y="351"/>
                  </a:cubicBezTo>
                  <a:cubicBezTo>
                    <a:pt x="701" y="157"/>
                    <a:pt x="544" y="0"/>
                    <a:pt x="3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23"/>
            <p:cNvSpPr/>
            <p:nvPr/>
          </p:nvSpPr>
          <p:spPr>
            <a:xfrm>
              <a:off x="5596814" y="1264986"/>
              <a:ext cx="27740" cy="27696"/>
            </a:xfrm>
            <a:custGeom>
              <a:rect b="b" l="l" r="r" t="t"/>
              <a:pathLst>
                <a:path extrusionOk="0" h="627" w="628">
                  <a:moveTo>
                    <a:pt x="314" y="0"/>
                  </a:moveTo>
                  <a:cubicBezTo>
                    <a:pt x="141" y="0"/>
                    <a:pt x="1" y="140"/>
                    <a:pt x="1" y="313"/>
                  </a:cubicBezTo>
                  <a:cubicBezTo>
                    <a:pt x="1" y="487"/>
                    <a:pt x="141" y="626"/>
                    <a:pt x="314" y="626"/>
                  </a:cubicBezTo>
                  <a:cubicBezTo>
                    <a:pt x="487" y="626"/>
                    <a:pt x="628" y="487"/>
                    <a:pt x="628" y="313"/>
                  </a:cubicBezTo>
                  <a:cubicBezTo>
                    <a:pt x="628" y="140"/>
                    <a:pt x="487" y="0"/>
                    <a:pt x="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23"/>
            <p:cNvSpPr/>
            <p:nvPr/>
          </p:nvSpPr>
          <p:spPr>
            <a:xfrm>
              <a:off x="5299621" y="1490354"/>
              <a:ext cx="27254" cy="27210"/>
            </a:xfrm>
            <a:custGeom>
              <a:rect b="b" l="l" r="r" t="t"/>
              <a:pathLst>
                <a:path extrusionOk="0" h="616" w="617">
                  <a:moveTo>
                    <a:pt x="308" y="1"/>
                  </a:moveTo>
                  <a:cubicBezTo>
                    <a:pt x="139" y="1"/>
                    <a:pt x="1" y="138"/>
                    <a:pt x="1" y="308"/>
                  </a:cubicBezTo>
                  <a:cubicBezTo>
                    <a:pt x="1" y="478"/>
                    <a:pt x="139" y="616"/>
                    <a:pt x="308" y="616"/>
                  </a:cubicBezTo>
                  <a:cubicBezTo>
                    <a:pt x="478" y="616"/>
                    <a:pt x="616" y="478"/>
                    <a:pt x="616" y="308"/>
                  </a:cubicBezTo>
                  <a:cubicBezTo>
                    <a:pt x="616" y="138"/>
                    <a:pt x="478" y="1"/>
                    <a:pt x="3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23"/>
            <p:cNvSpPr/>
            <p:nvPr/>
          </p:nvSpPr>
          <p:spPr>
            <a:xfrm>
              <a:off x="5472159" y="1250321"/>
              <a:ext cx="143958" cy="260397"/>
            </a:xfrm>
            <a:custGeom>
              <a:rect b="b" l="l" r="r" t="t"/>
              <a:pathLst>
                <a:path extrusionOk="0" h="5895" w="3259">
                  <a:moveTo>
                    <a:pt x="260" y="1"/>
                  </a:moveTo>
                  <a:lnTo>
                    <a:pt x="0" y="49"/>
                  </a:lnTo>
                  <a:lnTo>
                    <a:pt x="1062" y="5894"/>
                  </a:lnTo>
                  <a:lnTo>
                    <a:pt x="3258" y="696"/>
                  </a:lnTo>
                  <a:lnTo>
                    <a:pt x="3014" y="594"/>
                  </a:lnTo>
                  <a:lnTo>
                    <a:pt x="1163" y="4974"/>
                  </a:lnTo>
                  <a:lnTo>
                    <a:pt x="26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23"/>
            <p:cNvSpPr/>
            <p:nvPr/>
          </p:nvSpPr>
          <p:spPr>
            <a:xfrm>
              <a:off x="5296883" y="1365478"/>
              <a:ext cx="245069" cy="144312"/>
            </a:xfrm>
            <a:custGeom>
              <a:rect b="b" l="l" r="r" t="t"/>
              <a:pathLst>
                <a:path extrusionOk="0" h="3267" w="5548">
                  <a:moveTo>
                    <a:pt x="126" y="1"/>
                  </a:moveTo>
                  <a:lnTo>
                    <a:pt x="0" y="233"/>
                  </a:lnTo>
                  <a:lnTo>
                    <a:pt x="4614" y="2726"/>
                  </a:lnTo>
                  <a:lnTo>
                    <a:pt x="362" y="3004"/>
                  </a:lnTo>
                  <a:lnTo>
                    <a:pt x="379" y="3267"/>
                  </a:lnTo>
                  <a:lnTo>
                    <a:pt x="5547" y="2930"/>
                  </a:lnTo>
                  <a:lnTo>
                    <a:pt x="12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23"/>
            <p:cNvSpPr/>
            <p:nvPr/>
          </p:nvSpPr>
          <p:spPr>
            <a:xfrm>
              <a:off x="5500430" y="1392335"/>
              <a:ext cx="253020" cy="120149"/>
            </a:xfrm>
            <a:custGeom>
              <a:rect b="b" l="l" r="r" t="t"/>
              <a:pathLst>
                <a:path extrusionOk="0" h="2720" w="5728">
                  <a:moveTo>
                    <a:pt x="4407" y="1"/>
                  </a:moveTo>
                  <a:lnTo>
                    <a:pt x="0" y="2318"/>
                  </a:lnTo>
                  <a:lnTo>
                    <a:pt x="5710" y="2720"/>
                  </a:lnTo>
                  <a:lnTo>
                    <a:pt x="5728" y="2456"/>
                  </a:lnTo>
                  <a:lnTo>
                    <a:pt x="945" y="2120"/>
                  </a:lnTo>
                  <a:lnTo>
                    <a:pt x="4531" y="236"/>
                  </a:lnTo>
                  <a:lnTo>
                    <a:pt x="44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23"/>
            <p:cNvSpPr/>
            <p:nvPr/>
          </p:nvSpPr>
          <p:spPr>
            <a:xfrm>
              <a:off x="5514432" y="1476484"/>
              <a:ext cx="171389" cy="228681"/>
            </a:xfrm>
            <a:custGeom>
              <a:rect b="b" l="l" r="r" t="t"/>
              <a:pathLst>
                <a:path extrusionOk="0" h="5177" w="3880">
                  <a:moveTo>
                    <a:pt x="1" y="0"/>
                  </a:moveTo>
                  <a:lnTo>
                    <a:pt x="374" y="5177"/>
                  </a:lnTo>
                  <a:lnTo>
                    <a:pt x="637" y="5157"/>
                  </a:lnTo>
                  <a:lnTo>
                    <a:pt x="310" y="629"/>
                  </a:lnTo>
                  <a:lnTo>
                    <a:pt x="310" y="629"/>
                  </a:lnTo>
                  <a:lnTo>
                    <a:pt x="3703" y="3638"/>
                  </a:lnTo>
                  <a:lnTo>
                    <a:pt x="3879" y="3441"/>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23"/>
            <p:cNvSpPr/>
            <p:nvPr/>
          </p:nvSpPr>
          <p:spPr>
            <a:xfrm>
              <a:off x="5339067" y="1485804"/>
              <a:ext cx="186187" cy="177176"/>
            </a:xfrm>
            <a:custGeom>
              <a:rect b="b" l="l" r="r" t="t"/>
              <a:pathLst>
                <a:path extrusionOk="0" h="4011" w="4215">
                  <a:moveTo>
                    <a:pt x="4033" y="0"/>
                  </a:moveTo>
                  <a:lnTo>
                    <a:pt x="0" y="3818"/>
                  </a:lnTo>
                  <a:lnTo>
                    <a:pt x="182" y="4011"/>
                  </a:lnTo>
                  <a:lnTo>
                    <a:pt x="4215" y="192"/>
                  </a:lnTo>
                  <a:lnTo>
                    <a:pt x="403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8" name="Google Shape;1198;p23"/>
          <p:cNvSpPr/>
          <p:nvPr/>
        </p:nvSpPr>
        <p:spPr>
          <a:xfrm>
            <a:off x="330642" y="635322"/>
            <a:ext cx="124390" cy="96517"/>
          </a:xfrm>
          <a:custGeom>
            <a:rect b="b" l="l" r="r" t="t"/>
            <a:pathLst>
              <a:path extrusionOk="0" h="2185" w="2816">
                <a:moveTo>
                  <a:pt x="1408" y="1"/>
                </a:moveTo>
                <a:cubicBezTo>
                  <a:pt x="3" y="1"/>
                  <a:pt x="0" y="2184"/>
                  <a:pt x="1408" y="2184"/>
                </a:cubicBezTo>
                <a:cubicBezTo>
                  <a:pt x="2813" y="2184"/>
                  <a:pt x="2816" y="1"/>
                  <a:pt x="1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23"/>
          <p:cNvSpPr/>
          <p:nvPr/>
        </p:nvSpPr>
        <p:spPr>
          <a:xfrm>
            <a:off x="8717451" y="1386736"/>
            <a:ext cx="124346" cy="96517"/>
          </a:xfrm>
          <a:custGeom>
            <a:rect b="b" l="l" r="r" t="t"/>
            <a:pathLst>
              <a:path extrusionOk="0" h="2185" w="2815">
                <a:moveTo>
                  <a:pt x="1407" y="1"/>
                </a:moveTo>
                <a:cubicBezTo>
                  <a:pt x="2" y="1"/>
                  <a:pt x="0" y="2184"/>
                  <a:pt x="1407" y="2184"/>
                </a:cubicBezTo>
                <a:cubicBezTo>
                  <a:pt x="2812" y="2184"/>
                  <a:pt x="2815" y="1"/>
                  <a:pt x="14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00" name="Google Shape;1200;p23"/>
          <p:cNvGrpSpPr/>
          <p:nvPr/>
        </p:nvGrpSpPr>
        <p:grpSpPr>
          <a:xfrm>
            <a:off x="7429412" y="4604003"/>
            <a:ext cx="321165" cy="319232"/>
            <a:chOff x="1034987" y="3936892"/>
            <a:chExt cx="374318" cy="372065"/>
          </a:xfrm>
        </p:grpSpPr>
        <p:sp>
          <p:nvSpPr>
            <p:cNvPr id="1201" name="Google Shape;1201;p23"/>
            <p:cNvSpPr/>
            <p:nvPr/>
          </p:nvSpPr>
          <p:spPr>
            <a:xfrm>
              <a:off x="1110876" y="4030317"/>
              <a:ext cx="214678" cy="214678"/>
            </a:xfrm>
            <a:custGeom>
              <a:rect b="b" l="l" r="r" t="t"/>
              <a:pathLst>
                <a:path extrusionOk="0" h="4860" w="4860">
                  <a:moveTo>
                    <a:pt x="2430" y="1"/>
                  </a:moveTo>
                  <a:cubicBezTo>
                    <a:pt x="1088" y="1"/>
                    <a:pt x="0" y="1088"/>
                    <a:pt x="0" y="2430"/>
                  </a:cubicBezTo>
                  <a:cubicBezTo>
                    <a:pt x="0" y="3772"/>
                    <a:pt x="1088" y="4859"/>
                    <a:pt x="2430" y="4859"/>
                  </a:cubicBezTo>
                  <a:cubicBezTo>
                    <a:pt x="3772" y="4859"/>
                    <a:pt x="4859" y="3772"/>
                    <a:pt x="4859" y="2430"/>
                  </a:cubicBezTo>
                  <a:cubicBezTo>
                    <a:pt x="4859" y="1088"/>
                    <a:pt x="3772" y="1"/>
                    <a:pt x="24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23"/>
            <p:cNvSpPr/>
            <p:nvPr/>
          </p:nvSpPr>
          <p:spPr>
            <a:xfrm>
              <a:off x="1163220" y="3936892"/>
              <a:ext cx="45321" cy="45321"/>
            </a:xfrm>
            <a:custGeom>
              <a:rect b="b" l="l" r="r" t="t"/>
              <a:pathLst>
                <a:path extrusionOk="0" h="1026" w="1026">
                  <a:moveTo>
                    <a:pt x="514" y="1"/>
                  </a:moveTo>
                  <a:cubicBezTo>
                    <a:pt x="230" y="1"/>
                    <a:pt x="1" y="230"/>
                    <a:pt x="1" y="514"/>
                  </a:cubicBezTo>
                  <a:cubicBezTo>
                    <a:pt x="1" y="796"/>
                    <a:pt x="230" y="1025"/>
                    <a:pt x="514" y="1025"/>
                  </a:cubicBezTo>
                  <a:cubicBezTo>
                    <a:pt x="796" y="1025"/>
                    <a:pt x="1025" y="796"/>
                    <a:pt x="1025" y="514"/>
                  </a:cubicBezTo>
                  <a:cubicBezTo>
                    <a:pt x="1025" y="230"/>
                    <a:pt x="796" y="1"/>
                    <a:pt x="5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23"/>
            <p:cNvSpPr/>
            <p:nvPr/>
          </p:nvSpPr>
          <p:spPr>
            <a:xfrm>
              <a:off x="1067057" y="4244951"/>
              <a:ext cx="36752" cy="36707"/>
            </a:xfrm>
            <a:custGeom>
              <a:rect b="b" l="l" r="r" t="t"/>
              <a:pathLst>
                <a:path extrusionOk="0" h="831" w="832">
                  <a:moveTo>
                    <a:pt x="416" y="0"/>
                  </a:moveTo>
                  <a:cubicBezTo>
                    <a:pt x="187" y="0"/>
                    <a:pt x="1" y="186"/>
                    <a:pt x="1" y="415"/>
                  </a:cubicBezTo>
                  <a:cubicBezTo>
                    <a:pt x="1" y="646"/>
                    <a:pt x="187" y="831"/>
                    <a:pt x="416" y="831"/>
                  </a:cubicBezTo>
                  <a:cubicBezTo>
                    <a:pt x="645" y="831"/>
                    <a:pt x="831" y="646"/>
                    <a:pt x="831" y="415"/>
                  </a:cubicBezTo>
                  <a:cubicBezTo>
                    <a:pt x="831" y="186"/>
                    <a:pt x="645" y="0"/>
                    <a:pt x="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3"/>
            <p:cNvSpPr/>
            <p:nvPr/>
          </p:nvSpPr>
          <p:spPr>
            <a:xfrm>
              <a:off x="1325554" y="4231479"/>
              <a:ext cx="24781" cy="24781"/>
            </a:xfrm>
            <a:custGeom>
              <a:rect b="b" l="l" r="r" t="t"/>
              <a:pathLst>
                <a:path extrusionOk="0" h="561" w="561">
                  <a:moveTo>
                    <a:pt x="280" y="0"/>
                  </a:moveTo>
                  <a:cubicBezTo>
                    <a:pt x="125" y="0"/>
                    <a:pt x="0" y="125"/>
                    <a:pt x="0" y="280"/>
                  </a:cubicBezTo>
                  <a:cubicBezTo>
                    <a:pt x="0" y="436"/>
                    <a:pt x="125" y="560"/>
                    <a:pt x="280" y="560"/>
                  </a:cubicBezTo>
                  <a:cubicBezTo>
                    <a:pt x="435" y="560"/>
                    <a:pt x="561" y="436"/>
                    <a:pt x="561" y="280"/>
                  </a:cubicBezTo>
                  <a:cubicBezTo>
                    <a:pt x="561" y="125"/>
                    <a:pt x="435" y="0"/>
                    <a:pt x="2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3"/>
            <p:cNvSpPr/>
            <p:nvPr/>
          </p:nvSpPr>
          <p:spPr>
            <a:xfrm>
              <a:off x="1337922" y="4056644"/>
              <a:ext cx="23765" cy="23721"/>
            </a:xfrm>
            <a:custGeom>
              <a:rect b="b" l="l" r="r" t="t"/>
              <a:pathLst>
                <a:path extrusionOk="0" h="537" w="538">
                  <a:moveTo>
                    <a:pt x="268" y="0"/>
                  </a:moveTo>
                  <a:cubicBezTo>
                    <a:pt x="121" y="0"/>
                    <a:pt x="0" y="120"/>
                    <a:pt x="0" y="268"/>
                  </a:cubicBezTo>
                  <a:cubicBezTo>
                    <a:pt x="0" y="416"/>
                    <a:pt x="121" y="537"/>
                    <a:pt x="268" y="537"/>
                  </a:cubicBezTo>
                  <a:cubicBezTo>
                    <a:pt x="417" y="537"/>
                    <a:pt x="537" y="416"/>
                    <a:pt x="537" y="268"/>
                  </a:cubicBezTo>
                  <a:cubicBezTo>
                    <a:pt x="537" y="120"/>
                    <a:pt x="417" y="0"/>
                    <a:pt x="2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3"/>
            <p:cNvSpPr/>
            <p:nvPr/>
          </p:nvSpPr>
          <p:spPr>
            <a:xfrm>
              <a:off x="1034987" y="4030405"/>
              <a:ext cx="36089" cy="36045"/>
            </a:xfrm>
            <a:custGeom>
              <a:rect b="b" l="l" r="r" t="t"/>
              <a:pathLst>
                <a:path extrusionOk="0" h="816" w="817">
                  <a:moveTo>
                    <a:pt x="409" y="1"/>
                  </a:moveTo>
                  <a:cubicBezTo>
                    <a:pt x="184" y="1"/>
                    <a:pt x="1" y="183"/>
                    <a:pt x="1" y="408"/>
                  </a:cubicBezTo>
                  <a:cubicBezTo>
                    <a:pt x="1" y="634"/>
                    <a:pt x="184" y="815"/>
                    <a:pt x="409" y="815"/>
                  </a:cubicBezTo>
                  <a:cubicBezTo>
                    <a:pt x="634" y="815"/>
                    <a:pt x="817" y="634"/>
                    <a:pt x="817" y="408"/>
                  </a:cubicBezTo>
                  <a:cubicBezTo>
                    <a:pt x="817" y="183"/>
                    <a:pt x="634" y="1"/>
                    <a:pt x="4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3"/>
            <p:cNvSpPr/>
            <p:nvPr/>
          </p:nvSpPr>
          <p:spPr>
            <a:xfrm>
              <a:off x="1372554" y="4131384"/>
              <a:ext cx="36752" cy="36796"/>
            </a:xfrm>
            <a:custGeom>
              <a:rect b="b" l="l" r="r" t="t"/>
              <a:pathLst>
                <a:path extrusionOk="0" h="833" w="832">
                  <a:moveTo>
                    <a:pt x="417" y="1"/>
                  </a:moveTo>
                  <a:cubicBezTo>
                    <a:pt x="186" y="1"/>
                    <a:pt x="0" y="187"/>
                    <a:pt x="0" y="417"/>
                  </a:cubicBezTo>
                  <a:cubicBezTo>
                    <a:pt x="0" y="646"/>
                    <a:pt x="186" y="832"/>
                    <a:pt x="417" y="832"/>
                  </a:cubicBezTo>
                  <a:cubicBezTo>
                    <a:pt x="646" y="832"/>
                    <a:pt x="832" y="646"/>
                    <a:pt x="832" y="417"/>
                  </a:cubicBezTo>
                  <a:cubicBezTo>
                    <a:pt x="832" y="187"/>
                    <a:pt x="646" y="1"/>
                    <a:pt x="4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3"/>
            <p:cNvSpPr/>
            <p:nvPr/>
          </p:nvSpPr>
          <p:spPr>
            <a:xfrm>
              <a:off x="1218215" y="4285855"/>
              <a:ext cx="23102" cy="23102"/>
            </a:xfrm>
            <a:custGeom>
              <a:rect b="b" l="l" r="r" t="t"/>
              <a:pathLst>
                <a:path extrusionOk="0" h="523" w="523">
                  <a:moveTo>
                    <a:pt x="261" y="1"/>
                  </a:moveTo>
                  <a:cubicBezTo>
                    <a:pt x="117" y="1"/>
                    <a:pt x="0" y="118"/>
                    <a:pt x="0" y="262"/>
                  </a:cubicBezTo>
                  <a:cubicBezTo>
                    <a:pt x="0" y="406"/>
                    <a:pt x="117" y="523"/>
                    <a:pt x="261" y="523"/>
                  </a:cubicBezTo>
                  <a:cubicBezTo>
                    <a:pt x="405" y="523"/>
                    <a:pt x="522" y="406"/>
                    <a:pt x="522" y="262"/>
                  </a:cubicBezTo>
                  <a:cubicBezTo>
                    <a:pt x="522" y="118"/>
                    <a:pt x="405" y="1"/>
                    <a:pt x="2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3"/>
            <p:cNvSpPr/>
            <p:nvPr/>
          </p:nvSpPr>
          <p:spPr>
            <a:xfrm>
              <a:off x="1274491" y="3969624"/>
              <a:ext cx="20673" cy="20717"/>
            </a:xfrm>
            <a:custGeom>
              <a:rect b="b" l="l" r="r" t="t"/>
              <a:pathLst>
                <a:path extrusionOk="0" h="469" w="468">
                  <a:moveTo>
                    <a:pt x="234" y="1"/>
                  </a:moveTo>
                  <a:cubicBezTo>
                    <a:pt x="106" y="1"/>
                    <a:pt x="0" y="106"/>
                    <a:pt x="0" y="234"/>
                  </a:cubicBezTo>
                  <a:cubicBezTo>
                    <a:pt x="0" y="364"/>
                    <a:pt x="106" y="468"/>
                    <a:pt x="234" y="468"/>
                  </a:cubicBezTo>
                  <a:cubicBezTo>
                    <a:pt x="363" y="468"/>
                    <a:pt x="468" y="364"/>
                    <a:pt x="468" y="234"/>
                  </a:cubicBezTo>
                  <a:cubicBezTo>
                    <a:pt x="468" y="106"/>
                    <a:pt x="363"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3"/>
            <p:cNvSpPr/>
            <p:nvPr/>
          </p:nvSpPr>
          <p:spPr>
            <a:xfrm>
              <a:off x="1053054" y="4137656"/>
              <a:ext cx="20275" cy="20275"/>
            </a:xfrm>
            <a:custGeom>
              <a:rect b="b" l="l" r="r" t="t"/>
              <a:pathLst>
                <a:path extrusionOk="0" h="459" w="459">
                  <a:moveTo>
                    <a:pt x="230" y="0"/>
                  </a:moveTo>
                  <a:cubicBezTo>
                    <a:pt x="102" y="0"/>
                    <a:pt x="0" y="103"/>
                    <a:pt x="0" y="230"/>
                  </a:cubicBezTo>
                  <a:cubicBezTo>
                    <a:pt x="0" y="357"/>
                    <a:pt x="102" y="459"/>
                    <a:pt x="230" y="459"/>
                  </a:cubicBezTo>
                  <a:cubicBezTo>
                    <a:pt x="355" y="459"/>
                    <a:pt x="459" y="357"/>
                    <a:pt x="459" y="230"/>
                  </a:cubicBezTo>
                  <a:cubicBezTo>
                    <a:pt x="459" y="103"/>
                    <a:pt x="355" y="0"/>
                    <a:pt x="23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3"/>
            <p:cNvSpPr/>
            <p:nvPr/>
          </p:nvSpPr>
          <p:spPr>
            <a:xfrm>
              <a:off x="1181596" y="3958758"/>
              <a:ext cx="107251" cy="194050"/>
            </a:xfrm>
            <a:custGeom>
              <a:rect b="b" l="l" r="r" t="t"/>
              <a:pathLst>
                <a:path extrusionOk="0" h="4393" w="2428">
                  <a:moveTo>
                    <a:pt x="194" y="1"/>
                  </a:moveTo>
                  <a:lnTo>
                    <a:pt x="0" y="36"/>
                  </a:lnTo>
                  <a:lnTo>
                    <a:pt x="792" y="4393"/>
                  </a:lnTo>
                  <a:lnTo>
                    <a:pt x="2428" y="519"/>
                  </a:lnTo>
                  <a:lnTo>
                    <a:pt x="2246" y="443"/>
                  </a:lnTo>
                  <a:lnTo>
                    <a:pt x="868" y="3708"/>
                  </a:lnTo>
                  <a:lnTo>
                    <a:pt x="19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3"/>
            <p:cNvSpPr/>
            <p:nvPr/>
          </p:nvSpPr>
          <p:spPr>
            <a:xfrm>
              <a:off x="1050934" y="4044585"/>
              <a:ext cx="182697" cy="107604"/>
            </a:xfrm>
            <a:custGeom>
              <a:rect b="b" l="l" r="r" t="t"/>
              <a:pathLst>
                <a:path extrusionOk="0" h="2436" w="4136">
                  <a:moveTo>
                    <a:pt x="95" y="1"/>
                  </a:moveTo>
                  <a:lnTo>
                    <a:pt x="1" y="174"/>
                  </a:lnTo>
                  <a:lnTo>
                    <a:pt x="3439" y="2031"/>
                  </a:lnTo>
                  <a:lnTo>
                    <a:pt x="271" y="2238"/>
                  </a:lnTo>
                  <a:lnTo>
                    <a:pt x="283" y="2435"/>
                  </a:lnTo>
                  <a:lnTo>
                    <a:pt x="4136" y="2183"/>
                  </a:lnTo>
                  <a:lnTo>
                    <a:pt x="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3"/>
            <p:cNvSpPr/>
            <p:nvPr/>
          </p:nvSpPr>
          <p:spPr>
            <a:xfrm>
              <a:off x="1202622" y="4064595"/>
              <a:ext cx="188661" cy="89538"/>
            </a:xfrm>
            <a:custGeom>
              <a:rect b="b" l="l" r="r" t="t"/>
              <a:pathLst>
                <a:path extrusionOk="0" h="2027" w="4271">
                  <a:moveTo>
                    <a:pt x="3286" y="0"/>
                  </a:moveTo>
                  <a:lnTo>
                    <a:pt x="1" y="1728"/>
                  </a:lnTo>
                  <a:lnTo>
                    <a:pt x="4257" y="2027"/>
                  </a:lnTo>
                  <a:lnTo>
                    <a:pt x="4270" y="1830"/>
                  </a:lnTo>
                  <a:lnTo>
                    <a:pt x="706" y="1581"/>
                  </a:lnTo>
                  <a:lnTo>
                    <a:pt x="3378" y="175"/>
                  </a:lnTo>
                  <a:lnTo>
                    <a:pt x="32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3"/>
            <p:cNvSpPr/>
            <p:nvPr/>
          </p:nvSpPr>
          <p:spPr>
            <a:xfrm>
              <a:off x="1213091" y="4127276"/>
              <a:ext cx="127747" cy="170462"/>
            </a:xfrm>
            <a:custGeom>
              <a:rect b="b" l="l" r="r" t="t"/>
              <a:pathLst>
                <a:path extrusionOk="0" h="3859" w="2892">
                  <a:moveTo>
                    <a:pt x="1" y="1"/>
                  </a:moveTo>
                  <a:lnTo>
                    <a:pt x="279" y="3859"/>
                  </a:lnTo>
                  <a:lnTo>
                    <a:pt x="476" y="3845"/>
                  </a:lnTo>
                  <a:lnTo>
                    <a:pt x="232" y="469"/>
                  </a:lnTo>
                  <a:lnTo>
                    <a:pt x="2761" y="2713"/>
                  </a:lnTo>
                  <a:lnTo>
                    <a:pt x="2891" y="256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3"/>
            <p:cNvSpPr/>
            <p:nvPr/>
          </p:nvSpPr>
          <p:spPr>
            <a:xfrm>
              <a:off x="1082605" y="4134255"/>
              <a:ext cx="138790" cy="132032"/>
            </a:xfrm>
            <a:custGeom>
              <a:rect b="b" l="l" r="r" t="t"/>
              <a:pathLst>
                <a:path extrusionOk="0" h="2989" w="3142">
                  <a:moveTo>
                    <a:pt x="3007" y="0"/>
                  </a:moveTo>
                  <a:lnTo>
                    <a:pt x="1" y="2845"/>
                  </a:lnTo>
                  <a:lnTo>
                    <a:pt x="137" y="2988"/>
                  </a:lnTo>
                  <a:lnTo>
                    <a:pt x="3142" y="143"/>
                  </a:lnTo>
                  <a:lnTo>
                    <a:pt x="30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16" name="Google Shape;1216;p23"/>
          <p:cNvGrpSpPr/>
          <p:nvPr/>
        </p:nvGrpSpPr>
        <p:grpSpPr>
          <a:xfrm>
            <a:off x="205687" y="2000355"/>
            <a:ext cx="374318" cy="372065"/>
            <a:chOff x="1034987" y="3936892"/>
            <a:chExt cx="374318" cy="372065"/>
          </a:xfrm>
        </p:grpSpPr>
        <p:sp>
          <p:nvSpPr>
            <p:cNvPr id="1217" name="Google Shape;1217;p23"/>
            <p:cNvSpPr/>
            <p:nvPr/>
          </p:nvSpPr>
          <p:spPr>
            <a:xfrm>
              <a:off x="1110876" y="4030317"/>
              <a:ext cx="214678" cy="214678"/>
            </a:xfrm>
            <a:custGeom>
              <a:rect b="b" l="l" r="r" t="t"/>
              <a:pathLst>
                <a:path extrusionOk="0" h="4860" w="4860">
                  <a:moveTo>
                    <a:pt x="2430" y="1"/>
                  </a:moveTo>
                  <a:cubicBezTo>
                    <a:pt x="1088" y="1"/>
                    <a:pt x="0" y="1088"/>
                    <a:pt x="0" y="2430"/>
                  </a:cubicBezTo>
                  <a:cubicBezTo>
                    <a:pt x="0" y="3772"/>
                    <a:pt x="1088" y="4859"/>
                    <a:pt x="2430" y="4859"/>
                  </a:cubicBezTo>
                  <a:cubicBezTo>
                    <a:pt x="3772" y="4859"/>
                    <a:pt x="4859" y="3772"/>
                    <a:pt x="4859" y="2430"/>
                  </a:cubicBezTo>
                  <a:cubicBezTo>
                    <a:pt x="4859" y="1088"/>
                    <a:pt x="3772" y="1"/>
                    <a:pt x="24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3"/>
            <p:cNvSpPr/>
            <p:nvPr/>
          </p:nvSpPr>
          <p:spPr>
            <a:xfrm>
              <a:off x="1163220" y="3936892"/>
              <a:ext cx="45321" cy="45321"/>
            </a:xfrm>
            <a:custGeom>
              <a:rect b="b" l="l" r="r" t="t"/>
              <a:pathLst>
                <a:path extrusionOk="0" h="1026" w="1026">
                  <a:moveTo>
                    <a:pt x="514" y="1"/>
                  </a:moveTo>
                  <a:cubicBezTo>
                    <a:pt x="230" y="1"/>
                    <a:pt x="1" y="230"/>
                    <a:pt x="1" y="514"/>
                  </a:cubicBezTo>
                  <a:cubicBezTo>
                    <a:pt x="1" y="796"/>
                    <a:pt x="230" y="1025"/>
                    <a:pt x="514" y="1025"/>
                  </a:cubicBezTo>
                  <a:cubicBezTo>
                    <a:pt x="796" y="1025"/>
                    <a:pt x="1025" y="796"/>
                    <a:pt x="1025" y="514"/>
                  </a:cubicBezTo>
                  <a:cubicBezTo>
                    <a:pt x="1025" y="230"/>
                    <a:pt x="796" y="1"/>
                    <a:pt x="5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23"/>
            <p:cNvSpPr/>
            <p:nvPr/>
          </p:nvSpPr>
          <p:spPr>
            <a:xfrm>
              <a:off x="1067057" y="4244951"/>
              <a:ext cx="36752" cy="36707"/>
            </a:xfrm>
            <a:custGeom>
              <a:rect b="b" l="l" r="r" t="t"/>
              <a:pathLst>
                <a:path extrusionOk="0" h="831" w="832">
                  <a:moveTo>
                    <a:pt x="416" y="0"/>
                  </a:moveTo>
                  <a:cubicBezTo>
                    <a:pt x="187" y="0"/>
                    <a:pt x="1" y="186"/>
                    <a:pt x="1" y="415"/>
                  </a:cubicBezTo>
                  <a:cubicBezTo>
                    <a:pt x="1" y="646"/>
                    <a:pt x="187" y="831"/>
                    <a:pt x="416" y="831"/>
                  </a:cubicBezTo>
                  <a:cubicBezTo>
                    <a:pt x="645" y="831"/>
                    <a:pt x="831" y="646"/>
                    <a:pt x="831" y="415"/>
                  </a:cubicBezTo>
                  <a:cubicBezTo>
                    <a:pt x="831" y="186"/>
                    <a:pt x="645" y="0"/>
                    <a:pt x="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23"/>
            <p:cNvSpPr/>
            <p:nvPr/>
          </p:nvSpPr>
          <p:spPr>
            <a:xfrm>
              <a:off x="1325554" y="4231479"/>
              <a:ext cx="24781" cy="24781"/>
            </a:xfrm>
            <a:custGeom>
              <a:rect b="b" l="l" r="r" t="t"/>
              <a:pathLst>
                <a:path extrusionOk="0" h="561" w="561">
                  <a:moveTo>
                    <a:pt x="280" y="0"/>
                  </a:moveTo>
                  <a:cubicBezTo>
                    <a:pt x="125" y="0"/>
                    <a:pt x="0" y="125"/>
                    <a:pt x="0" y="280"/>
                  </a:cubicBezTo>
                  <a:cubicBezTo>
                    <a:pt x="0" y="436"/>
                    <a:pt x="125" y="560"/>
                    <a:pt x="280" y="560"/>
                  </a:cubicBezTo>
                  <a:cubicBezTo>
                    <a:pt x="435" y="560"/>
                    <a:pt x="561" y="436"/>
                    <a:pt x="561" y="280"/>
                  </a:cubicBezTo>
                  <a:cubicBezTo>
                    <a:pt x="561" y="125"/>
                    <a:pt x="435" y="0"/>
                    <a:pt x="2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23"/>
            <p:cNvSpPr/>
            <p:nvPr/>
          </p:nvSpPr>
          <p:spPr>
            <a:xfrm>
              <a:off x="1337922" y="4056644"/>
              <a:ext cx="23765" cy="23721"/>
            </a:xfrm>
            <a:custGeom>
              <a:rect b="b" l="l" r="r" t="t"/>
              <a:pathLst>
                <a:path extrusionOk="0" h="537" w="538">
                  <a:moveTo>
                    <a:pt x="268" y="0"/>
                  </a:moveTo>
                  <a:cubicBezTo>
                    <a:pt x="121" y="0"/>
                    <a:pt x="0" y="120"/>
                    <a:pt x="0" y="268"/>
                  </a:cubicBezTo>
                  <a:cubicBezTo>
                    <a:pt x="0" y="416"/>
                    <a:pt x="121" y="537"/>
                    <a:pt x="268" y="537"/>
                  </a:cubicBezTo>
                  <a:cubicBezTo>
                    <a:pt x="417" y="537"/>
                    <a:pt x="537" y="416"/>
                    <a:pt x="537" y="268"/>
                  </a:cubicBezTo>
                  <a:cubicBezTo>
                    <a:pt x="537" y="120"/>
                    <a:pt x="417" y="0"/>
                    <a:pt x="2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23"/>
            <p:cNvSpPr/>
            <p:nvPr/>
          </p:nvSpPr>
          <p:spPr>
            <a:xfrm>
              <a:off x="1034987" y="4030405"/>
              <a:ext cx="36089" cy="36045"/>
            </a:xfrm>
            <a:custGeom>
              <a:rect b="b" l="l" r="r" t="t"/>
              <a:pathLst>
                <a:path extrusionOk="0" h="816" w="817">
                  <a:moveTo>
                    <a:pt x="409" y="1"/>
                  </a:moveTo>
                  <a:cubicBezTo>
                    <a:pt x="184" y="1"/>
                    <a:pt x="1" y="183"/>
                    <a:pt x="1" y="408"/>
                  </a:cubicBezTo>
                  <a:cubicBezTo>
                    <a:pt x="1" y="634"/>
                    <a:pt x="184" y="815"/>
                    <a:pt x="409" y="815"/>
                  </a:cubicBezTo>
                  <a:cubicBezTo>
                    <a:pt x="634" y="815"/>
                    <a:pt x="817" y="634"/>
                    <a:pt x="817" y="408"/>
                  </a:cubicBezTo>
                  <a:cubicBezTo>
                    <a:pt x="817" y="183"/>
                    <a:pt x="634" y="1"/>
                    <a:pt x="4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23"/>
            <p:cNvSpPr/>
            <p:nvPr/>
          </p:nvSpPr>
          <p:spPr>
            <a:xfrm>
              <a:off x="1372554" y="4131384"/>
              <a:ext cx="36752" cy="36796"/>
            </a:xfrm>
            <a:custGeom>
              <a:rect b="b" l="l" r="r" t="t"/>
              <a:pathLst>
                <a:path extrusionOk="0" h="833" w="832">
                  <a:moveTo>
                    <a:pt x="417" y="1"/>
                  </a:moveTo>
                  <a:cubicBezTo>
                    <a:pt x="186" y="1"/>
                    <a:pt x="0" y="187"/>
                    <a:pt x="0" y="417"/>
                  </a:cubicBezTo>
                  <a:cubicBezTo>
                    <a:pt x="0" y="646"/>
                    <a:pt x="186" y="832"/>
                    <a:pt x="417" y="832"/>
                  </a:cubicBezTo>
                  <a:cubicBezTo>
                    <a:pt x="646" y="832"/>
                    <a:pt x="832" y="646"/>
                    <a:pt x="832" y="417"/>
                  </a:cubicBezTo>
                  <a:cubicBezTo>
                    <a:pt x="832" y="187"/>
                    <a:pt x="646" y="1"/>
                    <a:pt x="4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23"/>
            <p:cNvSpPr/>
            <p:nvPr/>
          </p:nvSpPr>
          <p:spPr>
            <a:xfrm>
              <a:off x="1218215" y="4285855"/>
              <a:ext cx="23102" cy="23102"/>
            </a:xfrm>
            <a:custGeom>
              <a:rect b="b" l="l" r="r" t="t"/>
              <a:pathLst>
                <a:path extrusionOk="0" h="523" w="523">
                  <a:moveTo>
                    <a:pt x="261" y="1"/>
                  </a:moveTo>
                  <a:cubicBezTo>
                    <a:pt x="117" y="1"/>
                    <a:pt x="0" y="118"/>
                    <a:pt x="0" y="262"/>
                  </a:cubicBezTo>
                  <a:cubicBezTo>
                    <a:pt x="0" y="406"/>
                    <a:pt x="117" y="523"/>
                    <a:pt x="261" y="523"/>
                  </a:cubicBezTo>
                  <a:cubicBezTo>
                    <a:pt x="405" y="523"/>
                    <a:pt x="522" y="406"/>
                    <a:pt x="522" y="262"/>
                  </a:cubicBezTo>
                  <a:cubicBezTo>
                    <a:pt x="522" y="118"/>
                    <a:pt x="405" y="1"/>
                    <a:pt x="2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5" name="Google Shape;1225;p23"/>
            <p:cNvSpPr/>
            <p:nvPr/>
          </p:nvSpPr>
          <p:spPr>
            <a:xfrm>
              <a:off x="1274491" y="3969624"/>
              <a:ext cx="20673" cy="20717"/>
            </a:xfrm>
            <a:custGeom>
              <a:rect b="b" l="l" r="r" t="t"/>
              <a:pathLst>
                <a:path extrusionOk="0" h="469" w="468">
                  <a:moveTo>
                    <a:pt x="234" y="1"/>
                  </a:moveTo>
                  <a:cubicBezTo>
                    <a:pt x="106" y="1"/>
                    <a:pt x="0" y="106"/>
                    <a:pt x="0" y="234"/>
                  </a:cubicBezTo>
                  <a:cubicBezTo>
                    <a:pt x="0" y="364"/>
                    <a:pt x="106" y="468"/>
                    <a:pt x="234" y="468"/>
                  </a:cubicBezTo>
                  <a:cubicBezTo>
                    <a:pt x="363" y="468"/>
                    <a:pt x="468" y="364"/>
                    <a:pt x="468" y="234"/>
                  </a:cubicBezTo>
                  <a:cubicBezTo>
                    <a:pt x="468" y="106"/>
                    <a:pt x="363"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3"/>
            <p:cNvSpPr/>
            <p:nvPr/>
          </p:nvSpPr>
          <p:spPr>
            <a:xfrm>
              <a:off x="1053054" y="4137656"/>
              <a:ext cx="20275" cy="20275"/>
            </a:xfrm>
            <a:custGeom>
              <a:rect b="b" l="l" r="r" t="t"/>
              <a:pathLst>
                <a:path extrusionOk="0" h="459" w="459">
                  <a:moveTo>
                    <a:pt x="230" y="0"/>
                  </a:moveTo>
                  <a:cubicBezTo>
                    <a:pt x="102" y="0"/>
                    <a:pt x="0" y="103"/>
                    <a:pt x="0" y="230"/>
                  </a:cubicBezTo>
                  <a:cubicBezTo>
                    <a:pt x="0" y="357"/>
                    <a:pt x="102" y="459"/>
                    <a:pt x="230" y="459"/>
                  </a:cubicBezTo>
                  <a:cubicBezTo>
                    <a:pt x="355" y="459"/>
                    <a:pt x="459" y="357"/>
                    <a:pt x="459" y="230"/>
                  </a:cubicBezTo>
                  <a:cubicBezTo>
                    <a:pt x="459" y="103"/>
                    <a:pt x="355" y="0"/>
                    <a:pt x="23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3"/>
            <p:cNvSpPr/>
            <p:nvPr/>
          </p:nvSpPr>
          <p:spPr>
            <a:xfrm>
              <a:off x="1181596" y="3958758"/>
              <a:ext cx="107251" cy="194050"/>
            </a:xfrm>
            <a:custGeom>
              <a:rect b="b" l="l" r="r" t="t"/>
              <a:pathLst>
                <a:path extrusionOk="0" h="4393" w="2428">
                  <a:moveTo>
                    <a:pt x="194" y="1"/>
                  </a:moveTo>
                  <a:lnTo>
                    <a:pt x="0" y="36"/>
                  </a:lnTo>
                  <a:lnTo>
                    <a:pt x="792" y="4393"/>
                  </a:lnTo>
                  <a:lnTo>
                    <a:pt x="2428" y="519"/>
                  </a:lnTo>
                  <a:lnTo>
                    <a:pt x="2246" y="443"/>
                  </a:lnTo>
                  <a:lnTo>
                    <a:pt x="868" y="3708"/>
                  </a:lnTo>
                  <a:lnTo>
                    <a:pt x="19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3"/>
            <p:cNvSpPr/>
            <p:nvPr/>
          </p:nvSpPr>
          <p:spPr>
            <a:xfrm>
              <a:off x="1050934" y="4044585"/>
              <a:ext cx="182697" cy="107604"/>
            </a:xfrm>
            <a:custGeom>
              <a:rect b="b" l="l" r="r" t="t"/>
              <a:pathLst>
                <a:path extrusionOk="0" h="2436" w="4136">
                  <a:moveTo>
                    <a:pt x="95" y="1"/>
                  </a:moveTo>
                  <a:lnTo>
                    <a:pt x="1" y="174"/>
                  </a:lnTo>
                  <a:lnTo>
                    <a:pt x="3439" y="2031"/>
                  </a:lnTo>
                  <a:lnTo>
                    <a:pt x="271" y="2238"/>
                  </a:lnTo>
                  <a:lnTo>
                    <a:pt x="283" y="2435"/>
                  </a:lnTo>
                  <a:lnTo>
                    <a:pt x="4136" y="2183"/>
                  </a:lnTo>
                  <a:lnTo>
                    <a:pt x="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3"/>
            <p:cNvSpPr/>
            <p:nvPr/>
          </p:nvSpPr>
          <p:spPr>
            <a:xfrm>
              <a:off x="1202622" y="4064595"/>
              <a:ext cx="188661" cy="89538"/>
            </a:xfrm>
            <a:custGeom>
              <a:rect b="b" l="l" r="r" t="t"/>
              <a:pathLst>
                <a:path extrusionOk="0" h="2027" w="4271">
                  <a:moveTo>
                    <a:pt x="3286" y="0"/>
                  </a:moveTo>
                  <a:lnTo>
                    <a:pt x="1" y="1728"/>
                  </a:lnTo>
                  <a:lnTo>
                    <a:pt x="4257" y="2027"/>
                  </a:lnTo>
                  <a:lnTo>
                    <a:pt x="4270" y="1830"/>
                  </a:lnTo>
                  <a:lnTo>
                    <a:pt x="706" y="1581"/>
                  </a:lnTo>
                  <a:lnTo>
                    <a:pt x="3378" y="175"/>
                  </a:lnTo>
                  <a:lnTo>
                    <a:pt x="32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3"/>
            <p:cNvSpPr/>
            <p:nvPr/>
          </p:nvSpPr>
          <p:spPr>
            <a:xfrm>
              <a:off x="1213091" y="4127276"/>
              <a:ext cx="127747" cy="170462"/>
            </a:xfrm>
            <a:custGeom>
              <a:rect b="b" l="l" r="r" t="t"/>
              <a:pathLst>
                <a:path extrusionOk="0" h="3859" w="2892">
                  <a:moveTo>
                    <a:pt x="1" y="1"/>
                  </a:moveTo>
                  <a:lnTo>
                    <a:pt x="279" y="3859"/>
                  </a:lnTo>
                  <a:lnTo>
                    <a:pt x="476" y="3845"/>
                  </a:lnTo>
                  <a:lnTo>
                    <a:pt x="232" y="469"/>
                  </a:lnTo>
                  <a:lnTo>
                    <a:pt x="2761" y="2713"/>
                  </a:lnTo>
                  <a:lnTo>
                    <a:pt x="2891" y="256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3"/>
            <p:cNvSpPr/>
            <p:nvPr/>
          </p:nvSpPr>
          <p:spPr>
            <a:xfrm>
              <a:off x="1082605" y="4134255"/>
              <a:ext cx="138790" cy="132032"/>
            </a:xfrm>
            <a:custGeom>
              <a:rect b="b" l="l" r="r" t="t"/>
              <a:pathLst>
                <a:path extrusionOk="0" h="2989" w="3142">
                  <a:moveTo>
                    <a:pt x="3007" y="0"/>
                  </a:moveTo>
                  <a:lnTo>
                    <a:pt x="1" y="2845"/>
                  </a:lnTo>
                  <a:lnTo>
                    <a:pt x="137" y="2988"/>
                  </a:lnTo>
                  <a:lnTo>
                    <a:pt x="3142" y="143"/>
                  </a:lnTo>
                  <a:lnTo>
                    <a:pt x="30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232" name="Shape 1232"/>
        <p:cNvGrpSpPr/>
        <p:nvPr/>
      </p:nvGrpSpPr>
      <p:grpSpPr>
        <a:xfrm>
          <a:off x="0" y="0"/>
          <a:ext cx="0" cy="0"/>
          <a:chOff x="0" y="0"/>
          <a:chExt cx="0" cy="0"/>
        </a:xfrm>
      </p:grpSpPr>
      <p:grpSp>
        <p:nvGrpSpPr>
          <p:cNvPr id="1233" name="Google Shape;1233;p24"/>
          <p:cNvGrpSpPr/>
          <p:nvPr/>
        </p:nvGrpSpPr>
        <p:grpSpPr>
          <a:xfrm>
            <a:off x="-12700" y="3175"/>
            <a:ext cx="9220200" cy="5200800"/>
            <a:chOff x="-12700" y="3175"/>
            <a:chExt cx="9220200" cy="5200800"/>
          </a:xfrm>
        </p:grpSpPr>
        <p:cxnSp>
          <p:nvCxnSpPr>
            <p:cNvPr id="1234" name="Google Shape;1234;p24"/>
            <p:cNvCxnSpPr/>
            <p:nvPr/>
          </p:nvCxnSpPr>
          <p:spPr>
            <a:xfrm>
              <a:off x="71221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235" name="Google Shape;1235;p24"/>
            <p:cNvCxnSpPr/>
            <p:nvPr/>
          </p:nvCxnSpPr>
          <p:spPr>
            <a:xfrm>
              <a:off x="156994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236" name="Google Shape;1236;p24"/>
            <p:cNvCxnSpPr/>
            <p:nvPr/>
          </p:nvCxnSpPr>
          <p:spPr>
            <a:xfrm>
              <a:off x="242767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237" name="Google Shape;1237;p24"/>
            <p:cNvCxnSpPr/>
            <p:nvPr/>
          </p:nvCxnSpPr>
          <p:spPr>
            <a:xfrm>
              <a:off x="328540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238" name="Google Shape;1238;p24"/>
            <p:cNvCxnSpPr/>
            <p:nvPr/>
          </p:nvCxnSpPr>
          <p:spPr>
            <a:xfrm>
              <a:off x="414313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239" name="Google Shape;1239;p24"/>
            <p:cNvCxnSpPr/>
            <p:nvPr/>
          </p:nvCxnSpPr>
          <p:spPr>
            <a:xfrm>
              <a:off x="500086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240" name="Google Shape;1240;p24"/>
            <p:cNvCxnSpPr/>
            <p:nvPr/>
          </p:nvCxnSpPr>
          <p:spPr>
            <a:xfrm>
              <a:off x="585859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241" name="Google Shape;1241;p24"/>
            <p:cNvCxnSpPr/>
            <p:nvPr/>
          </p:nvCxnSpPr>
          <p:spPr>
            <a:xfrm>
              <a:off x="671632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242" name="Google Shape;1242;p24"/>
            <p:cNvCxnSpPr/>
            <p:nvPr/>
          </p:nvCxnSpPr>
          <p:spPr>
            <a:xfrm>
              <a:off x="7574057"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243" name="Google Shape;1243;p24"/>
            <p:cNvCxnSpPr/>
            <p:nvPr/>
          </p:nvCxnSpPr>
          <p:spPr>
            <a:xfrm>
              <a:off x="8431788"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244" name="Google Shape;1244;p24"/>
            <p:cNvCxnSpPr/>
            <p:nvPr/>
          </p:nvCxnSpPr>
          <p:spPr>
            <a:xfrm>
              <a:off x="-12700" y="67615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245" name="Google Shape;1245;p24"/>
            <p:cNvCxnSpPr/>
            <p:nvPr/>
          </p:nvCxnSpPr>
          <p:spPr>
            <a:xfrm>
              <a:off x="-12700" y="143439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246" name="Google Shape;1246;p24"/>
            <p:cNvCxnSpPr/>
            <p:nvPr/>
          </p:nvCxnSpPr>
          <p:spPr>
            <a:xfrm>
              <a:off x="-12700" y="219263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247" name="Google Shape;1247;p24"/>
            <p:cNvCxnSpPr/>
            <p:nvPr/>
          </p:nvCxnSpPr>
          <p:spPr>
            <a:xfrm>
              <a:off x="-12700" y="295087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248" name="Google Shape;1248;p24"/>
            <p:cNvCxnSpPr/>
            <p:nvPr/>
          </p:nvCxnSpPr>
          <p:spPr>
            <a:xfrm>
              <a:off x="-12700" y="370911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249" name="Google Shape;1249;p24"/>
            <p:cNvCxnSpPr/>
            <p:nvPr/>
          </p:nvCxnSpPr>
          <p:spPr>
            <a:xfrm>
              <a:off x="-12700" y="4467350"/>
              <a:ext cx="9220200" cy="0"/>
            </a:xfrm>
            <a:prstGeom prst="straightConnector1">
              <a:avLst/>
            </a:prstGeom>
            <a:noFill/>
            <a:ln cap="flat" cmpd="sng" w="9525">
              <a:solidFill>
                <a:schemeClr val="accent4"/>
              </a:solidFill>
              <a:prstDash val="solid"/>
              <a:round/>
              <a:headEnd len="med" w="med" type="none"/>
              <a:tailEnd len="med" w="med" type="none"/>
            </a:ln>
          </p:spPr>
        </p:cxnSp>
      </p:grpSp>
      <p:sp>
        <p:nvSpPr>
          <p:cNvPr id="1250" name="Google Shape;1250;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51" name="Google Shape;1251;p24"/>
          <p:cNvSpPr txBox="1"/>
          <p:nvPr>
            <p:ph idx="1" type="subTitle"/>
          </p:nvPr>
        </p:nvSpPr>
        <p:spPr>
          <a:xfrm>
            <a:off x="5185525" y="1555588"/>
            <a:ext cx="2834400" cy="62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52" name="Google Shape;1252;p24"/>
          <p:cNvSpPr txBox="1"/>
          <p:nvPr>
            <p:ph idx="2" type="subTitle"/>
          </p:nvPr>
        </p:nvSpPr>
        <p:spPr>
          <a:xfrm>
            <a:off x="5185525" y="2616178"/>
            <a:ext cx="2834400" cy="62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53" name="Google Shape;1253;p24"/>
          <p:cNvSpPr txBox="1"/>
          <p:nvPr>
            <p:ph idx="3" type="subTitle"/>
          </p:nvPr>
        </p:nvSpPr>
        <p:spPr>
          <a:xfrm>
            <a:off x="5185525" y="3676769"/>
            <a:ext cx="2834400" cy="62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54" name="Google Shape;1254;p24"/>
          <p:cNvSpPr txBox="1"/>
          <p:nvPr>
            <p:ph idx="4" type="subTitle"/>
          </p:nvPr>
        </p:nvSpPr>
        <p:spPr>
          <a:xfrm>
            <a:off x="5185525" y="1287263"/>
            <a:ext cx="2834400" cy="44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400">
                <a:solidFill>
                  <a:schemeClr val="dk2"/>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55" name="Google Shape;1255;p24"/>
          <p:cNvSpPr txBox="1"/>
          <p:nvPr>
            <p:ph idx="5" type="subTitle"/>
          </p:nvPr>
        </p:nvSpPr>
        <p:spPr>
          <a:xfrm>
            <a:off x="5185525" y="2345113"/>
            <a:ext cx="2834400" cy="44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400">
                <a:solidFill>
                  <a:schemeClr val="dk2"/>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56" name="Google Shape;1256;p24"/>
          <p:cNvSpPr txBox="1"/>
          <p:nvPr>
            <p:ph idx="6" type="subTitle"/>
          </p:nvPr>
        </p:nvSpPr>
        <p:spPr>
          <a:xfrm>
            <a:off x="5185525" y="3402963"/>
            <a:ext cx="2834400" cy="447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400">
                <a:solidFill>
                  <a:schemeClr val="dk2"/>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257" name="Google Shape;1257;p24"/>
          <p:cNvSpPr/>
          <p:nvPr/>
        </p:nvSpPr>
        <p:spPr>
          <a:xfrm flipH="1">
            <a:off x="-389100" y="4180407"/>
            <a:ext cx="2451332" cy="1295877"/>
          </a:xfrm>
          <a:custGeom>
            <a:rect b="b" l="l" r="r" t="t"/>
            <a:pathLst>
              <a:path extrusionOk="0" h="96169" w="181917">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24"/>
          <p:cNvSpPr/>
          <p:nvPr/>
        </p:nvSpPr>
        <p:spPr>
          <a:xfrm flipH="1" rot="10800000">
            <a:off x="7386438" y="-263536"/>
            <a:ext cx="2186188" cy="1155711"/>
          </a:xfrm>
          <a:custGeom>
            <a:rect b="b" l="l" r="r" t="t"/>
            <a:pathLst>
              <a:path extrusionOk="0" h="96169" w="181917">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59" name="Google Shape;1259;p24"/>
          <p:cNvGrpSpPr/>
          <p:nvPr/>
        </p:nvGrpSpPr>
        <p:grpSpPr>
          <a:xfrm>
            <a:off x="8243625" y="3485942"/>
            <a:ext cx="374318" cy="372065"/>
            <a:chOff x="1034987" y="3936892"/>
            <a:chExt cx="374318" cy="372065"/>
          </a:xfrm>
        </p:grpSpPr>
        <p:sp>
          <p:nvSpPr>
            <p:cNvPr id="1260" name="Google Shape;1260;p24"/>
            <p:cNvSpPr/>
            <p:nvPr/>
          </p:nvSpPr>
          <p:spPr>
            <a:xfrm>
              <a:off x="1110876" y="4030317"/>
              <a:ext cx="214678" cy="214678"/>
            </a:xfrm>
            <a:custGeom>
              <a:rect b="b" l="l" r="r" t="t"/>
              <a:pathLst>
                <a:path extrusionOk="0" h="4860" w="4860">
                  <a:moveTo>
                    <a:pt x="2430" y="1"/>
                  </a:moveTo>
                  <a:cubicBezTo>
                    <a:pt x="1088" y="1"/>
                    <a:pt x="0" y="1088"/>
                    <a:pt x="0" y="2430"/>
                  </a:cubicBezTo>
                  <a:cubicBezTo>
                    <a:pt x="0" y="3772"/>
                    <a:pt x="1088" y="4859"/>
                    <a:pt x="2430" y="4859"/>
                  </a:cubicBezTo>
                  <a:cubicBezTo>
                    <a:pt x="3772" y="4859"/>
                    <a:pt x="4859" y="3772"/>
                    <a:pt x="4859" y="2430"/>
                  </a:cubicBezTo>
                  <a:cubicBezTo>
                    <a:pt x="4859" y="1088"/>
                    <a:pt x="3772" y="1"/>
                    <a:pt x="24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24"/>
            <p:cNvSpPr/>
            <p:nvPr/>
          </p:nvSpPr>
          <p:spPr>
            <a:xfrm>
              <a:off x="1163220" y="3936892"/>
              <a:ext cx="45321" cy="45321"/>
            </a:xfrm>
            <a:custGeom>
              <a:rect b="b" l="l" r="r" t="t"/>
              <a:pathLst>
                <a:path extrusionOk="0" h="1026" w="1026">
                  <a:moveTo>
                    <a:pt x="514" y="1"/>
                  </a:moveTo>
                  <a:cubicBezTo>
                    <a:pt x="230" y="1"/>
                    <a:pt x="1" y="230"/>
                    <a:pt x="1" y="514"/>
                  </a:cubicBezTo>
                  <a:cubicBezTo>
                    <a:pt x="1" y="796"/>
                    <a:pt x="230" y="1025"/>
                    <a:pt x="514" y="1025"/>
                  </a:cubicBezTo>
                  <a:cubicBezTo>
                    <a:pt x="796" y="1025"/>
                    <a:pt x="1025" y="796"/>
                    <a:pt x="1025" y="514"/>
                  </a:cubicBezTo>
                  <a:cubicBezTo>
                    <a:pt x="1025" y="230"/>
                    <a:pt x="796" y="1"/>
                    <a:pt x="5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4"/>
            <p:cNvSpPr/>
            <p:nvPr/>
          </p:nvSpPr>
          <p:spPr>
            <a:xfrm>
              <a:off x="1067057" y="4244951"/>
              <a:ext cx="36752" cy="36707"/>
            </a:xfrm>
            <a:custGeom>
              <a:rect b="b" l="l" r="r" t="t"/>
              <a:pathLst>
                <a:path extrusionOk="0" h="831" w="832">
                  <a:moveTo>
                    <a:pt x="416" y="0"/>
                  </a:moveTo>
                  <a:cubicBezTo>
                    <a:pt x="187" y="0"/>
                    <a:pt x="1" y="186"/>
                    <a:pt x="1" y="415"/>
                  </a:cubicBezTo>
                  <a:cubicBezTo>
                    <a:pt x="1" y="646"/>
                    <a:pt x="187" y="831"/>
                    <a:pt x="416" y="831"/>
                  </a:cubicBezTo>
                  <a:cubicBezTo>
                    <a:pt x="645" y="831"/>
                    <a:pt x="831" y="646"/>
                    <a:pt x="831" y="415"/>
                  </a:cubicBezTo>
                  <a:cubicBezTo>
                    <a:pt x="831" y="186"/>
                    <a:pt x="645" y="0"/>
                    <a:pt x="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4"/>
            <p:cNvSpPr/>
            <p:nvPr/>
          </p:nvSpPr>
          <p:spPr>
            <a:xfrm>
              <a:off x="1325554" y="4231479"/>
              <a:ext cx="24781" cy="24781"/>
            </a:xfrm>
            <a:custGeom>
              <a:rect b="b" l="l" r="r" t="t"/>
              <a:pathLst>
                <a:path extrusionOk="0" h="561" w="561">
                  <a:moveTo>
                    <a:pt x="280" y="0"/>
                  </a:moveTo>
                  <a:cubicBezTo>
                    <a:pt x="125" y="0"/>
                    <a:pt x="0" y="125"/>
                    <a:pt x="0" y="280"/>
                  </a:cubicBezTo>
                  <a:cubicBezTo>
                    <a:pt x="0" y="436"/>
                    <a:pt x="125" y="560"/>
                    <a:pt x="280" y="560"/>
                  </a:cubicBezTo>
                  <a:cubicBezTo>
                    <a:pt x="435" y="560"/>
                    <a:pt x="561" y="436"/>
                    <a:pt x="561" y="280"/>
                  </a:cubicBezTo>
                  <a:cubicBezTo>
                    <a:pt x="561" y="125"/>
                    <a:pt x="435" y="0"/>
                    <a:pt x="2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4"/>
            <p:cNvSpPr/>
            <p:nvPr/>
          </p:nvSpPr>
          <p:spPr>
            <a:xfrm>
              <a:off x="1337922" y="4056644"/>
              <a:ext cx="23765" cy="23721"/>
            </a:xfrm>
            <a:custGeom>
              <a:rect b="b" l="l" r="r" t="t"/>
              <a:pathLst>
                <a:path extrusionOk="0" h="537" w="538">
                  <a:moveTo>
                    <a:pt x="268" y="0"/>
                  </a:moveTo>
                  <a:cubicBezTo>
                    <a:pt x="121" y="0"/>
                    <a:pt x="0" y="120"/>
                    <a:pt x="0" y="268"/>
                  </a:cubicBezTo>
                  <a:cubicBezTo>
                    <a:pt x="0" y="416"/>
                    <a:pt x="121" y="537"/>
                    <a:pt x="268" y="537"/>
                  </a:cubicBezTo>
                  <a:cubicBezTo>
                    <a:pt x="417" y="537"/>
                    <a:pt x="537" y="416"/>
                    <a:pt x="537" y="268"/>
                  </a:cubicBezTo>
                  <a:cubicBezTo>
                    <a:pt x="537" y="120"/>
                    <a:pt x="417" y="0"/>
                    <a:pt x="2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24"/>
            <p:cNvSpPr/>
            <p:nvPr/>
          </p:nvSpPr>
          <p:spPr>
            <a:xfrm>
              <a:off x="1034987" y="4030405"/>
              <a:ext cx="36089" cy="36045"/>
            </a:xfrm>
            <a:custGeom>
              <a:rect b="b" l="l" r="r" t="t"/>
              <a:pathLst>
                <a:path extrusionOk="0" h="816" w="817">
                  <a:moveTo>
                    <a:pt x="409" y="1"/>
                  </a:moveTo>
                  <a:cubicBezTo>
                    <a:pt x="184" y="1"/>
                    <a:pt x="1" y="183"/>
                    <a:pt x="1" y="408"/>
                  </a:cubicBezTo>
                  <a:cubicBezTo>
                    <a:pt x="1" y="634"/>
                    <a:pt x="184" y="815"/>
                    <a:pt x="409" y="815"/>
                  </a:cubicBezTo>
                  <a:cubicBezTo>
                    <a:pt x="634" y="815"/>
                    <a:pt x="817" y="634"/>
                    <a:pt x="817" y="408"/>
                  </a:cubicBezTo>
                  <a:cubicBezTo>
                    <a:pt x="817" y="183"/>
                    <a:pt x="634" y="1"/>
                    <a:pt x="4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24"/>
            <p:cNvSpPr/>
            <p:nvPr/>
          </p:nvSpPr>
          <p:spPr>
            <a:xfrm>
              <a:off x="1372554" y="4131384"/>
              <a:ext cx="36752" cy="36796"/>
            </a:xfrm>
            <a:custGeom>
              <a:rect b="b" l="l" r="r" t="t"/>
              <a:pathLst>
                <a:path extrusionOk="0" h="833" w="832">
                  <a:moveTo>
                    <a:pt x="417" y="1"/>
                  </a:moveTo>
                  <a:cubicBezTo>
                    <a:pt x="186" y="1"/>
                    <a:pt x="0" y="187"/>
                    <a:pt x="0" y="417"/>
                  </a:cubicBezTo>
                  <a:cubicBezTo>
                    <a:pt x="0" y="646"/>
                    <a:pt x="186" y="832"/>
                    <a:pt x="417" y="832"/>
                  </a:cubicBezTo>
                  <a:cubicBezTo>
                    <a:pt x="646" y="832"/>
                    <a:pt x="832" y="646"/>
                    <a:pt x="832" y="417"/>
                  </a:cubicBezTo>
                  <a:cubicBezTo>
                    <a:pt x="832" y="187"/>
                    <a:pt x="646" y="1"/>
                    <a:pt x="4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4"/>
            <p:cNvSpPr/>
            <p:nvPr/>
          </p:nvSpPr>
          <p:spPr>
            <a:xfrm>
              <a:off x="1218215" y="4285855"/>
              <a:ext cx="23102" cy="23102"/>
            </a:xfrm>
            <a:custGeom>
              <a:rect b="b" l="l" r="r" t="t"/>
              <a:pathLst>
                <a:path extrusionOk="0" h="523" w="523">
                  <a:moveTo>
                    <a:pt x="261" y="1"/>
                  </a:moveTo>
                  <a:cubicBezTo>
                    <a:pt x="117" y="1"/>
                    <a:pt x="0" y="118"/>
                    <a:pt x="0" y="262"/>
                  </a:cubicBezTo>
                  <a:cubicBezTo>
                    <a:pt x="0" y="406"/>
                    <a:pt x="117" y="523"/>
                    <a:pt x="261" y="523"/>
                  </a:cubicBezTo>
                  <a:cubicBezTo>
                    <a:pt x="405" y="523"/>
                    <a:pt x="522" y="406"/>
                    <a:pt x="522" y="262"/>
                  </a:cubicBezTo>
                  <a:cubicBezTo>
                    <a:pt x="522" y="118"/>
                    <a:pt x="405" y="1"/>
                    <a:pt x="2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4"/>
            <p:cNvSpPr/>
            <p:nvPr/>
          </p:nvSpPr>
          <p:spPr>
            <a:xfrm>
              <a:off x="1274491" y="3969624"/>
              <a:ext cx="20673" cy="20717"/>
            </a:xfrm>
            <a:custGeom>
              <a:rect b="b" l="l" r="r" t="t"/>
              <a:pathLst>
                <a:path extrusionOk="0" h="469" w="468">
                  <a:moveTo>
                    <a:pt x="234" y="1"/>
                  </a:moveTo>
                  <a:cubicBezTo>
                    <a:pt x="106" y="1"/>
                    <a:pt x="0" y="106"/>
                    <a:pt x="0" y="234"/>
                  </a:cubicBezTo>
                  <a:cubicBezTo>
                    <a:pt x="0" y="364"/>
                    <a:pt x="106" y="468"/>
                    <a:pt x="234" y="468"/>
                  </a:cubicBezTo>
                  <a:cubicBezTo>
                    <a:pt x="363" y="468"/>
                    <a:pt x="468" y="364"/>
                    <a:pt x="468" y="234"/>
                  </a:cubicBezTo>
                  <a:cubicBezTo>
                    <a:pt x="468" y="106"/>
                    <a:pt x="363"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4"/>
            <p:cNvSpPr/>
            <p:nvPr/>
          </p:nvSpPr>
          <p:spPr>
            <a:xfrm>
              <a:off x="1053054" y="4137656"/>
              <a:ext cx="20275" cy="20275"/>
            </a:xfrm>
            <a:custGeom>
              <a:rect b="b" l="l" r="r" t="t"/>
              <a:pathLst>
                <a:path extrusionOk="0" h="459" w="459">
                  <a:moveTo>
                    <a:pt x="230" y="0"/>
                  </a:moveTo>
                  <a:cubicBezTo>
                    <a:pt x="102" y="0"/>
                    <a:pt x="0" y="103"/>
                    <a:pt x="0" y="230"/>
                  </a:cubicBezTo>
                  <a:cubicBezTo>
                    <a:pt x="0" y="357"/>
                    <a:pt x="102" y="459"/>
                    <a:pt x="230" y="459"/>
                  </a:cubicBezTo>
                  <a:cubicBezTo>
                    <a:pt x="355" y="459"/>
                    <a:pt x="459" y="357"/>
                    <a:pt x="459" y="230"/>
                  </a:cubicBezTo>
                  <a:cubicBezTo>
                    <a:pt x="459" y="103"/>
                    <a:pt x="355" y="0"/>
                    <a:pt x="23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4"/>
            <p:cNvSpPr/>
            <p:nvPr/>
          </p:nvSpPr>
          <p:spPr>
            <a:xfrm>
              <a:off x="1181596" y="3958758"/>
              <a:ext cx="107251" cy="194050"/>
            </a:xfrm>
            <a:custGeom>
              <a:rect b="b" l="l" r="r" t="t"/>
              <a:pathLst>
                <a:path extrusionOk="0" h="4393" w="2428">
                  <a:moveTo>
                    <a:pt x="194" y="1"/>
                  </a:moveTo>
                  <a:lnTo>
                    <a:pt x="0" y="36"/>
                  </a:lnTo>
                  <a:lnTo>
                    <a:pt x="792" y="4393"/>
                  </a:lnTo>
                  <a:lnTo>
                    <a:pt x="2428" y="519"/>
                  </a:lnTo>
                  <a:lnTo>
                    <a:pt x="2246" y="443"/>
                  </a:lnTo>
                  <a:lnTo>
                    <a:pt x="868" y="3708"/>
                  </a:lnTo>
                  <a:lnTo>
                    <a:pt x="19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4"/>
            <p:cNvSpPr/>
            <p:nvPr/>
          </p:nvSpPr>
          <p:spPr>
            <a:xfrm>
              <a:off x="1050934" y="4044585"/>
              <a:ext cx="182697" cy="107604"/>
            </a:xfrm>
            <a:custGeom>
              <a:rect b="b" l="l" r="r" t="t"/>
              <a:pathLst>
                <a:path extrusionOk="0" h="2436" w="4136">
                  <a:moveTo>
                    <a:pt x="95" y="1"/>
                  </a:moveTo>
                  <a:lnTo>
                    <a:pt x="1" y="174"/>
                  </a:lnTo>
                  <a:lnTo>
                    <a:pt x="3439" y="2031"/>
                  </a:lnTo>
                  <a:lnTo>
                    <a:pt x="271" y="2238"/>
                  </a:lnTo>
                  <a:lnTo>
                    <a:pt x="283" y="2435"/>
                  </a:lnTo>
                  <a:lnTo>
                    <a:pt x="4136" y="2183"/>
                  </a:lnTo>
                  <a:lnTo>
                    <a:pt x="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4"/>
            <p:cNvSpPr/>
            <p:nvPr/>
          </p:nvSpPr>
          <p:spPr>
            <a:xfrm>
              <a:off x="1202622" y="4064595"/>
              <a:ext cx="188661" cy="89538"/>
            </a:xfrm>
            <a:custGeom>
              <a:rect b="b" l="l" r="r" t="t"/>
              <a:pathLst>
                <a:path extrusionOk="0" h="2027" w="4271">
                  <a:moveTo>
                    <a:pt x="3286" y="0"/>
                  </a:moveTo>
                  <a:lnTo>
                    <a:pt x="1" y="1728"/>
                  </a:lnTo>
                  <a:lnTo>
                    <a:pt x="4257" y="2027"/>
                  </a:lnTo>
                  <a:lnTo>
                    <a:pt x="4270" y="1830"/>
                  </a:lnTo>
                  <a:lnTo>
                    <a:pt x="706" y="1581"/>
                  </a:lnTo>
                  <a:lnTo>
                    <a:pt x="3378" y="175"/>
                  </a:lnTo>
                  <a:lnTo>
                    <a:pt x="32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4"/>
            <p:cNvSpPr/>
            <p:nvPr/>
          </p:nvSpPr>
          <p:spPr>
            <a:xfrm>
              <a:off x="1213091" y="4127276"/>
              <a:ext cx="127747" cy="170462"/>
            </a:xfrm>
            <a:custGeom>
              <a:rect b="b" l="l" r="r" t="t"/>
              <a:pathLst>
                <a:path extrusionOk="0" h="3859" w="2892">
                  <a:moveTo>
                    <a:pt x="1" y="1"/>
                  </a:moveTo>
                  <a:lnTo>
                    <a:pt x="279" y="3859"/>
                  </a:lnTo>
                  <a:lnTo>
                    <a:pt x="476" y="3845"/>
                  </a:lnTo>
                  <a:lnTo>
                    <a:pt x="232" y="469"/>
                  </a:lnTo>
                  <a:lnTo>
                    <a:pt x="2761" y="2713"/>
                  </a:lnTo>
                  <a:lnTo>
                    <a:pt x="2891" y="256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4"/>
            <p:cNvSpPr/>
            <p:nvPr/>
          </p:nvSpPr>
          <p:spPr>
            <a:xfrm>
              <a:off x="1082605" y="4134255"/>
              <a:ext cx="138790" cy="132032"/>
            </a:xfrm>
            <a:custGeom>
              <a:rect b="b" l="l" r="r" t="t"/>
              <a:pathLst>
                <a:path extrusionOk="0" h="2989" w="3142">
                  <a:moveTo>
                    <a:pt x="3007" y="0"/>
                  </a:moveTo>
                  <a:lnTo>
                    <a:pt x="1" y="2845"/>
                  </a:lnTo>
                  <a:lnTo>
                    <a:pt x="137" y="2988"/>
                  </a:lnTo>
                  <a:lnTo>
                    <a:pt x="3142" y="143"/>
                  </a:lnTo>
                  <a:lnTo>
                    <a:pt x="30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75" name="Google Shape;1275;p24"/>
          <p:cNvSpPr/>
          <p:nvPr/>
        </p:nvSpPr>
        <p:spPr>
          <a:xfrm>
            <a:off x="1622580" y="4416972"/>
            <a:ext cx="124390" cy="96517"/>
          </a:xfrm>
          <a:custGeom>
            <a:rect b="b" l="l" r="r" t="t"/>
            <a:pathLst>
              <a:path extrusionOk="0" h="2185" w="2816">
                <a:moveTo>
                  <a:pt x="1408" y="1"/>
                </a:moveTo>
                <a:cubicBezTo>
                  <a:pt x="3" y="1"/>
                  <a:pt x="0" y="2184"/>
                  <a:pt x="1408" y="2184"/>
                </a:cubicBezTo>
                <a:cubicBezTo>
                  <a:pt x="2813" y="2184"/>
                  <a:pt x="2816" y="1"/>
                  <a:pt x="1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4"/>
          <p:cNvSpPr/>
          <p:nvPr/>
        </p:nvSpPr>
        <p:spPr>
          <a:xfrm>
            <a:off x="8368592" y="2140797"/>
            <a:ext cx="124390" cy="96517"/>
          </a:xfrm>
          <a:custGeom>
            <a:rect b="b" l="l" r="r" t="t"/>
            <a:pathLst>
              <a:path extrusionOk="0" h="2185" w="2816">
                <a:moveTo>
                  <a:pt x="1408" y="1"/>
                </a:moveTo>
                <a:cubicBezTo>
                  <a:pt x="3" y="1"/>
                  <a:pt x="0" y="2184"/>
                  <a:pt x="1408" y="2184"/>
                </a:cubicBezTo>
                <a:cubicBezTo>
                  <a:pt x="2813" y="2184"/>
                  <a:pt x="2816" y="1"/>
                  <a:pt x="14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277" name="Shape 1277"/>
        <p:cNvGrpSpPr/>
        <p:nvPr/>
      </p:nvGrpSpPr>
      <p:grpSpPr>
        <a:xfrm>
          <a:off x="0" y="0"/>
          <a:ext cx="0" cy="0"/>
          <a:chOff x="0" y="0"/>
          <a:chExt cx="0" cy="0"/>
        </a:xfrm>
      </p:grpSpPr>
      <p:grpSp>
        <p:nvGrpSpPr>
          <p:cNvPr id="1278" name="Google Shape;1278;p25"/>
          <p:cNvGrpSpPr/>
          <p:nvPr/>
        </p:nvGrpSpPr>
        <p:grpSpPr>
          <a:xfrm>
            <a:off x="-12700" y="3175"/>
            <a:ext cx="9220200" cy="5200800"/>
            <a:chOff x="-12700" y="3175"/>
            <a:chExt cx="9220200" cy="5200800"/>
          </a:xfrm>
        </p:grpSpPr>
        <p:cxnSp>
          <p:nvCxnSpPr>
            <p:cNvPr id="1279" name="Google Shape;1279;p25"/>
            <p:cNvCxnSpPr/>
            <p:nvPr/>
          </p:nvCxnSpPr>
          <p:spPr>
            <a:xfrm>
              <a:off x="71221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280" name="Google Shape;1280;p25"/>
            <p:cNvCxnSpPr/>
            <p:nvPr/>
          </p:nvCxnSpPr>
          <p:spPr>
            <a:xfrm>
              <a:off x="156994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281" name="Google Shape;1281;p25"/>
            <p:cNvCxnSpPr/>
            <p:nvPr/>
          </p:nvCxnSpPr>
          <p:spPr>
            <a:xfrm>
              <a:off x="242767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282" name="Google Shape;1282;p25"/>
            <p:cNvCxnSpPr/>
            <p:nvPr/>
          </p:nvCxnSpPr>
          <p:spPr>
            <a:xfrm>
              <a:off x="328540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283" name="Google Shape;1283;p25"/>
            <p:cNvCxnSpPr/>
            <p:nvPr/>
          </p:nvCxnSpPr>
          <p:spPr>
            <a:xfrm>
              <a:off x="414313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284" name="Google Shape;1284;p25"/>
            <p:cNvCxnSpPr/>
            <p:nvPr/>
          </p:nvCxnSpPr>
          <p:spPr>
            <a:xfrm>
              <a:off x="500086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285" name="Google Shape;1285;p25"/>
            <p:cNvCxnSpPr/>
            <p:nvPr/>
          </p:nvCxnSpPr>
          <p:spPr>
            <a:xfrm>
              <a:off x="585859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286" name="Google Shape;1286;p25"/>
            <p:cNvCxnSpPr/>
            <p:nvPr/>
          </p:nvCxnSpPr>
          <p:spPr>
            <a:xfrm>
              <a:off x="671632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287" name="Google Shape;1287;p25"/>
            <p:cNvCxnSpPr/>
            <p:nvPr/>
          </p:nvCxnSpPr>
          <p:spPr>
            <a:xfrm>
              <a:off x="7574057"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288" name="Google Shape;1288;p25"/>
            <p:cNvCxnSpPr/>
            <p:nvPr/>
          </p:nvCxnSpPr>
          <p:spPr>
            <a:xfrm>
              <a:off x="8431788"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289" name="Google Shape;1289;p25"/>
            <p:cNvCxnSpPr/>
            <p:nvPr/>
          </p:nvCxnSpPr>
          <p:spPr>
            <a:xfrm>
              <a:off x="-12700" y="67615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290" name="Google Shape;1290;p25"/>
            <p:cNvCxnSpPr/>
            <p:nvPr/>
          </p:nvCxnSpPr>
          <p:spPr>
            <a:xfrm>
              <a:off x="-12700" y="143439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291" name="Google Shape;1291;p25"/>
            <p:cNvCxnSpPr/>
            <p:nvPr/>
          </p:nvCxnSpPr>
          <p:spPr>
            <a:xfrm>
              <a:off x="-12700" y="219263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292" name="Google Shape;1292;p25"/>
            <p:cNvCxnSpPr/>
            <p:nvPr/>
          </p:nvCxnSpPr>
          <p:spPr>
            <a:xfrm>
              <a:off x="-12700" y="295087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293" name="Google Shape;1293;p25"/>
            <p:cNvCxnSpPr/>
            <p:nvPr/>
          </p:nvCxnSpPr>
          <p:spPr>
            <a:xfrm>
              <a:off x="-12700" y="370911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294" name="Google Shape;1294;p25"/>
            <p:cNvCxnSpPr/>
            <p:nvPr/>
          </p:nvCxnSpPr>
          <p:spPr>
            <a:xfrm>
              <a:off x="-12700" y="4467350"/>
              <a:ext cx="9220200" cy="0"/>
            </a:xfrm>
            <a:prstGeom prst="straightConnector1">
              <a:avLst/>
            </a:prstGeom>
            <a:noFill/>
            <a:ln cap="flat" cmpd="sng" w="9525">
              <a:solidFill>
                <a:schemeClr val="accent4"/>
              </a:solidFill>
              <a:prstDash val="solid"/>
              <a:round/>
              <a:headEnd len="med" w="med" type="none"/>
              <a:tailEnd len="med" w="med" type="none"/>
            </a:ln>
          </p:spPr>
        </p:cxnSp>
      </p:grpSp>
      <p:sp>
        <p:nvSpPr>
          <p:cNvPr id="1295" name="Google Shape;1295;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296" name="Google Shape;1296;p25"/>
          <p:cNvSpPr txBox="1"/>
          <p:nvPr>
            <p:ph idx="1" type="subTitle"/>
          </p:nvPr>
        </p:nvSpPr>
        <p:spPr>
          <a:xfrm>
            <a:off x="2496606" y="2114575"/>
            <a:ext cx="18534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97" name="Google Shape;1297;p25"/>
          <p:cNvSpPr txBox="1"/>
          <p:nvPr>
            <p:ph idx="2" type="subTitle"/>
          </p:nvPr>
        </p:nvSpPr>
        <p:spPr>
          <a:xfrm>
            <a:off x="5766519" y="2114575"/>
            <a:ext cx="18534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98" name="Google Shape;1298;p25"/>
          <p:cNvSpPr txBox="1"/>
          <p:nvPr>
            <p:ph idx="3" type="subTitle"/>
          </p:nvPr>
        </p:nvSpPr>
        <p:spPr>
          <a:xfrm>
            <a:off x="2496606" y="3547975"/>
            <a:ext cx="18534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99" name="Google Shape;1299;p25"/>
          <p:cNvSpPr txBox="1"/>
          <p:nvPr>
            <p:ph idx="4" type="subTitle"/>
          </p:nvPr>
        </p:nvSpPr>
        <p:spPr>
          <a:xfrm>
            <a:off x="5766519" y="3547975"/>
            <a:ext cx="1853400" cy="66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00" name="Google Shape;1300;p25"/>
          <p:cNvSpPr txBox="1"/>
          <p:nvPr>
            <p:ph idx="5" type="subTitle"/>
          </p:nvPr>
        </p:nvSpPr>
        <p:spPr>
          <a:xfrm>
            <a:off x="2496606" y="1830975"/>
            <a:ext cx="18534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400">
                <a:solidFill>
                  <a:schemeClr val="dk2"/>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01" name="Google Shape;1301;p25"/>
          <p:cNvSpPr txBox="1"/>
          <p:nvPr>
            <p:ph idx="6" type="subTitle"/>
          </p:nvPr>
        </p:nvSpPr>
        <p:spPr>
          <a:xfrm>
            <a:off x="2496606" y="3264450"/>
            <a:ext cx="18534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400">
                <a:solidFill>
                  <a:schemeClr val="dk2"/>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02" name="Google Shape;1302;p25"/>
          <p:cNvSpPr txBox="1"/>
          <p:nvPr>
            <p:ph idx="7" type="subTitle"/>
          </p:nvPr>
        </p:nvSpPr>
        <p:spPr>
          <a:xfrm>
            <a:off x="5766516" y="1830975"/>
            <a:ext cx="18534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400">
                <a:solidFill>
                  <a:schemeClr val="dk2"/>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03" name="Google Shape;1303;p25"/>
          <p:cNvSpPr txBox="1"/>
          <p:nvPr>
            <p:ph idx="8" type="subTitle"/>
          </p:nvPr>
        </p:nvSpPr>
        <p:spPr>
          <a:xfrm>
            <a:off x="5766516" y="3264450"/>
            <a:ext cx="18534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400">
                <a:solidFill>
                  <a:schemeClr val="dk2"/>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04" name="Google Shape;1304;p25"/>
          <p:cNvSpPr/>
          <p:nvPr/>
        </p:nvSpPr>
        <p:spPr>
          <a:xfrm flipH="1">
            <a:off x="-344289" y="4303577"/>
            <a:ext cx="1908764" cy="1009053"/>
          </a:xfrm>
          <a:custGeom>
            <a:rect b="b" l="l" r="r" t="t"/>
            <a:pathLst>
              <a:path extrusionOk="0" h="96169" w="181917">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25"/>
          <p:cNvSpPr/>
          <p:nvPr/>
        </p:nvSpPr>
        <p:spPr>
          <a:xfrm rot="10800000">
            <a:off x="6489383" y="-263558"/>
            <a:ext cx="2912946" cy="1539906"/>
          </a:xfrm>
          <a:custGeom>
            <a:rect b="b" l="l" r="r" t="t"/>
            <a:pathLst>
              <a:path extrusionOk="0" h="96169" w="181917">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06" name="Google Shape;1306;p25"/>
          <p:cNvGrpSpPr/>
          <p:nvPr/>
        </p:nvGrpSpPr>
        <p:grpSpPr>
          <a:xfrm>
            <a:off x="8528497" y="3431384"/>
            <a:ext cx="502241" cy="499193"/>
            <a:chOff x="5275459" y="1221034"/>
            <a:chExt cx="502241" cy="499193"/>
          </a:xfrm>
        </p:grpSpPr>
        <p:sp>
          <p:nvSpPr>
            <p:cNvPr id="1307" name="Google Shape;1307;p25"/>
            <p:cNvSpPr/>
            <p:nvPr/>
          </p:nvSpPr>
          <p:spPr>
            <a:xfrm>
              <a:off x="5377277" y="1346352"/>
              <a:ext cx="288049" cy="288005"/>
            </a:xfrm>
            <a:custGeom>
              <a:rect b="b" l="l" r="r" t="t"/>
              <a:pathLst>
                <a:path extrusionOk="0" h="6520" w="6521">
                  <a:moveTo>
                    <a:pt x="3261" y="0"/>
                  </a:moveTo>
                  <a:cubicBezTo>
                    <a:pt x="1461" y="0"/>
                    <a:pt x="1" y="1460"/>
                    <a:pt x="1" y="3261"/>
                  </a:cubicBezTo>
                  <a:cubicBezTo>
                    <a:pt x="1" y="5061"/>
                    <a:pt x="1461" y="6520"/>
                    <a:pt x="3261" y="6520"/>
                  </a:cubicBezTo>
                  <a:cubicBezTo>
                    <a:pt x="5060" y="6520"/>
                    <a:pt x="6520" y="5061"/>
                    <a:pt x="6520" y="3261"/>
                  </a:cubicBezTo>
                  <a:cubicBezTo>
                    <a:pt x="6520" y="1460"/>
                    <a:pt x="5060" y="0"/>
                    <a:pt x="32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25"/>
            <p:cNvSpPr/>
            <p:nvPr/>
          </p:nvSpPr>
          <p:spPr>
            <a:xfrm>
              <a:off x="5447555" y="1221034"/>
              <a:ext cx="60781" cy="60781"/>
            </a:xfrm>
            <a:custGeom>
              <a:rect b="b" l="l" r="r" t="t"/>
              <a:pathLst>
                <a:path extrusionOk="0" h="1376" w="1376">
                  <a:moveTo>
                    <a:pt x="688" y="0"/>
                  </a:moveTo>
                  <a:cubicBezTo>
                    <a:pt x="308" y="0"/>
                    <a:pt x="0" y="308"/>
                    <a:pt x="0" y="688"/>
                  </a:cubicBezTo>
                  <a:cubicBezTo>
                    <a:pt x="0" y="1067"/>
                    <a:pt x="308" y="1375"/>
                    <a:pt x="688" y="1375"/>
                  </a:cubicBezTo>
                  <a:cubicBezTo>
                    <a:pt x="1067" y="1375"/>
                    <a:pt x="1375" y="1067"/>
                    <a:pt x="1375" y="688"/>
                  </a:cubicBezTo>
                  <a:cubicBezTo>
                    <a:pt x="1375" y="308"/>
                    <a:pt x="1067" y="0"/>
                    <a:pt x="6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25"/>
            <p:cNvSpPr/>
            <p:nvPr/>
          </p:nvSpPr>
          <p:spPr>
            <a:xfrm>
              <a:off x="5318527" y="1634312"/>
              <a:ext cx="49252" cy="49297"/>
            </a:xfrm>
            <a:custGeom>
              <a:rect b="b" l="l" r="r" t="t"/>
              <a:pathLst>
                <a:path extrusionOk="0" h="1116" w="1115">
                  <a:moveTo>
                    <a:pt x="557" y="1"/>
                  </a:moveTo>
                  <a:cubicBezTo>
                    <a:pt x="250" y="1"/>
                    <a:pt x="0" y="250"/>
                    <a:pt x="0" y="558"/>
                  </a:cubicBezTo>
                  <a:cubicBezTo>
                    <a:pt x="0" y="866"/>
                    <a:pt x="250" y="1116"/>
                    <a:pt x="557" y="1116"/>
                  </a:cubicBezTo>
                  <a:cubicBezTo>
                    <a:pt x="865" y="1116"/>
                    <a:pt x="1114" y="866"/>
                    <a:pt x="1114" y="558"/>
                  </a:cubicBezTo>
                  <a:cubicBezTo>
                    <a:pt x="1114" y="250"/>
                    <a:pt x="865" y="1"/>
                    <a:pt x="5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25"/>
            <p:cNvSpPr/>
            <p:nvPr/>
          </p:nvSpPr>
          <p:spPr>
            <a:xfrm>
              <a:off x="5665281" y="1616246"/>
              <a:ext cx="33306" cy="33262"/>
            </a:xfrm>
            <a:custGeom>
              <a:rect b="b" l="l" r="r" t="t"/>
              <a:pathLst>
                <a:path extrusionOk="0" h="753" w="754">
                  <a:moveTo>
                    <a:pt x="377" y="0"/>
                  </a:moveTo>
                  <a:cubicBezTo>
                    <a:pt x="169" y="0"/>
                    <a:pt x="0" y="168"/>
                    <a:pt x="0" y="376"/>
                  </a:cubicBezTo>
                  <a:cubicBezTo>
                    <a:pt x="0" y="583"/>
                    <a:pt x="169" y="752"/>
                    <a:pt x="377" y="752"/>
                  </a:cubicBezTo>
                  <a:cubicBezTo>
                    <a:pt x="584" y="752"/>
                    <a:pt x="753" y="583"/>
                    <a:pt x="753" y="376"/>
                  </a:cubicBezTo>
                  <a:cubicBezTo>
                    <a:pt x="753" y="168"/>
                    <a:pt x="584" y="0"/>
                    <a:pt x="3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25"/>
            <p:cNvSpPr/>
            <p:nvPr/>
          </p:nvSpPr>
          <p:spPr>
            <a:xfrm>
              <a:off x="5681890" y="1381646"/>
              <a:ext cx="31893" cy="31848"/>
            </a:xfrm>
            <a:custGeom>
              <a:rect b="b" l="l" r="r" t="t"/>
              <a:pathLst>
                <a:path extrusionOk="0" h="721" w="722">
                  <a:moveTo>
                    <a:pt x="360" y="0"/>
                  </a:moveTo>
                  <a:cubicBezTo>
                    <a:pt x="162" y="0"/>
                    <a:pt x="1" y="161"/>
                    <a:pt x="1" y="360"/>
                  </a:cubicBezTo>
                  <a:cubicBezTo>
                    <a:pt x="1" y="559"/>
                    <a:pt x="162" y="720"/>
                    <a:pt x="360" y="720"/>
                  </a:cubicBezTo>
                  <a:cubicBezTo>
                    <a:pt x="560" y="720"/>
                    <a:pt x="721" y="559"/>
                    <a:pt x="721" y="360"/>
                  </a:cubicBezTo>
                  <a:cubicBezTo>
                    <a:pt x="721" y="161"/>
                    <a:pt x="560" y="0"/>
                    <a:pt x="36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25"/>
            <p:cNvSpPr/>
            <p:nvPr/>
          </p:nvSpPr>
          <p:spPr>
            <a:xfrm>
              <a:off x="5275459" y="1346484"/>
              <a:ext cx="48369" cy="48369"/>
            </a:xfrm>
            <a:custGeom>
              <a:rect b="b" l="l" r="r" t="t"/>
              <a:pathLst>
                <a:path extrusionOk="0" h="1095" w="1095">
                  <a:moveTo>
                    <a:pt x="548" y="1"/>
                  </a:moveTo>
                  <a:cubicBezTo>
                    <a:pt x="246" y="1"/>
                    <a:pt x="1" y="245"/>
                    <a:pt x="1" y="548"/>
                  </a:cubicBezTo>
                  <a:cubicBezTo>
                    <a:pt x="1" y="849"/>
                    <a:pt x="246" y="1094"/>
                    <a:pt x="548" y="1094"/>
                  </a:cubicBezTo>
                  <a:cubicBezTo>
                    <a:pt x="850" y="1094"/>
                    <a:pt x="1094" y="849"/>
                    <a:pt x="1094" y="548"/>
                  </a:cubicBezTo>
                  <a:cubicBezTo>
                    <a:pt x="1094" y="245"/>
                    <a:pt x="850" y="1"/>
                    <a:pt x="5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25"/>
            <p:cNvSpPr/>
            <p:nvPr/>
          </p:nvSpPr>
          <p:spPr>
            <a:xfrm>
              <a:off x="5728360" y="1481961"/>
              <a:ext cx="49341" cy="49341"/>
            </a:xfrm>
            <a:custGeom>
              <a:rect b="b" l="l" r="r" t="t"/>
              <a:pathLst>
                <a:path extrusionOk="0" h="1117" w="1117">
                  <a:moveTo>
                    <a:pt x="559" y="0"/>
                  </a:moveTo>
                  <a:cubicBezTo>
                    <a:pt x="251" y="0"/>
                    <a:pt x="0" y="251"/>
                    <a:pt x="0" y="558"/>
                  </a:cubicBezTo>
                  <a:cubicBezTo>
                    <a:pt x="0" y="867"/>
                    <a:pt x="251" y="1116"/>
                    <a:pt x="559" y="1116"/>
                  </a:cubicBezTo>
                  <a:cubicBezTo>
                    <a:pt x="867" y="1116"/>
                    <a:pt x="1117" y="867"/>
                    <a:pt x="1117" y="558"/>
                  </a:cubicBezTo>
                  <a:cubicBezTo>
                    <a:pt x="1117" y="251"/>
                    <a:pt x="867" y="0"/>
                    <a:pt x="5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25"/>
            <p:cNvSpPr/>
            <p:nvPr/>
          </p:nvSpPr>
          <p:spPr>
            <a:xfrm>
              <a:off x="5521235" y="1689263"/>
              <a:ext cx="30965" cy="30965"/>
            </a:xfrm>
            <a:custGeom>
              <a:rect b="b" l="l" r="r" t="t"/>
              <a:pathLst>
                <a:path extrusionOk="0" h="701" w="701">
                  <a:moveTo>
                    <a:pt x="352" y="0"/>
                  </a:moveTo>
                  <a:cubicBezTo>
                    <a:pt x="158" y="0"/>
                    <a:pt x="1" y="157"/>
                    <a:pt x="1" y="351"/>
                  </a:cubicBezTo>
                  <a:cubicBezTo>
                    <a:pt x="1" y="544"/>
                    <a:pt x="158" y="700"/>
                    <a:pt x="352" y="700"/>
                  </a:cubicBezTo>
                  <a:cubicBezTo>
                    <a:pt x="544" y="700"/>
                    <a:pt x="701" y="544"/>
                    <a:pt x="701" y="351"/>
                  </a:cubicBezTo>
                  <a:cubicBezTo>
                    <a:pt x="701" y="157"/>
                    <a:pt x="544" y="0"/>
                    <a:pt x="3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25"/>
            <p:cNvSpPr/>
            <p:nvPr/>
          </p:nvSpPr>
          <p:spPr>
            <a:xfrm>
              <a:off x="5596814" y="1264986"/>
              <a:ext cx="27740" cy="27696"/>
            </a:xfrm>
            <a:custGeom>
              <a:rect b="b" l="l" r="r" t="t"/>
              <a:pathLst>
                <a:path extrusionOk="0" h="627" w="628">
                  <a:moveTo>
                    <a:pt x="314" y="0"/>
                  </a:moveTo>
                  <a:cubicBezTo>
                    <a:pt x="141" y="0"/>
                    <a:pt x="1" y="140"/>
                    <a:pt x="1" y="313"/>
                  </a:cubicBezTo>
                  <a:cubicBezTo>
                    <a:pt x="1" y="487"/>
                    <a:pt x="141" y="626"/>
                    <a:pt x="314" y="626"/>
                  </a:cubicBezTo>
                  <a:cubicBezTo>
                    <a:pt x="487" y="626"/>
                    <a:pt x="628" y="487"/>
                    <a:pt x="628" y="313"/>
                  </a:cubicBezTo>
                  <a:cubicBezTo>
                    <a:pt x="628" y="140"/>
                    <a:pt x="487" y="0"/>
                    <a:pt x="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25"/>
            <p:cNvSpPr/>
            <p:nvPr/>
          </p:nvSpPr>
          <p:spPr>
            <a:xfrm>
              <a:off x="5299621" y="1490354"/>
              <a:ext cx="27254" cy="27210"/>
            </a:xfrm>
            <a:custGeom>
              <a:rect b="b" l="l" r="r" t="t"/>
              <a:pathLst>
                <a:path extrusionOk="0" h="616" w="617">
                  <a:moveTo>
                    <a:pt x="308" y="1"/>
                  </a:moveTo>
                  <a:cubicBezTo>
                    <a:pt x="139" y="1"/>
                    <a:pt x="1" y="138"/>
                    <a:pt x="1" y="308"/>
                  </a:cubicBezTo>
                  <a:cubicBezTo>
                    <a:pt x="1" y="478"/>
                    <a:pt x="139" y="616"/>
                    <a:pt x="308" y="616"/>
                  </a:cubicBezTo>
                  <a:cubicBezTo>
                    <a:pt x="478" y="616"/>
                    <a:pt x="616" y="478"/>
                    <a:pt x="616" y="308"/>
                  </a:cubicBezTo>
                  <a:cubicBezTo>
                    <a:pt x="616" y="138"/>
                    <a:pt x="478" y="1"/>
                    <a:pt x="3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25"/>
            <p:cNvSpPr/>
            <p:nvPr/>
          </p:nvSpPr>
          <p:spPr>
            <a:xfrm>
              <a:off x="5472159" y="1250321"/>
              <a:ext cx="143958" cy="260397"/>
            </a:xfrm>
            <a:custGeom>
              <a:rect b="b" l="l" r="r" t="t"/>
              <a:pathLst>
                <a:path extrusionOk="0" h="5895" w="3259">
                  <a:moveTo>
                    <a:pt x="260" y="1"/>
                  </a:moveTo>
                  <a:lnTo>
                    <a:pt x="0" y="49"/>
                  </a:lnTo>
                  <a:lnTo>
                    <a:pt x="1062" y="5894"/>
                  </a:lnTo>
                  <a:lnTo>
                    <a:pt x="3258" y="696"/>
                  </a:lnTo>
                  <a:lnTo>
                    <a:pt x="3014" y="594"/>
                  </a:lnTo>
                  <a:lnTo>
                    <a:pt x="1163" y="4974"/>
                  </a:lnTo>
                  <a:lnTo>
                    <a:pt x="26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25"/>
            <p:cNvSpPr/>
            <p:nvPr/>
          </p:nvSpPr>
          <p:spPr>
            <a:xfrm>
              <a:off x="5296883" y="1365478"/>
              <a:ext cx="245069" cy="144312"/>
            </a:xfrm>
            <a:custGeom>
              <a:rect b="b" l="l" r="r" t="t"/>
              <a:pathLst>
                <a:path extrusionOk="0" h="3267" w="5548">
                  <a:moveTo>
                    <a:pt x="126" y="1"/>
                  </a:moveTo>
                  <a:lnTo>
                    <a:pt x="0" y="233"/>
                  </a:lnTo>
                  <a:lnTo>
                    <a:pt x="4614" y="2726"/>
                  </a:lnTo>
                  <a:lnTo>
                    <a:pt x="362" y="3004"/>
                  </a:lnTo>
                  <a:lnTo>
                    <a:pt x="379" y="3267"/>
                  </a:lnTo>
                  <a:lnTo>
                    <a:pt x="5547" y="2930"/>
                  </a:lnTo>
                  <a:lnTo>
                    <a:pt x="12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25"/>
            <p:cNvSpPr/>
            <p:nvPr/>
          </p:nvSpPr>
          <p:spPr>
            <a:xfrm>
              <a:off x="5500430" y="1392335"/>
              <a:ext cx="253020" cy="120149"/>
            </a:xfrm>
            <a:custGeom>
              <a:rect b="b" l="l" r="r" t="t"/>
              <a:pathLst>
                <a:path extrusionOk="0" h="2720" w="5728">
                  <a:moveTo>
                    <a:pt x="4407" y="1"/>
                  </a:moveTo>
                  <a:lnTo>
                    <a:pt x="0" y="2318"/>
                  </a:lnTo>
                  <a:lnTo>
                    <a:pt x="5710" y="2720"/>
                  </a:lnTo>
                  <a:lnTo>
                    <a:pt x="5728" y="2456"/>
                  </a:lnTo>
                  <a:lnTo>
                    <a:pt x="945" y="2120"/>
                  </a:lnTo>
                  <a:lnTo>
                    <a:pt x="4531" y="236"/>
                  </a:lnTo>
                  <a:lnTo>
                    <a:pt x="44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25"/>
            <p:cNvSpPr/>
            <p:nvPr/>
          </p:nvSpPr>
          <p:spPr>
            <a:xfrm>
              <a:off x="5514432" y="1476484"/>
              <a:ext cx="171389" cy="228681"/>
            </a:xfrm>
            <a:custGeom>
              <a:rect b="b" l="l" r="r" t="t"/>
              <a:pathLst>
                <a:path extrusionOk="0" h="5177" w="3880">
                  <a:moveTo>
                    <a:pt x="1" y="0"/>
                  </a:moveTo>
                  <a:lnTo>
                    <a:pt x="374" y="5177"/>
                  </a:lnTo>
                  <a:lnTo>
                    <a:pt x="637" y="5157"/>
                  </a:lnTo>
                  <a:lnTo>
                    <a:pt x="310" y="629"/>
                  </a:lnTo>
                  <a:lnTo>
                    <a:pt x="310" y="629"/>
                  </a:lnTo>
                  <a:lnTo>
                    <a:pt x="3703" y="3638"/>
                  </a:lnTo>
                  <a:lnTo>
                    <a:pt x="3879" y="3441"/>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25"/>
            <p:cNvSpPr/>
            <p:nvPr/>
          </p:nvSpPr>
          <p:spPr>
            <a:xfrm>
              <a:off x="5339067" y="1485804"/>
              <a:ext cx="186187" cy="177176"/>
            </a:xfrm>
            <a:custGeom>
              <a:rect b="b" l="l" r="r" t="t"/>
              <a:pathLst>
                <a:path extrusionOk="0" h="4011" w="4215">
                  <a:moveTo>
                    <a:pt x="4033" y="0"/>
                  </a:moveTo>
                  <a:lnTo>
                    <a:pt x="0" y="3818"/>
                  </a:lnTo>
                  <a:lnTo>
                    <a:pt x="182" y="4011"/>
                  </a:lnTo>
                  <a:lnTo>
                    <a:pt x="4215" y="192"/>
                  </a:lnTo>
                  <a:lnTo>
                    <a:pt x="403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2" name="Google Shape;1322;p25"/>
          <p:cNvSpPr/>
          <p:nvPr/>
        </p:nvSpPr>
        <p:spPr>
          <a:xfrm>
            <a:off x="330642" y="1389372"/>
            <a:ext cx="124390" cy="96517"/>
          </a:xfrm>
          <a:custGeom>
            <a:rect b="b" l="l" r="r" t="t"/>
            <a:pathLst>
              <a:path extrusionOk="0" h="2185" w="2816">
                <a:moveTo>
                  <a:pt x="1408" y="1"/>
                </a:moveTo>
                <a:cubicBezTo>
                  <a:pt x="3" y="1"/>
                  <a:pt x="0" y="2184"/>
                  <a:pt x="1408" y="2184"/>
                </a:cubicBezTo>
                <a:cubicBezTo>
                  <a:pt x="2813" y="2184"/>
                  <a:pt x="2816" y="1"/>
                  <a:pt x="14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3" name="Google Shape;1323;p25"/>
          <p:cNvGrpSpPr/>
          <p:nvPr/>
        </p:nvGrpSpPr>
        <p:grpSpPr>
          <a:xfrm>
            <a:off x="7429412" y="4604003"/>
            <a:ext cx="321165" cy="319232"/>
            <a:chOff x="1034987" y="3936892"/>
            <a:chExt cx="374318" cy="372065"/>
          </a:xfrm>
        </p:grpSpPr>
        <p:sp>
          <p:nvSpPr>
            <p:cNvPr id="1324" name="Google Shape;1324;p25"/>
            <p:cNvSpPr/>
            <p:nvPr/>
          </p:nvSpPr>
          <p:spPr>
            <a:xfrm>
              <a:off x="1110876" y="4030317"/>
              <a:ext cx="214678" cy="214678"/>
            </a:xfrm>
            <a:custGeom>
              <a:rect b="b" l="l" r="r" t="t"/>
              <a:pathLst>
                <a:path extrusionOk="0" h="4860" w="4860">
                  <a:moveTo>
                    <a:pt x="2430" y="1"/>
                  </a:moveTo>
                  <a:cubicBezTo>
                    <a:pt x="1088" y="1"/>
                    <a:pt x="0" y="1088"/>
                    <a:pt x="0" y="2430"/>
                  </a:cubicBezTo>
                  <a:cubicBezTo>
                    <a:pt x="0" y="3772"/>
                    <a:pt x="1088" y="4859"/>
                    <a:pt x="2430" y="4859"/>
                  </a:cubicBezTo>
                  <a:cubicBezTo>
                    <a:pt x="3772" y="4859"/>
                    <a:pt x="4859" y="3772"/>
                    <a:pt x="4859" y="2430"/>
                  </a:cubicBezTo>
                  <a:cubicBezTo>
                    <a:pt x="4859" y="1088"/>
                    <a:pt x="3772" y="1"/>
                    <a:pt x="24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25"/>
            <p:cNvSpPr/>
            <p:nvPr/>
          </p:nvSpPr>
          <p:spPr>
            <a:xfrm>
              <a:off x="1163220" y="3936892"/>
              <a:ext cx="45321" cy="45321"/>
            </a:xfrm>
            <a:custGeom>
              <a:rect b="b" l="l" r="r" t="t"/>
              <a:pathLst>
                <a:path extrusionOk="0" h="1026" w="1026">
                  <a:moveTo>
                    <a:pt x="514" y="1"/>
                  </a:moveTo>
                  <a:cubicBezTo>
                    <a:pt x="230" y="1"/>
                    <a:pt x="1" y="230"/>
                    <a:pt x="1" y="514"/>
                  </a:cubicBezTo>
                  <a:cubicBezTo>
                    <a:pt x="1" y="796"/>
                    <a:pt x="230" y="1025"/>
                    <a:pt x="514" y="1025"/>
                  </a:cubicBezTo>
                  <a:cubicBezTo>
                    <a:pt x="796" y="1025"/>
                    <a:pt x="1025" y="796"/>
                    <a:pt x="1025" y="514"/>
                  </a:cubicBezTo>
                  <a:cubicBezTo>
                    <a:pt x="1025" y="230"/>
                    <a:pt x="796" y="1"/>
                    <a:pt x="5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25"/>
            <p:cNvSpPr/>
            <p:nvPr/>
          </p:nvSpPr>
          <p:spPr>
            <a:xfrm>
              <a:off x="1067057" y="4244951"/>
              <a:ext cx="36752" cy="36707"/>
            </a:xfrm>
            <a:custGeom>
              <a:rect b="b" l="l" r="r" t="t"/>
              <a:pathLst>
                <a:path extrusionOk="0" h="831" w="832">
                  <a:moveTo>
                    <a:pt x="416" y="0"/>
                  </a:moveTo>
                  <a:cubicBezTo>
                    <a:pt x="187" y="0"/>
                    <a:pt x="1" y="186"/>
                    <a:pt x="1" y="415"/>
                  </a:cubicBezTo>
                  <a:cubicBezTo>
                    <a:pt x="1" y="646"/>
                    <a:pt x="187" y="831"/>
                    <a:pt x="416" y="831"/>
                  </a:cubicBezTo>
                  <a:cubicBezTo>
                    <a:pt x="645" y="831"/>
                    <a:pt x="831" y="646"/>
                    <a:pt x="831" y="415"/>
                  </a:cubicBezTo>
                  <a:cubicBezTo>
                    <a:pt x="831" y="186"/>
                    <a:pt x="645" y="0"/>
                    <a:pt x="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25"/>
            <p:cNvSpPr/>
            <p:nvPr/>
          </p:nvSpPr>
          <p:spPr>
            <a:xfrm>
              <a:off x="1325554" y="4231479"/>
              <a:ext cx="24781" cy="24781"/>
            </a:xfrm>
            <a:custGeom>
              <a:rect b="b" l="l" r="r" t="t"/>
              <a:pathLst>
                <a:path extrusionOk="0" h="561" w="561">
                  <a:moveTo>
                    <a:pt x="280" y="0"/>
                  </a:moveTo>
                  <a:cubicBezTo>
                    <a:pt x="125" y="0"/>
                    <a:pt x="0" y="125"/>
                    <a:pt x="0" y="280"/>
                  </a:cubicBezTo>
                  <a:cubicBezTo>
                    <a:pt x="0" y="436"/>
                    <a:pt x="125" y="560"/>
                    <a:pt x="280" y="560"/>
                  </a:cubicBezTo>
                  <a:cubicBezTo>
                    <a:pt x="435" y="560"/>
                    <a:pt x="561" y="436"/>
                    <a:pt x="561" y="280"/>
                  </a:cubicBezTo>
                  <a:cubicBezTo>
                    <a:pt x="561" y="125"/>
                    <a:pt x="435" y="0"/>
                    <a:pt x="2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25"/>
            <p:cNvSpPr/>
            <p:nvPr/>
          </p:nvSpPr>
          <p:spPr>
            <a:xfrm>
              <a:off x="1337922" y="4056644"/>
              <a:ext cx="23765" cy="23721"/>
            </a:xfrm>
            <a:custGeom>
              <a:rect b="b" l="l" r="r" t="t"/>
              <a:pathLst>
                <a:path extrusionOk="0" h="537" w="538">
                  <a:moveTo>
                    <a:pt x="268" y="0"/>
                  </a:moveTo>
                  <a:cubicBezTo>
                    <a:pt x="121" y="0"/>
                    <a:pt x="0" y="120"/>
                    <a:pt x="0" y="268"/>
                  </a:cubicBezTo>
                  <a:cubicBezTo>
                    <a:pt x="0" y="416"/>
                    <a:pt x="121" y="537"/>
                    <a:pt x="268" y="537"/>
                  </a:cubicBezTo>
                  <a:cubicBezTo>
                    <a:pt x="417" y="537"/>
                    <a:pt x="537" y="416"/>
                    <a:pt x="537" y="268"/>
                  </a:cubicBezTo>
                  <a:cubicBezTo>
                    <a:pt x="537" y="120"/>
                    <a:pt x="417" y="0"/>
                    <a:pt x="2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25"/>
            <p:cNvSpPr/>
            <p:nvPr/>
          </p:nvSpPr>
          <p:spPr>
            <a:xfrm>
              <a:off x="1034987" y="4030405"/>
              <a:ext cx="36089" cy="36045"/>
            </a:xfrm>
            <a:custGeom>
              <a:rect b="b" l="l" r="r" t="t"/>
              <a:pathLst>
                <a:path extrusionOk="0" h="816" w="817">
                  <a:moveTo>
                    <a:pt x="409" y="1"/>
                  </a:moveTo>
                  <a:cubicBezTo>
                    <a:pt x="184" y="1"/>
                    <a:pt x="1" y="183"/>
                    <a:pt x="1" y="408"/>
                  </a:cubicBezTo>
                  <a:cubicBezTo>
                    <a:pt x="1" y="634"/>
                    <a:pt x="184" y="815"/>
                    <a:pt x="409" y="815"/>
                  </a:cubicBezTo>
                  <a:cubicBezTo>
                    <a:pt x="634" y="815"/>
                    <a:pt x="817" y="634"/>
                    <a:pt x="817" y="408"/>
                  </a:cubicBezTo>
                  <a:cubicBezTo>
                    <a:pt x="817" y="183"/>
                    <a:pt x="634" y="1"/>
                    <a:pt x="4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25"/>
            <p:cNvSpPr/>
            <p:nvPr/>
          </p:nvSpPr>
          <p:spPr>
            <a:xfrm>
              <a:off x="1372554" y="4131384"/>
              <a:ext cx="36752" cy="36796"/>
            </a:xfrm>
            <a:custGeom>
              <a:rect b="b" l="l" r="r" t="t"/>
              <a:pathLst>
                <a:path extrusionOk="0" h="833" w="832">
                  <a:moveTo>
                    <a:pt x="417" y="1"/>
                  </a:moveTo>
                  <a:cubicBezTo>
                    <a:pt x="186" y="1"/>
                    <a:pt x="0" y="187"/>
                    <a:pt x="0" y="417"/>
                  </a:cubicBezTo>
                  <a:cubicBezTo>
                    <a:pt x="0" y="646"/>
                    <a:pt x="186" y="832"/>
                    <a:pt x="417" y="832"/>
                  </a:cubicBezTo>
                  <a:cubicBezTo>
                    <a:pt x="646" y="832"/>
                    <a:pt x="832" y="646"/>
                    <a:pt x="832" y="417"/>
                  </a:cubicBezTo>
                  <a:cubicBezTo>
                    <a:pt x="832" y="187"/>
                    <a:pt x="646" y="1"/>
                    <a:pt x="4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25"/>
            <p:cNvSpPr/>
            <p:nvPr/>
          </p:nvSpPr>
          <p:spPr>
            <a:xfrm>
              <a:off x="1218215" y="4285855"/>
              <a:ext cx="23102" cy="23102"/>
            </a:xfrm>
            <a:custGeom>
              <a:rect b="b" l="l" r="r" t="t"/>
              <a:pathLst>
                <a:path extrusionOk="0" h="523" w="523">
                  <a:moveTo>
                    <a:pt x="261" y="1"/>
                  </a:moveTo>
                  <a:cubicBezTo>
                    <a:pt x="117" y="1"/>
                    <a:pt x="0" y="118"/>
                    <a:pt x="0" y="262"/>
                  </a:cubicBezTo>
                  <a:cubicBezTo>
                    <a:pt x="0" y="406"/>
                    <a:pt x="117" y="523"/>
                    <a:pt x="261" y="523"/>
                  </a:cubicBezTo>
                  <a:cubicBezTo>
                    <a:pt x="405" y="523"/>
                    <a:pt x="522" y="406"/>
                    <a:pt x="522" y="262"/>
                  </a:cubicBezTo>
                  <a:cubicBezTo>
                    <a:pt x="522" y="118"/>
                    <a:pt x="405" y="1"/>
                    <a:pt x="2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25"/>
            <p:cNvSpPr/>
            <p:nvPr/>
          </p:nvSpPr>
          <p:spPr>
            <a:xfrm>
              <a:off x="1274491" y="3969624"/>
              <a:ext cx="20673" cy="20717"/>
            </a:xfrm>
            <a:custGeom>
              <a:rect b="b" l="l" r="r" t="t"/>
              <a:pathLst>
                <a:path extrusionOk="0" h="469" w="468">
                  <a:moveTo>
                    <a:pt x="234" y="1"/>
                  </a:moveTo>
                  <a:cubicBezTo>
                    <a:pt x="106" y="1"/>
                    <a:pt x="0" y="106"/>
                    <a:pt x="0" y="234"/>
                  </a:cubicBezTo>
                  <a:cubicBezTo>
                    <a:pt x="0" y="364"/>
                    <a:pt x="106" y="468"/>
                    <a:pt x="234" y="468"/>
                  </a:cubicBezTo>
                  <a:cubicBezTo>
                    <a:pt x="363" y="468"/>
                    <a:pt x="468" y="364"/>
                    <a:pt x="468" y="234"/>
                  </a:cubicBezTo>
                  <a:cubicBezTo>
                    <a:pt x="468" y="106"/>
                    <a:pt x="363"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25"/>
            <p:cNvSpPr/>
            <p:nvPr/>
          </p:nvSpPr>
          <p:spPr>
            <a:xfrm>
              <a:off x="1053054" y="4137656"/>
              <a:ext cx="20275" cy="20275"/>
            </a:xfrm>
            <a:custGeom>
              <a:rect b="b" l="l" r="r" t="t"/>
              <a:pathLst>
                <a:path extrusionOk="0" h="459" w="459">
                  <a:moveTo>
                    <a:pt x="230" y="0"/>
                  </a:moveTo>
                  <a:cubicBezTo>
                    <a:pt x="102" y="0"/>
                    <a:pt x="0" y="103"/>
                    <a:pt x="0" y="230"/>
                  </a:cubicBezTo>
                  <a:cubicBezTo>
                    <a:pt x="0" y="357"/>
                    <a:pt x="102" y="459"/>
                    <a:pt x="230" y="459"/>
                  </a:cubicBezTo>
                  <a:cubicBezTo>
                    <a:pt x="355" y="459"/>
                    <a:pt x="459" y="357"/>
                    <a:pt x="459" y="230"/>
                  </a:cubicBezTo>
                  <a:cubicBezTo>
                    <a:pt x="459" y="103"/>
                    <a:pt x="355" y="0"/>
                    <a:pt x="23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25"/>
            <p:cNvSpPr/>
            <p:nvPr/>
          </p:nvSpPr>
          <p:spPr>
            <a:xfrm>
              <a:off x="1181596" y="3958758"/>
              <a:ext cx="107251" cy="194050"/>
            </a:xfrm>
            <a:custGeom>
              <a:rect b="b" l="l" r="r" t="t"/>
              <a:pathLst>
                <a:path extrusionOk="0" h="4393" w="2428">
                  <a:moveTo>
                    <a:pt x="194" y="1"/>
                  </a:moveTo>
                  <a:lnTo>
                    <a:pt x="0" y="36"/>
                  </a:lnTo>
                  <a:lnTo>
                    <a:pt x="792" y="4393"/>
                  </a:lnTo>
                  <a:lnTo>
                    <a:pt x="2428" y="519"/>
                  </a:lnTo>
                  <a:lnTo>
                    <a:pt x="2246" y="443"/>
                  </a:lnTo>
                  <a:lnTo>
                    <a:pt x="868" y="3708"/>
                  </a:lnTo>
                  <a:lnTo>
                    <a:pt x="19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25"/>
            <p:cNvSpPr/>
            <p:nvPr/>
          </p:nvSpPr>
          <p:spPr>
            <a:xfrm>
              <a:off x="1050934" y="4044585"/>
              <a:ext cx="182697" cy="107604"/>
            </a:xfrm>
            <a:custGeom>
              <a:rect b="b" l="l" r="r" t="t"/>
              <a:pathLst>
                <a:path extrusionOk="0" h="2436" w="4136">
                  <a:moveTo>
                    <a:pt x="95" y="1"/>
                  </a:moveTo>
                  <a:lnTo>
                    <a:pt x="1" y="174"/>
                  </a:lnTo>
                  <a:lnTo>
                    <a:pt x="3439" y="2031"/>
                  </a:lnTo>
                  <a:lnTo>
                    <a:pt x="271" y="2238"/>
                  </a:lnTo>
                  <a:lnTo>
                    <a:pt x="283" y="2435"/>
                  </a:lnTo>
                  <a:lnTo>
                    <a:pt x="4136" y="2183"/>
                  </a:lnTo>
                  <a:lnTo>
                    <a:pt x="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25"/>
            <p:cNvSpPr/>
            <p:nvPr/>
          </p:nvSpPr>
          <p:spPr>
            <a:xfrm>
              <a:off x="1202622" y="4064595"/>
              <a:ext cx="188661" cy="89538"/>
            </a:xfrm>
            <a:custGeom>
              <a:rect b="b" l="l" r="r" t="t"/>
              <a:pathLst>
                <a:path extrusionOk="0" h="2027" w="4271">
                  <a:moveTo>
                    <a:pt x="3286" y="0"/>
                  </a:moveTo>
                  <a:lnTo>
                    <a:pt x="1" y="1728"/>
                  </a:lnTo>
                  <a:lnTo>
                    <a:pt x="4257" y="2027"/>
                  </a:lnTo>
                  <a:lnTo>
                    <a:pt x="4270" y="1830"/>
                  </a:lnTo>
                  <a:lnTo>
                    <a:pt x="706" y="1581"/>
                  </a:lnTo>
                  <a:lnTo>
                    <a:pt x="3378" y="175"/>
                  </a:lnTo>
                  <a:lnTo>
                    <a:pt x="32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25"/>
            <p:cNvSpPr/>
            <p:nvPr/>
          </p:nvSpPr>
          <p:spPr>
            <a:xfrm>
              <a:off x="1213091" y="4127276"/>
              <a:ext cx="127747" cy="170462"/>
            </a:xfrm>
            <a:custGeom>
              <a:rect b="b" l="l" r="r" t="t"/>
              <a:pathLst>
                <a:path extrusionOk="0" h="3859" w="2892">
                  <a:moveTo>
                    <a:pt x="1" y="1"/>
                  </a:moveTo>
                  <a:lnTo>
                    <a:pt x="279" y="3859"/>
                  </a:lnTo>
                  <a:lnTo>
                    <a:pt x="476" y="3845"/>
                  </a:lnTo>
                  <a:lnTo>
                    <a:pt x="232" y="469"/>
                  </a:lnTo>
                  <a:lnTo>
                    <a:pt x="2761" y="2713"/>
                  </a:lnTo>
                  <a:lnTo>
                    <a:pt x="2891" y="256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25"/>
            <p:cNvSpPr/>
            <p:nvPr/>
          </p:nvSpPr>
          <p:spPr>
            <a:xfrm>
              <a:off x="1082605" y="4134255"/>
              <a:ext cx="138790" cy="132032"/>
            </a:xfrm>
            <a:custGeom>
              <a:rect b="b" l="l" r="r" t="t"/>
              <a:pathLst>
                <a:path extrusionOk="0" h="2989" w="3142">
                  <a:moveTo>
                    <a:pt x="3007" y="0"/>
                  </a:moveTo>
                  <a:lnTo>
                    <a:pt x="1" y="2845"/>
                  </a:lnTo>
                  <a:lnTo>
                    <a:pt x="137" y="2988"/>
                  </a:lnTo>
                  <a:lnTo>
                    <a:pt x="3142" y="143"/>
                  </a:lnTo>
                  <a:lnTo>
                    <a:pt x="30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9" name="Google Shape;1339;p25"/>
          <p:cNvGrpSpPr/>
          <p:nvPr/>
        </p:nvGrpSpPr>
        <p:grpSpPr>
          <a:xfrm>
            <a:off x="205687" y="2796505"/>
            <a:ext cx="374318" cy="372065"/>
            <a:chOff x="1034987" y="3936892"/>
            <a:chExt cx="374318" cy="372065"/>
          </a:xfrm>
        </p:grpSpPr>
        <p:sp>
          <p:nvSpPr>
            <p:cNvPr id="1340" name="Google Shape;1340;p25"/>
            <p:cNvSpPr/>
            <p:nvPr/>
          </p:nvSpPr>
          <p:spPr>
            <a:xfrm>
              <a:off x="1110876" y="4030317"/>
              <a:ext cx="214678" cy="214678"/>
            </a:xfrm>
            <a:custGeom>
              <a:rect b="b" l="l" r="r" t="t"/>
              <a:pathLst>
                <a:path extrusionOk="0" h="4860" w="4860">
                  <a:moveTo>
                    <a:pt x="2430" y="1"/>
                  </a:moveTo>
                  <a:cubicBezTo>
                    <a:pt x="1088" y="1"/>
                    <a:pt x="0" y="1088"/>
                    <a:pt x="0" y="2430"/>
                  </a:cubicBezTo>
                  <a:cubicBezTo>
                    <a:pt x="0" y="3772"/>
                    <a:pt x="1088" y="4859"/>
                    <a:pt x="2430" y="4859"/>
                  </a:cubicBezTo>
                  <a:cubicBezTo>
                    <a:pt x="3772" y="4859"/>
                    <a:pt x="4859" y="3772"/>
                    <a:pt x="4859" y="2430"/>
                  </a:cubicBezTo>
                  <a:cubicBezTo>
                    <a:pt x="4859" y="1088"/>
                    <a:pt x="3772" y="1"/>
                    <a:pt x="24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25"/>
            <p:cNvSpPr/>
            <p:nvPr/>
          </p:nvSpPr>
          <p:spPr>
            <a:xfrm>
              <a:off x="1163220" y="3936892"/>
              <a:ext cx="45321" cy="45321"/>
            </a:xfrm>
            <a:custGeom>
              <a:rect b="b" l="l" r="r" t="t"/>
              <a:pathLst>
                <a:path extrusionOk="0" h="1026" w="1026">
                  <a:moveTo>
                    <a:pt x="514" y="1"/>
                  </a:moveTo>
                  <a:cubicBezTo>
                    <a:pt x="230" y="1"/>
                    <a:pt x="1" y="230"/>
                    <a:pt x="1" y="514"/>
                  </a:cubicBezTo>
                  <a:cubicBezTo>
                    <a:pt x="1" y="796"/>
                    <a:pt x="230" y="1025"/>
                    <a:pt x="514" y="1025"/>
                  </a:cubicBezTo>
                  <a:cubicBezTo>
                    <a:pt x="796" y="1025"/>
                    <a:pt x="1025" y="796"/>
                    <a:pt x="1025" y="514"/>
                  </a:cubicBezTo>
                  <a:cubicBezTo>
                    <a:pt x="1025" y="230"/>
                    <a:pt x="796" y="1"/>
                    <a:pt x="5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25"/>
            <p:cNvSpPr/>
            <p:nvPr/>
          </p:nvSpPr>
          <p:spPr>
            <a:xfrm>
              <a:off x="1067057" y="4244951"/>
              <a:ext cx="36752" cy="36707"/>
            </a:xfrm>
            <a:custGeom>
              <a:rect b="b" l="l" r="r" t="t"/>
              <a:pathLst>
                <a:path extrusionOk="0" h="831" w="832">
                  <a:moveTo>
                    <a:pt x="416" y="0"/>
                  </a:moveTo>
                  <a:cubicBezTo>
                    <a:pt x="187" y="0"/>
                    <a:pt x="1" y="186"/>
                    <a:pt x="1" y="415"/>
                  </a:cubicBezTo>
                  <a:cubicBezTo>
                    <a:pt x="1" y="646"/>
                    <a:pt x="187" y="831"/>
                    <a:pt x="416" y="831"/>
                  </a:cubicBezTo>
                  <a:cubicBezTo>
                    <a:pt x="645" y="831"/>
                    <a:pt x="831" y="646"/>
                    <a:pt x="831" y="415"/>
                  </a:cubicBezTo>
                  <a:cubicBezTo>
                    <a:pt x="831" y="186"/>
                    <a:pt x="645" y="0"/>
                    <a:pt x="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25"/>
            <p:cNvSpPr/>
            <p:nvPr/>
          </p:nvSpPr>
          <p:spPr>
            <a:xfrm>
              <a:off x="1325554" y="4231479"/>
              <a:ext cx="24781" cy="24781"/>
            </a:xfrm>
            <a:custGeom>
              <a:rect b="b" l="l" r="r" t="t"/>
              <a:pathLst>
                <a:path extrusionOk="0" h="561" w="561">
                  <a:moveTo>
                    <a:pt x="280" y="0"/>
                  </a:moveTo>
                  <a:cubicBezTo>
                    <a:pt x="125" y="0"/>
                    <a:pt x="0" y="125"/>
                    <a:pt x="0" y="280"/>
                  </a:cubicBezTo>
                  <a:cubicBezTo>
                    <a:pt x="0" y="436"/>
                    <a:pt x="125" y="560"/>
                    <a:pt x="280" y="560"/>
                  </a:cubicBezTo>
                  <a:cubicBezTo>
                    <a:pt x="435" y="560"/>
                    <a:pt x="561" y="436"/>
                    <a:pt x="561" y="280"/>
                  </a:cubicBezTo>
                  <a:cubicBezTo>
                    <a:pt x="561" y="125"/>
                    <a:pt x="435" y="0"/>
                    <a:pt x="2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25"/>
            <p:cNvSpPr/>
            <p:nvPr/>
          </p:nvSpPr>
          <p:spPr>
            <a:xfrm>
              <a:off x="1337922" y="4056644"/>
              <a:ext cx="23765" cy="23721"/>
            </a:xfrm>
            <a:custGeom>
              <a:rect b="b" l="l" r="r" t="t"/>
              <a:pathLst>
                <a:path extrusionOk="0" h="537" w="538">
                  <a:moveTo>
                    <a:pt x="268" y="0"/>
                  </a:moveTo>
                  <a:cubicBezTo>
                    <a:pt x="121" y="0"/>
                    <a:pt x="0" y="120"/>
                    <a:pt x="0" y="268"/>
                  </a:cubicBezTo>
                  <a:cubicBezTo>
                    <a:pt x="0" y="416"/>
                    <a:pt x="121" y="537"/>
                    <a:pt x="268" y="537"/>
                  </a:cubicBezTo>
                  <a:cubicBezTo>
                    <a:pt x="417" y="537"/>
                    <a:pt x="537" y="416"/>
                    <a:pt x="537" y="268"/>
                  </a:cubicBezTo>
                  <a:cubicBezTo>
                    <a:pt x="537" y="120"/>
                    <a:pt x="417" y="0"/>
                    <a:pt x="2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25"/>
            <p:cNvSpPr/>
            <p:nvPr/>
          </p:nvSpPr>
          <p:spPr>
            <a:xfrm>
              <a:off x="1034987" y="4030405"/>
              <a:ext cx="36089" cy="36045"/>
            </a:xfrm>
            <a:custGeom>
              <a:rect b="b" l="l" r="r" t="t"/>
              <a:pathLst>
                <a:path extrusionOk="0" h="816" w="817">
                  <a:moveTo>
                    <a:pt x="409" y="1"/>
                  </a:moveTo>
                  <a:cubicBezTo>
                    <a:pt x="184" y="1"/>
                    <a:pt x="1" y="183"/>
                    <a:pt x="1" y="408"/>
                  </a:cubicBezTo>
                  <a:cubicBezTo>
                    <a:pt x="1" y="634"/>
                    <a:pt x="184" y="815"/>
                    <a:pt x="409" y="815"/>
                  </a:cubicBezTo>
                  <a:cubicBezTo>
                    <a:pt x="634" y="815"/>
                    <a:pt x="817" y="634"/>
                    <a:pt x="817" y="408"/>
                  </a:cubicBezTo>
                  <a:cubicBezTo>
                    <a:pt x="817" y="183"/>
                    <a:pt x="634" y="1"/>
                    <a:pt x="4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25"/>
            <p:cNvSpPr/>
            <p:nvPr/>
          </p:nvSpPr>
          <p:spPr>
            <a:xfrm>
              <a:off x="1372554" y="4131384"/>
              <a:ext cx="36752" cy="36796"/>
            </a:xfrm>
            <a:custGeom>
              <a:rect b="b" l="l" r="r" t="t"/>
              <a:pathLst>
                <a:path extrusionOk="0" h="833" w="832">
                  <a:moveTo>
                    <a:pt x="417" y="1"/>
                  </a:moveTo>
                  <a:cubicBezTo>
                    <a:pt x="186" y="1"/>
                    <a:pt x="0" y="187"/>
                    <a:pt x="0" y="417"/>
                  </a:cubicBezTo>
                  <a:cubicBezTo>
                    <a:pt x="0" y="646"/>
                    <a:pt x="186" y="832"/>
                    <a:pt x="417" y="832"/>
                  </a:cubicBezTo>
                  <a:cubicBezTo>
                    <a:pt x="646" y="832"/>
                    <a:pt x="832" y="646"/>
                    <a:pt x="832" y="417"/>
                  </a:cubicBezTo>
                  <a:cubicBezTo>
                    <a:pt x="832" y="187"/>
                    <a:pt x="646" y="1"/>
                    <a:pt x="4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25"/>
            <p:cNvSpPr/>
            <p:nvPr/>
          </p:nvSpPr>
          <p:spPr>
            <a:xfrm>
              <a:off x="1218215" y="4285855"/>
              <a:ext cx="23102" cy="23102"/>
            </a:xfrm>
            <a:custGeom>
              <a:rect b="b" l="l" r="r" t="t"/>
              <a:pathLst>
                <a:path extrusionOk="0" h="523" w="523">
                  <a:moveTo>
                    <a:pt x="261" y="1"/>
                  </a:moveTo>
                  <a:cubicBezTo>
                    <a:pt x="117" y="1"/>
                    <a:pt x="0" y="118"/>
                    <a:pt x="0" y="262"/>
                  </a:cubicBezTo>
                  <a:cubicBezTo>
                    <a:pt x="0" y="406"/>
                    <a:pt x="117" y="523"/>
                    <a:pt x="261" y="523"/>
                  </a:cubicBezTo>
                  <a:cubicBezTo>
                    <a:pt x="405" y="523"/>
                    <a:pt x="522" y="406"/>
                    <a:pt x="522" y="262"/>
                  </a:cubicBezTo>
                  <a:cubicBezTo>
                    <a:pt x="522" y="118"/>
                    <a:pt x="405" y="1"/>
                    <a:pt x="2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25"/>
            <p:cNvSpPr/>
            <p:nvPr/>
          </p:nvSpPr>
          <p:spPr>
            <a:xfrm>
              <a:off x="1274491" y="3969624"/>
              <a:ext cx="20673" cy="20717"/>
            </a:xfrm>
            <a:custGeom>
              <a:rect b="b" l="l" r="r" t="t"/>
              <a:pathLst>
                <a:path extrusionOk="0" h="469" w="468">
                  <a:moveTo>
                    <a:pt x="234" y="1"/>
                  </a:moveTo>
                  <a:cubicBezTo>
                    <a:pt x="106" y="1"/>
                    <a:pt x="0" y="106"/>
                    <a:pt x="0" y="234"/>
                  </a:cubicBezTo>
                  <a:cubicBezTo>
                    <a:pt x="0" y="364"/>
                    <a:pt x="106" y="468"/>
                    <a:pt x="234" y="468"/>
                  </a:cubicBezTo>
                  <a:cubicBezTo>
                    <a:pt x="363" y="468"/>
                    <a:pt x="468" y="364"/>
                    <a:pt x="468" y="234"/>
                  </a:cubicBezTo>
                  <a:cubicBezTo>
                    <a:pt x="468" y="106"/>
                    <a:pt x="363"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25"/>
            <p:cNvSpPr/>
            <p:nvPr/>
          </p:nvSpPr>
          <p:spPr>
            <a:xfrm>
              <a:off x="1053054" y="4137656"/>
              <a:ext cx="20275" cy="20275"/>
            </a:xfrm>
            <a:custGeom>
              <a:rect b="b" l="l" r="r" t="t"/>
              <a:pathLst>
                <a:path extrusionOk="0" h="459" w="459">
                  <a:moveTo>
                    <a:pt x="230" y="0"/>
                  </a:moveTo>
                  <a:cubicBezTo>
                    <a:pt x="102" y="0"/>
                    <a:pt x="0" y="103"/>
                    <a:pt x="0" y="230"/>
                  </a:cubicBezTo>
                  <a:cubicBezTo>
                    <a:pt x="0" y="357"/>
                    <a:pt x="102" y="459"/>
                    <a:pt x="230" y="459"/>
                  </a:cubicBezTo>
                  <a:cubicBezTo>
                    <a:pt x="355" y="459"/>
                    <a:pt x="459" y="357"/>
                    <a:pt x="459" y="230"/>
                  </a:cubicBezTo>
                  <a:cubicBezTo>
                    <a:pt x="459" y="103"/>
                    <a:pt x="355" y="0"/>
                    <a:pt x="23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25"/>
            <p:cNvSpPr/>
            <p:nvPr/>
          </p:nvSpPr>
          <p:spPr>
            <a:xfrm>
              <a:off x="1181596" y="3958758"/>
              <a:ext cx="107251" cy="194050"/>
            </a:xfrm>
            <a:custGeom>
              <a:rect b="b" l="l" r="r" t="t"/>
              <a:pathLst>
                <a:path extrusionOk="0" h="4393" w="2428">
                  <a:moveTo>
                    <a:pt x="194" y="1"/>
                  </a:moveTo>
                  <a:lnTo>
                    <a:pt x="0" y="36"/>
                  </a:lnTo>
                  <a:lnTo>
                    <a:pt x="792" y="4393"/>
                  </a:lnTo>
                  <a:lnTo>
                    <a:pt x="2428" y="519"/>
                  </a:lnTo>
                  <a:lnTo>
                    <a:pt x="2246" y="443"/>
                  </a:lnTo>
                  <a:lnTo>
                    <a:pt x="868" y="3708"/>
                  </a:lnTo>
                  <a:lnTo>
                    <a:pt x="19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25"/>
            <p:cNvSpPr/>
            <p:nvPr/>
          </p:nvSpPr>
          <p:spPr>
            <a:xfrm>
              <a:off x="1050934" y="4044585"/>
              <a:ext cx="182697" cy="107604"/>
            </a:xfrm>
            <a:custGeom>
              <a:rect b="b" l="l" r="r" t="t"/>
              <a:pathLst>
                <a:path extrusionOk="0" h="2436" w="4136">
                  <a:moveTo>
                    <a:pt x="95" y="1"/>
                  </a:moveTo>
                  <a:lnTo>
                    <a:pt x="1" y="174"/>
                  </a:lnTo>
                  <a:lnTo>
                    <a:pt x="3439" y="2031"/>
                  </a:lnTo>
                  <a:lnTo>
                    <a:pt x="271" y="2238"/>
                  </a:lnTo>
                  <a:lnTo>
                    <a:pt x="283" y="2435"/>
                  </a:lnTo>
                  <a:lnTo>
                    <a:pt x="4136" y="2183"/>
                  </a:lnTo>
                  <a:lnTo>
                    <a:pt x="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25"/>
            <p:cNvSpPr/>
            <p:nvPr/>
          </p:nvSpPr>
          <p:spPr>
            <a:xfrm>
              <a:off x="1202622" y="4064595"/>
              <a:ext cx="188661" cy="89538"/>
            </a:xfrm>
            <a:custGeom>
              <a:rect b="b" l="l" r="r" t="t"/>
              <a:pathLst>
                <a:path extrusionOk="0" h="2027" w="4271">
                  <a:moveTo>
                    <a:pt x="3286" y="0"/>
                  </a:moveTo>
                  <a:lnTo>
                    <a:pt x="1" y="1728"/>
                  </a:lnTo>
                  <a:lnTo>
                    <a:pt x="4257" y="2027"/>
                  </a:lnTo>
                  <a:lnTo>
                    <a:pt x="4270" y="1830"/>
                  </a:lnTo>
                  <a:lnTo>
                    <a:pt x="706" y="1581"/>
                  </a:lnTo>
                  <a:lnTo>
                    <a:pt x="3378" y="175"/>
                  </a:lnTo>
                  <a:lnTo>
                    <a:pt x="32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25"/>
            <p:cNvSpPr/>
            <p:nvPr/>
          </p:nvSpPr>
          <p:spPr>
            <a:xfrm>
              <a:off x="1213091" y="4127276"/>
              <a:ext cx="127747" cy="170462"/>
            </a:xfrm>
            <a:custGeom>
              <a:rect b="b" l="l" r="r" t="t"/>
              <a:pathLst>
                <a:path extrusionOk="0" h="3859" w="2892">
                  <a:moveTo>
                    <a:pt x="1" y="1"/>
                  </a:moveTo>
                  <a:lnTo>
                    <a:pt x="279" y="3859"/>
                  </a:lnTo>
                  <a:lnTo>
                    <a:pt x="476" y="3845"/>
                  </a:lnTo>
                  <a:lnTo>
                    <a:pt x="232" y="469"/>
                  </a:lnTo>
                  <a:lnTo>
                    <a:pt x="2761" y="2713"/>
                  </a:lnTo>
                  <a:lnTo>
                    <a:pt x="2891" y="256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4" name="Google Shape;1354;p25"/>
            <p:cNvSpPr/>
            <p:nvPr/>
          </p:nvSpPr>
          <p:spPr>
            <a:xfrm>
              <a:off x="1082605" y="4134255"/>
              <a:ext cx="138790" cy="132032"/>
            </a:xfrm>
            <a:custGeom>
              <a:rect b="b" l="l" r="r" t="t"/>
              <a:pathLst>
                <a:path extrusionOk="0" h="2989" w="3142">
                  <a:moveTo>
                    <a:pt x="3007" y="0"/>
                  </a:moveTo>
                  <a:lnTo>
                    <a:pt x="1" y="2845"/>
                  </a:lnTo>
                  <a:lnTo>
                    <a:pt x="137" y="2988"/>
                  </a:lnTo>
                  <a:lnTo>
                    <a:pt x="3142" y="143"/>
                  </a:lnTo>
                  <a:lnTo>
                    <a:pt x="30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5" name="Google Shape;1355;p25"/>
          <p:cNvSpPr/>
          <p:nvPr/>
        </p:nvSpPr>
        <p:spPr>
          <a:xfrm>
            <a:off x="8717439" y="2138124"/>
            <a:ext cx="124346" cy="96517"/>
          </a:xfrm>
          <a:custGeom>
            <a:rect b="b" l="l" r="r" t="t"/>
            <a:pathLst>
              <a:path extrusionOk="0" h="2185" w="2815">
                <a:moveTo>
                  <a:pt x="1407" y="1"/>
                </a:moveTo>
                <a:cubicBezTo>
                  <a:pt x="2" y="1"/>
                  <a:pt x="0" y="2184"/>
                  <a:pt x="1407" y="2184"/>
                </a:cubicBezTo>
                <a:cubicBezTo>
                  <a:pt x="2812" y="2184"/>
                  <a:pt x="2815" y="1"/>
                  <a:pt x="14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6" name="Google Shape;1356;p25"/>
          <p:cNvGrpSpPr/>
          <p:nvPr/>
        </p:nvGrpSpPr>
        <p:grpSpPr>
          <a:xfrm>
            <a:off x="3956787" y="4359792"/>
            <a:ext cx="374318" cy="372065"/>
            <a:chOff x="1034987" y="3936892"/>
            <a:chExt cx="374318" cy="372065"/>
          </a:xfrm>
        </p:grpSpPr>
        <p:sp>
          <p:nvSpPr>
            <p:cNvPr id="1357" name="Google Shape;1357;p25"/>
            <p:cNvSpPr/>
            <p:nvPr/>
          </p:nvSpPr>
          <p:spPr>
            <a:xfrm>
              <a:off x="1110876" y="4030317"/>
              <a:ext cx="214678" cy="214678"/>
            </a:xfrm>
            <a:custGeom>
              <a:rect b="b" l="l" r="r" t="t"/>
              <a:pathLst>
                <a:path extrusionOk="0" h="4860" w="4860">
                  <a:moveTo>
                    <a:pt x="2430" y="1"/>
                  </a:moveTo>
                  <a:cubicBezTo>
                    <a:pt x="1088" y="1"/>
                    <a:pt x="0" y="1088"/>
                    <a:pt x="0" y="2430"/>
                  </a:cubicBezTo>
                  <a:cubicBezTo>
                    <a:pt x="0" y="3772"/>
                    <a:pt x="1088" y="4859"/>
                    <a:pt x="2430" y="4859"/>
                  </a:cubicBezTo>
                  <a:cubicBezTo>
                    <a:pt x="3772" y="4859"/>
                    <a:pt x="4859" y="3772"/>
                    <a:pt x="4859" y="2430"/>
                  </a:cubicBezTo>
                  <a:cubicBezTo>
                    <a:pt x="4859" y="1088"/>
                    <a:pt x="3772" y="1"/>
                    <a:pt x="24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25"/>
            <p:cNvSpPr/>
            <p:nvPr/>
          </p:nvSpPr>
          <p:spPr>
            <a:xfrm>
              <a:off x="1163220" y="3936892"/>
              <a:ext cx="45321" cy="45321"/>
            </a:xfrm>
            <a:custGeom>
              <a:rect b="b" l="l" r="r" t="t"/>
              <a:pathLst>
                <a:path extrusionOk="0" h="1026" w="1026">
                  <a:moveTo>
                    <a:pt x="514" y="1"/>
                  </a:moveTo>
                  <a:cubicBezTo>
                    <a:pt x="230" y="1"/>
                    <a:pt x="1" y="230"/>
                    <a:pt x="1" y="514"/>
                  </a:cubicBezTo>
                  <a:cubicBezTo>
                    <a:pt x="1" y="796"/>
                    <a:pt x="230" y="1025"/>
                    <a:pt x="514" y="1025"/>
                  </a:cubicBezTo>
                  <a:cubicBezTo>
                    <a:pt x="796" y="1025"/>
                    <a:pt x="1025" y="796"/>
                    <a:pt x="1025" y="514"/>
                  </a:cubicBezTo>
                  <a:cubicBezTo>
                    <a:pt x="1025" y="230"/>
                    <a:pt x="796" y="1"/>
                    <a:pt x="5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25"/>
            <p:cNvSpPr/>
            <p:nvPr/>
          </p:nvSpPr>
          <p:spPr>
            <a:xfrm>
              <a:off x="1067057" y="4244951"/>
              <a:ext cx="36752" cy="36707"/>
            </a:xfrm>
            <a:custGeom>
              <a:rect b="b" l="l" r="r" t="t"/>
              <a:pathLst>
                <a:path extrusionOk="0" h="831" w="832">
                  <a:moveTo>
                    <a:pt x="416" y="0"/>
                  </a:moveTo>
                  <a:cubicBezTo>
                    <a:pt x="187" y="0"/>
                    <a:pt x="1" y="186"/>
                    <a:pt x="1" y="415"/>
                  </a:cubicBezTo>
                  <a:cubicBezTo>
                    <a:pt x="1" y="646"/>
                    <a:pt x="187" y="831"/>
                    <a:pt x="416" y="831"/>
                  </a:cubicBezTo>
                  <a:cubicBezTo>
                    <a:pt x="645" y="831"/>
                    <a:pt x="831" y="646"/>
                    <a:pt x="831" y="415"/>
                  </a:cubicBezTo>
                  <a:cubicBezTo>
                    <a:pt x="831" y="186"/>
                    <a:pt x="645" y="0"/>
                    <a:pt x="4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25"/>
            <p:cNvSpPr/>
            <p:nvPr/>
          </p:nvSpPr>
          <p:spPr>
            <a:xfrm>
              <a:off x="1325554" y="4231479"/>
              <a:ext cx="24781" cy="24781"/>
            </a:xfrm>
            <a:custGeom>
              <a:rect b="b" l="l" r="r" t="t"/>
              <a:pathLst>
                <a:path extrusionOk="0" h="561" w="561">
                  <a:moveTo>
                    <a:pt x="280" y="0"/>
                  </a:moveTo>
                  <a:cubicBezTo>
                    <a:pt x="125" y="0"/>
                    <a:pt x="0" y="125"/>
                    <a:pt x="0" y="280"/>
                  </a:cubicBezTo>
                  <a:cubicBezTo>
                    <a:pt x="0" y="436"/>
                    <a:pt x="125" y="560"/>
                    <a:pt x="280" y="560"/>
                  </a:cubicBezTo>
                  <a:cubicBezTo>
                    <a:pt x="435" y="560"/>
                    <a:pt x="561" y="436"/>
                    <a:pt x="561" y="280"/>
                  </a:cubicBezTo>
                  <a:cubicBezTo>
                    <a:pt x="561" y="125"/>
                    <a:pt x="435" y="0"/>
                    <a:pt x="2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25"/>
            <p:cNvSpPr/>
            <p:nvPr/>
          </p:nvSpPr>
          <p:spPr>
            <a:xfrm>
              <a:off x="1337922" y="4056644"/>
              <a:ext cx="23765" cy="23721"/>
            </a:xfrm>
            <a:custGeom>
              <a:rect b="b" l="l" r="r" t="t"/>
              <a:pathLst>
                <a:path extrusionOk="0" h="537" w="538">
                  <a:moveTo>
                    <a:pt x="268" y="0"/>
                  </a:moveTo>
                  <a:cubicBezTo>
                    <a:pt x="121" y="0"/>
                    <a:pt x="0" y="120"/>
                    <a:pt x="0" y="268"/>
                  </a:cubicBezTo>
                  <a:cubicBezTo>
                    <a:pt x="0" y="416"/>
                    <a:pt x="121" y="537"/>
                    <a:pt x="268" y="537"/>
                  </a:cubicBezTo>
                  <a:cubicBezTo>
                    <a:pt x="417" y="537"/>
                    <a:pt x="537" y="416"/>
                    <a:pt x="537" y="268"/>
                  </a:cubicBezTo>
                  <a:cubicBezTo>
                    <a:pt x="537" y="120"/>
                    <a:pt x="417" y="0"/>
                    <a:pt x="2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25"/>
            <p:cNvSpPr/>
            <p:nvPr/>
          </p:nvSpPr>
          <p:spPr>
            <a:xfrm>
              <a:off x="1034987" y="4030405"/>
              <a:ext cx="36089" cy="36045"/>
            </a:xfrm>
            <a:custGeom>
              <a:rect b="b" l="l" r="r" t="t"/>
              <a:pathLst>
                <a:path extrusionOk="0" h="816" w="817">
                  <a:moveTo>
                    <a:pt x="409" y="1"/>
                  </a:moveTo>
                  <a:cubicBezTo>
                    <a:pt x="184" y="1"/>
                    <a:pt x="1" y="183"/>
                    <a:pt x="1" y="408"/>
                  </a:cubicBezTo>
                  <a:cubicBezTo>
                    <a:pt x="1" y="634"/>
                    <a:pt x="184" y="815"/>
                    <a:pt x="409" y="815"/>
                  </a:cubicBezTo>
                  <a:cubicBezTo>
                    <a:pt x="634" y="815"/>
                    <a:pt x="817" y="634"/>
                    <a:pt x="817" y="408"/>
                  </a:cubicBezTo>
                  <a:cubicBezTo>
                    <a:pt x="817" y="183"/>
                    <a:pt x="634" y="1"/>
                    <a:pt x="4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25"/>
            <p:cNvSpPr/>
            <p:nvPr/>
          </p:nvSpPr>
          <p:spPr>
            <a:xfrm>
              <a:off x="1372554" y="4131384"/>
              <a:ext cx="36752" cy="36796"/>
            </a:xfrm>
            <a:custGeom>
              <a:rect b="b" l="l" r="r" t="t"/>
              <a:pathLst>
                <a:path extrusionOk="0" h="833" w="832">
                  <a:moveTo>
                    <a:pt x="417" y="1"/>
                  </a:moveTo>
                  <a:cubicBezTo>
                    <a:pt x="186" y="1"/>
                    <a:pt x="0" y="187"/>
                    <a:pt x="0" y="417"/>
                  </a:cubicBezTo>
                  <a:cubicBezTo>
                    <a:pt x="0" y="646"/>
                    <a:pt x="186" y="832"/>
                    <a:pt x="417" y="832"/>
                  </a:cubicBezTo>
                  <a:cubicBezTo>
                    <a:pt x="646" y="832"/>
                    <a:pt x="832" y="646"/>
                    <a:pt x="832" y="417"/>
                  </a:cubicBezTo>
                  <a:cubicBezTo>
                    <a:pt x="832" y="187"/>
                    <a:pt x="646" y="1"/>
                    <a:pt x="4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25"/>
            <p:cNvSpPr/>
            <p:nvPr/>
          </p:nvSpPr>
          <p:spPr>
            <a:xfrm>
              <a:off x="1218215" y="4285855"/>
              <a:ext cx="23102" cy="23102"/>
            </a:xfrm>
            <a:custGeom>
              <a:rect b="b" l="l" r="r" t="t"/>
              <a:pathLst>
                <a:path extrusionOk="0" h="523" w="523">
                  <a:moveTo>
                    <a:pt x="261" y="1"/>
                  </a:moveTo>
                  <a:cubicBezTo>
                    <a:pt x="117" y="1"/>
                    <a:pt x="0" y="118"/>
                    <a:pt x="0" y="262"/>
                  </a:cubicBezTo>
                  <a:cubicBezTo>
                    <a:pt x="0" y="406"/>
                    <a:pt x="117" y="523"/>
                    <a:pt x="261" y="523"/>
                  </a:cubicBezTo>
                  <a:cubicBezTo>
                    <a:pt x="405" y="523"/>
                    <a:pt x="522" y="406"/>
                    <a:pt x="522" y="262"/>
                  </a:cubicBezTo>
                  <a:cubicBezTo>
                    <a:pt x="522" y="118"/>
                    <a:pt x="405" y="1"/>
                    <a:pt x="2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25"/>
            <p:cNvSpPr/>
            <p:nvPr/>
          </p:nvSpPr>
          <p:spPr>
            <a:xfrm>
              <a:off x="1274491" y="3969624"/>
              <a:ext cx="20673" cy="20717"/>
            </a:xfrm>
            <a:custGeom>
              <a:rect b="b" l="l" r="r" t="t"/>
              <a:pathLst>
                <a:path extrusionOk="0" h="469" w="468">
                  <a:moveTo>
                    <a:pt x="234" y="1"/>
                  </a:moveTo>
                  <a:cubicBezTo>
                    <a:pt x="106" y="1"/>
                    <a:pt x="0" y="106"/>
                    <a:pt x="0" y="234"/>
                  </a:cubicBezTo>
                  <a:cubicBezTo>
                    <a:pt x="0" y="364"/>
                    <a:pt x="106" y="468"/>
                    <a:pt x="234" y="468"/>
                  </a:cubicBezTo>
                  <a:cubicBezTo>
                    <a:pt x="363" y="468"/>
                    <a:pt x="468" y="364"/>
                    <a:pt x="468" y="234"/>
                  </a:cubicBezTo>
                  <a:cubicBezTo>
                    <a:pt x="468" y="106"/>
                    <a:pt x="363" y="1"/>
                    <a:pt x="2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25"/>
            <p:cNvSpPr/>
            <p:nvPr/>
          </p:nvSpPr>
          <p:spPr>
            <a:xfrm>
              <a:off x="1053054" y="4137656"/>
              <a:ext cx="20275" cy="20275"/>
            </a:xfrm>
            <a:custGeom>
              <a:rect b="b" l="l" r="r" t="t"/>
              <a:pathLst>
                <a:path extrusionOk="0" h="459" w="459">
                  <a:moveTo>
                    <a:pt x="230" y="0"/>
                  </a:moveTo>
                  <a:cubicBezTo>
                    <a:pt x="102" y="0"/>
                    <a:pt x="0" y="103"/>
                    <a:pt x="0" y="230"/>
                  </a:cubicBezTo>
                  <a:cubicBezTo>
                    <a:pt x="0" y="357"/>
                    <a:pt x="102" y="459"/>
                    <a:pt x="230" y="459"/>
                  </a:cubicBezTo>
                  <a:cubicBezTo>
                    <a:pt x="355" y="459"/>
                    <a:pt x="459" y="357"/>
                    <a:pt x="459" y="230"/>
                  </a:cubicBezTo>
                  <a:cubicBezTo>
                    <a:pt x="459" y="103"/>
                    <a:pt x="355" y="0"/>
                    <a:pt x="2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25"/>
            <p:cNvSpPr/>
            <p:nvPr/>
          </p:nvSpPr>
          <p:spPr>
            <a:xfrm>
              <a:off x="1181596" y="3958758"/>
              <a:ext cx="107251" cy="194050"/>
            </a:xfrm>
            <a:custGeom>
              <a:rect b="b" l="l" r="r" t="t"/>
              <a:pathLst>
                <a:path extrusionOk="0" h="4393" w="2428">
                  <a:moveTo>
                    <a:pt x="194" y="1"/>
                  </a:moveTo>
                  <a:lnTo>
                    <a:pt x="0" y="36"/>
                  </a:lnTo>
                  <a:lnTo>
                    <a:pt x="792" y="4393"/>
                  </a:lnTo>
                  <a:lnTo>
                    <a:pt x="2428" y="519"/>
                  </a:lnTo>
                  <a:lnTo>
                    <a:pt x="2246" y="443"/>
                  </a:lnTo>
                  <a:lnTo>
                    <a:pt x="868" y="3708"/>
                  </a:lnTo>
                  <a:lnTo>
                    <a:pt x="1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25"/>
            <p:cNvSpPr/>
            <p:nvPr/>
          </p:nvSpPr>
          <p:spPr>
            <a:xfrm>
              <a:off x="1050934" y="4044585"/>
              <a:ext cx="182697" cy="107604"/>
            </a:xfrm>
            <a:custGeom>
              <a:rect b="b" l="l" r="r" t="t"/>
              <a:pathLst>
                <a:path extrusionOk="0" h="2436" w="4136">
                  <a:moveTo>
                    <a:pt x="95" y="1"/>
                  </a:moveTo>
                  <a:lnTo>
                    <a:pt x="1" y="174"/>
                  </a:lnTo>
                  <a:lnTo>
                    <a:pt x="3439" y="2031"/>
                  </a:lnTo>
                  <a:lnTo>
                    <a:pt x="271" y="2238"/>
                  </a:lnTo>
                  <a:lnTo>
                    <a:pt x="283" y="2435"/>
                  </a:lnTo>
                  <a:lnTo>
                    <a:pt x="4136" y="2183"/>
                  </a:lnTo>
                  <a:lnTo>
                    <a:pt x="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25"/>
            <p:cNvSpPr/>
            <p:nvPr/>
          </p:nvSpPr>
          <p:spPr>
            <a:xfrm>
              <a:off x="1202622" y="4064595"/>
              <a:ext cx="188661" cy="89538"/>
            </a:xfrm>
            <a:custGeom>
              <a:rect b="b" l="l" r="r" t="t"/>
              <a:pathLst>
                <a:path extrusionOk="0" h="2027" w="4271">
                  <a:moveTo>
                    <a:pt x="3286" y="0"/>
                  </a:moveTo>
                  <a:lnTo>
                    <a:pt x="1" y="1728"/>
                  </a:lnTo>
                  <a:lnTo>
                    <a:pt x="4257" y="2027"/>
                  </a:lnTo>
                  <a:lnTo>
                    <a:pt x="4270" y="1830"/>
                  </a:lnTo>
                  <a:lnTo>
                    <a:pt x="706" y="1581"/>
                  </a:lnTo>
                  <a:lnTo>
                    <a:pt x="3378" y="175"/>
                  </a:lnTo>
                  <a:lnTo>
                    <a:pt x="3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25"/>
            <p:cNvSpPr/>
            <p:nvPr/>
          </p:nvSpPr>
          <p:spPr>
            <a:xfrm>
              <a:off x="1213091" y="4127276"/>
              <a:ext cx="127747" cy="170462"/>
            </a:xfrm>
            <a:custGeom>
              <a:rect b="b" l="l" r="r" t="t"/>
              <a:pathLst>
                <a:path extrusionOk="0" h="3859" w="2892">
                  <a:moveTo>
                    <a:pt x="1" y="1"/>
                  </a:moveTo>
                  <a:lnTo>
                    <a:pt x="279" y="3859"/>
                  </a:lnTo>
                  <a:lnTo>
                    <a:pt x="476" y="3845"/>
                  </a:lnTo>
                  <a:lnTo>
                    <a:pt x="232" y="469"/>
                  </a:lnTo>
                  <a:lnTo>
                    <a:pt x="2761" y="2713"/>
                  </a:lnTo>
                  <a:lnTo>
                    <a:pt x="2891" y="2565"/>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1" name="Google Shape;1371;p25"/>
            <p:cNvSpPr/>
            <p:nvPr/>
          </p:nvSpPr>
          <p:spPr>
            <a:xfrm>
              <a:off x="1082605" y="4134255"/>
              <a:ext cx="138790" cy="132032"/>
            </a:xfrm>
            <a:custGeom>
              <a:rect b="b" l="l" r="r" t="t"/>
              <a:pathLst>
                <a:path extrusionOk="0" h="2989" w="3142">
                  <a:moveTo>
                    <a:pt x="3007" y="0"/>
                  </a:moveTo>
                  <a:lnTo>
                    <a:pt x="1" y="2845"/>
                  </a:lnTo>
                  <a:lnTo>
                    <a:pt x="137" y="2988"/>
                  </a:lnTo>
                  <a:lnTo>
                    <a:pt x="3142" y="143"/>
                  </a:lnTo>
                  <a:lnTo>
                    <a:pt x="30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5_1">
    <p:spTree>
      <p:nvGrpSpPr>
        <p:cNvPr id="1372" name="Shape 1372"/>
        <p:cNvGrpSpPr/>
        <p:nvPr/>
      </p:nvGrpSpPr>
      <p:grpSpPr>
        <a:xfrm>
          <a:off x="0" y="0"/>
          <a:ext cx="0" cy="0"/>
          <a:chOff x="0" y="0"/>
          <a:chExt cx="0" cy="0"/>
        </a:xfrm>
      </p:grpSpPr>
      <p:grpSp>
        <p:nvGrpSpPr>
          <p:cNvPr id="1373" name="Google Shape;1373;p26"/>
          <p:cNvGrpSpPr/>
          <p:nvPr/>
        </p:nvGrpSpPr>
        <p:grpSpPr>
          <a:xfrm>
            <a:off x="-12700" y="3175"/>
            <a:ext cx="9220200" cy="5200800"/>
            <a:chOff x="-12700" y="3175"/>
            <a:chExt cx="9220200" cy="5200800"/>
          </a:xfrm>
        </p:grpSpPr>
        <p:cxnSp>
          <p:nvCxnSpPr>
            <p:cNvPr id="1374" name="Google Shape;1374;p26"/>
            <p:cNvCxnSpPr/>
            <p:nvPr/>
          </p:nvCxnSpPr>
          <p:spPr>
            <a:xfrm>
              <a:off x="71221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375" name="Google Shape;1375;p26"/>
            <p:cNvCxnSpPr/>
            <p:nvPr/>
          </p:nvCxnSpPr>
          <p:spPr>
            <a:xfrm>
              <a:off x="156994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376" name="Google Shape;1376;p26"/>
            <p:cNvCxnSpPr/>
            <p:nvPr/>
          </p:nvCxnSpPr>
          <p:spPr>
            <a:xfrm>
              <a:off x="242767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377" name="Google Shape;1377;p26"/>
            <p:cNvCxnSpPr/>
            <p:nvPr/>
          </p:nvCxnSpPr>
          <p:spPr>
            <a:xfrm>
              <a:off x="328540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378" name="Google Shape;1378;p26"/>
            <p:cNvCxnSpPr/>
            <p:nvPr/>
          </p:nvCxnSpPr>
          <p:spPr>
            <a:xfrm>
              <a:off x="414313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379" name="Google Shape;1379;p26"/>
            <p:cNvCxnSpPr/>
            <p:nvPr/>
          </p:nvCxnSpPr>
          <p:spPr>
            <a:xfrm>
              <a:off x="500086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380" name="Google Shape;1380;p26"/>
            <p:cNvCxnSpPr/>
            <p:nvPr/>
          </p:nvCxnSpPr>
          <p:spPr>
            <a:xfrm>
              <a:off x="585859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381" name="Google Shape;1381;p26"/>
            <p:cNvCxnSpPr/>
            <p:nvPr/>
          </p:nvCxnSpPr>
          <p:spPr>
            <a:xfrm>
              <a:off x="671632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382" name="Google Shape;1382;p26"/>
            <p:cNvCxnSpPr/>
            <p:nvPr/>
          </p:nvCxnSpPr>
          <p:spPr>
            <a:xfrm>
              <a:off x="7574057"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383" name="Google Shape;1383;p26"/>
            <p:cNvCxnSpPr/>
            <p:nvPr/>
          </p:nvCxnSpPr>
          <p:spPr>
            <a:xfrm>
              <a:off x="8431788"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384" name="Google Shape;1384;p26"/>
            <p:cNvCxnSpPr/>
            <p:nvPr/>
          </p:nvCxnSpPr>
          <p:spPr>
            <a:xfrm>
              <a:off x="-12700" y="67615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385" name="Google Shape;1385;p26"/>
            <p:cNvCxnSpPr/>
            <p:nvPr/>
          </p:nvCxnSpPr>
          <p:spPr>
            <a:xfrm>
              <a:off x="-12700" y="143439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386" name="Google Shape;1386;p26"/>
            <p:cNvCxnSpPr/>
            <p:nvPr/>
          </p:nvCxnSpPr>
          <p:spPr>
            <a:xfrm>
              <a:off x="-12700" y="219263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387" name="Google Shape;1387;p26"/>
            <p:cNvCxnSpPr/>
            <p:nvPr/>
          </p:nvCxnSpPr>
          <p:spPr>
            <a:xfrm>
              <a:off x="-12700" y="295087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388" name="Google Shape;1388;p26"/>
            <p:cNvCxnSpPr/>
            <p:nvPr/>
          </p:nvCxnSpPr>
          <p:spPr>
            <a:xfrm>
              <a:off x="-12700" y="370911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389" name="Google Shape;1389;p26"/>
            <p:cNvCxnSpPr/>
            <p:nvPr/>
          </p:nvCxnSpPr>
          <p:spPr>
            <a:xfrm>
              <a:off x="-12700" y="4467350"/>
              <a:ext cx="9220200" cy="0"/>
            </a:xfrm>
            <a:prstGeom prst="straightConnector1">
              <a:avLst/>
            </a:prstGeom>
            <a:noFill/>
            <a:ln cap="flat" cmpd="sng" w="9525">
              <a:solidFill>
                <a:schemeClr val="accent4"/>
              </a:solidFill>
              <a:prstDash val="solid"/>
              <a:round/>
              <a:headEnd len="med" w="med" type="none"/>
              <a:tailEnd len="med" w="med" type="none"/>
            </a:ln>
          </p:spPr>
        </p:cxnSp>
      </p:grpSp>
      <p:sp>
        <p:nvSpPr>
          <p:cNvPr id="1390" name="Google Shape;1390;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91" name="Google Shape;1391;p26"/>
          <p:cNvSpPr txBox="1"/>
          <p:nvPr>
            <p:ph idx="1" type="subTitle"/>
          </p:nvPr>
        </p:nvSpPr>
        <p:spPr>
          <a:xfrm>
            <a:off x="2730801" y="2733624"/>
            <a:ext cx="1671600" cy="108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92" name="Google Shape;1392;p26"/>
          <p:cNvSpPr txBox="1"/>
          <p:nvPr>
            <p:ph idx="2" type="subTitle"/>
          </p:nvPr>
        </p:nvSpPr>
        <p:spPr>
          <a:xfrm>
            <a:off x="4741601" y="2733624"/>
            <a:ext cx="1671600" cy="108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93" name="Google Shape;1393;p26"/>
          <p:cNvSpPr txBox="1"/>
          <p:nvPr>
            <p:ph idx="3" type="subTitle"/>
          </p:nvPr>
        </p:nvSpPr>
        <p:spPr>
          <a:xfrm>
            <a:off x="720000" y="2733624"/>
            <a:ext cx="1671600" cy="108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94" name="Google Shape;1394;p26"/>
          <p:cNvSpPr txBox="1"/>
          <p:nvPr>
            <p:ph idx="4" type="subTitle"/>
          </p:nvPr>
        </p:nvSpPr>
        <p:spPr>
          <a:xfrm>
            <a:off x="6752402" y="2733624"/>
            <a:ext cx="1671600" cy="1085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95" name="Google Shape;1395;p26"/>
          <p:cNvSpPr txBox="1"/>
          <p:nvPr>
            <p:ph idx="5" type="subTitle"/>
          </p:nvPr>
        </p:nvSpPr>
        <p:spPr>
          <a:xfrm>
            <a:off x="2730801" y="2343150"/>
            <a:ext cx="1671600" cy="458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dk2"/>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96" name="Google Shape;1396;p26"/>
          <p:cNvSpPr txBox="1"/>
          <p:nvPr>
            <p:ph idx="6" type="subTitle"/>
          </p:nvPr>
        </p:nvSpPr>
        <p:spPr>
          <a:xfrm>
            <a:off x="720000" y="2343150"/>
            <a:ext cx="1671600" cy="458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dk2"/>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97" name="Google Shape;1397;p26"/>
          <p:cNvSpPr txBox="1"/>
          <p:nvPr>
            <p:ph idx="7" type="subTitle"/>
          </p:nvPr>
        </p:nvSpPr>
        <p:spPr>
          <a:xfrm>
            <a:off x="4741601" y="2343150"/>
            <a:ext cx="1671600" cy="458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dk2"/>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98" name="Google Shape;1398;p26"/>
          <p:cNvSpPr txBox="1"/>
          <p:nvPr>
            <p:ph idx="8" type="subTitle"/>
          </p:nvPr>
        </p:nvSpPr>
        <p:spPr>
          <a:xfrm>
            <a:off x="6752402" y="2343150"/>
            <a:ext cx="1671600" cy="458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dk2"/>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399" name="Google Shape;1399;p26"/>
          <p:cNvSpPr/>
          <p:nvPr/>
        </p:nvSpPr>
        <p:spPr>
          <a:xfrm flipH="1">
            <a:off x="58575" y="4180407"/>
            <a:ext cx="2451332" cy="1295877"/>
          </a:xfrm>
          <a:custGeom>
            <a:rect b="b" l="l" r="r" t="t"/>
            <a:pathLst>
              <a:path extrusionOk="0" h="96169" w="181917">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26"/>
          <p:cNvSpPr/>
          <p:nvPr/>
        </p:nvSpPr>
        <p:spPr>
          <a:xfrm flipH="1" rot="10800000">
            <a:off x="6905625" y="-263485"/>
            <a:ext cx="2666903" cy="1409838"/>
          </a:xfrm>
          <a:custGeom>
            <a:rect b="b" l="l" r="r" t="t"/>
            <a:pathLst>
              <a:path extrusionOk="0" h="96169" w="181917">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1" name="Google Shape;1401;p26"/>
          <p:cNvGrpSpPr/>
          <p:nvPr/>
        </p:nvGrpSpPr>
        <p:grpSpPr>
          <a:xfrm>
            <a:off x="8528497" y="3431384"/>
            <a:ext cx="502241" cy="499193"/>
            <a:chOff x="5275459" y="1221034"/>
            <a:chExt cx="502241" cy="499193"/>
          </a:xfrm>
        </p:grpSpPr>
        <p:sp>
          <p:nvSpPr>
            <p:cNvPr id="1402" name="Google Shape;1402;p26"/>
            <p:cNvSpPr/>
            <p:nvPr/>
          </p:nvSpPr>
          <p:spPr>
            <a:xfrm>
              <a:off x="5377277" y="1346352"/>
              <a:ext cx="288049" cy="288005"/>
            </a:xfrm>
            <a:custGeom>
              <a:rect b="b" l="l" r="r" t="t"/>
              <a:pathLst>
                <a:path extrusionOk="0" h="6520" w="6521">
                  <a:moveTo>
                    <a:pt x="3261" y="0"/>
                  </a:moveTo>
                  <a:cubicBezTo>
                    <a:pt x="1461" y="0"/>
                    <a:pt x="1" y="1460"/>
                    <a:pt x="1" y="3261"/>
                  </a:cubicBezTo>
                  <a:cubicBezTo>
                    <a:pt x="1" y="5061"/>
                    <a:pt x="1461" y="6520"/>
                    <a:pt x="3261" y="6520"/>
                  </a:cubicBezTo>
                  <a:cubicBezTo>
                    <a:pt x="5060" y="6520"/>
                    <a:pt x="6520" y="5061"/>
                    <a:pt x="6520" y="3261"/>
                  </a:cubicBezTo>
                  <a:cubicBezTo>
                    <a:pt x="6520" y="1460"/>
                    <a:pt x="5060" y="0"/>
                    <a:pt x="32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26"/>
            <p:cNvSpPr/>
            <p:nvPr/>
          </p:nvSpPr>
          <p:spPr>
            <a:xfrm>
              <a:off x="5447555" y="1221034"/>
              <a:ext cx="60781" cy="60781"/>
            </a:xfrm>
            <a:custGeom>
              <a:rect b="b" l="l" r="r" t="t"/>
              <a:pathLst>
                <a:path extrusionOk="0" h="1376" w="1376">
                  <a:moveTo>
                    <a:pt x="688" y="0"/>
                  </a:moveTo>
                  <a:cubicBezTo>
                    <a:pt x="308" y="0"/>
                    <a:pt x="0" y="308"/>
                    <a:pt x="0" y="688"/>
                  </a:cubicBezTo>
                  <a:cubicBezTo>
                    <a:pt x="0" y="1067"/>
                    <a:pt x="308" y="1375"/>
                    <a:pt x="688" y="1375"/>
                  </a:cubicBezTo>
                  <a:cubicBezTo>
                    <a:pt x="1067" y="1375"/>
                    <a:pt x="1375" y="1067"/>
                    <a:pt x="1375" y="688"/>
                  </a:cubicBezTo>
                  <a:cubicBezTo>
                    <a:pt x="1375" y="308"/>
                    <a:pt x="1067" y="0"/>
                    <a:pt x="6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26"/>
            <p:cNvSpPr/>
            <p:nvPr/>
          </p:nvSpPr>
          <p:spPr>
            <a:xfrm>
              <a:off x="5318527" y="1634312"/>
              <a:ext cx="49252" cy="49297"/>
            </a:xfrm>
            <a:custGeom>
              <a:rect b="b" l="l" r="r" t="t"/>
              <a:pathLst>
                <a:path extrusionOk="0" h="1116" w="1115">
                  <a:moveTo>
                    <a:pt x="557" y="1"/>
                  </a:moveTo>
                  <a:cubicBezTo>
                    <a:pt x="250" y="1"/>
                    <a:pt x="0" y="250"/>
                    <a:pt x="0" y="558"/>
                  </a:cubicBezTo>
                  <a:cubicBezTo>
                    <a:pt x="0" y="866"/>
                    <a:pt x="250" y="1116"/>
                    <a:pt x="557" y="1116"/>
                  </a:cubicBezTo>
                  <a:cubicBezTo>
                    <a:pt x="865" y="1116"/>
                    <a:pt x="1114" y="866"/>
                    <a:pt x="1114" y="558"/>
                  </a:cubicBezTo>
                  <a:cubicBezTo>
                    <a:pt x="1114" y="250"/>
                    <a:pt x="865" y="1"/>
                    <a:pt x="5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26"/>
            <p:cNvSpPr/>
            <p:nvPr/>
          </p:nvSpPr>
          <p:spPr>
            <a:xfrm>
              <a:off x="5665281" y="1616246"/>
              <a:ext cx="33306" cy="33262"/>
            </a:xfrm>
            <a:custGeom>
              <a:rect b="b" l="l" r="r" t="t"/>
              <a:pathLst>
                <a:path extrusionOk="0" h="753" w="754">
                  <a:moveTo>
                    <a:pt x="377" y="0"/>
                  </a:moveTo>
                  <a:cubicBezTo>
                    <a:pt x="169" y="0"/>
                    <a:pt x="0" y="168"/>
                    <a:pt x="0" y="376"/>
                  </a:cubicBezTo>
                  <a:cubicBezTo>
                    <a:pt x="0" y="583"/>
                    <a:pt x="169" y="752"/>
                    <a:pt x="377" y="752"/>
                  </a:cubicBezTo>
                  <a:cubicBezTo>
                    <a:pt x="584" y="752"/>
                    <a:pt x="753" y="583"/>
                    <a:pt x="753" y="376"/>
                  </a:cubicBezTo>
                  <a:cubicBezTo>
                    <a:pt x="753" y="168"/>
                    <a:pt x="584" y="0"/>
                    <a:pt x="3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26"/>
            <p:cNvSpPr/>
            <p:nvPr/>
          </p:nvSpPr>
          <p:spPr>
            <a:xfrm>
              <a:off x="5681890" y="1381646"/>
              <a:ext cx="31893" cy="31848"/>
            </a:xfrm>
            <a:custGeom>
              <a:rect b="b" l="l" r="r" t="t"/>
              <a:pathLst>
                <a:path extrusionOk="0" h="721" w="722">
                  <a:moveTo>
                    <a:pt x="360" y="0"/>
                  </a:moveTo>
                  <a:cubicBezTo>
                    <a:pt x="162" y="0"/>
                    <a:pt x="1" y="161"/>
                    <a:pt x="1" y="360"/>
                  </a:cubicBezTo>
                  <a:cubicBezTo>
                    <a:pt x="1" y="559"/>
                    <a:pt x="162" y="720"/>
                    <a:pt x="360" y="720"/>
                  </a:cubicBezTo>
                  <a:cubicBezTo>
                    <a:pt x="560" y="720"/>
                    <a:pt x="721" y="559"/>
                    <a:pt x="721" y="360"/>
                  </a:cubicBezTo>
                  <a:cubicBezTo>
                    <a:pt x="721" y="161"/>
                    <a:pt x="560" y="0"/>
                    <a:pt x="36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26"/>
            <p:cNvSpPr/>
            <p:nvPr/>
          </p:nvSpPr>
          <p:spPr>
            <a:xfrm>
              <a:off x="5275459" y="1346484"/>
              <a:ext cx="48369" cy="48369"/>
            </a:xfrm>
            <a:custGeom>
              <a:rect b="b" l="l" r="r" t="t"/>
              <a:pathLst>
                <a:path extrusionOk="0" h="1095" w="1095">
                  <a:moveTo>
                    <a:pt x="548" y="1"/>
                  </a:moveTo>
                  <a:cubicBezTo>
                    <a:pt x="246" y="1"/>
                    <a:pt x="1" y="245"/>
                    <a:pt x="1" y="548"/>
                  </a:cubicBezTo>
                  <a:cubicBezTo>
                    <a:pt x="1" y="849"/>
                    <a:pt x="246" y="1094"/>
                    <a:pt x="548" y="1094"/>
                  </a:cubicBezTo>
                  <a:cubicBezTo>
                    <a:pt x="850" y="1094"/>
                    <a:pt x="1094" y="849"/>
                    <a:pt x="1094" y="548"/>
                  </a:cubicBezTo>
                  <a:cubicBezTo>
                    <a:pt x="1094" y="245"/>
                    <a:pt x="850" y="1"/>
                    <a:pt x="5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26"/>
            <p:cNvSpPr/>
            <p:nvPr/>
          </p:nvSpPr>
          <p:spPr>
            <a:xfrm>
              <a:off x="5728360" y="1481961"/>
              <a:ext cx="49341" cy="49341"/>
            </a:xfrm>
            <a:custGeom>
              <a:rect b="b" l="l" r="r" t="t"/>
              <a:pathLst>
                <a:path extrusionOk="0" h="1117" w="1117">
                  <a:moveTo>
                    <a:pt x="559" y="0"/>
                  </a:moveTo>
                  <a:cubicBezTo>
                    <a:pt x="251" y="0"/>
                    <a:pt x="0" y="251"/>
                    <a:pt x="0" y="558"/>
                  </a:cubicBezTo>
                  <a:cubicBezTo>
                    <a:pt x="0" y="867"/>
                    <a:pt x="251" y="1116"/>
                    <a:pt x="559" y="1116"/>
                  </a:cubicBezTo>
                  <a:cubicBezTo>
                    <a:pt x="867" y="1116"/>
                    <a:pt x="1117" y="867"/>
                    <a:pt x="1117" y="558"/>
                  </a:cubicBezTo>
                  <a:cubicBezTo>
                    <a:pt x="1117" y="251"/>
                    <a:pt x="867" y="0"/>
                    <a:pt x="5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26"/>
            <p:cNvSpPr/>
            <p:nvPr/>
          </p:nvSpPr>
          <p:spPr>
            <a:xfrm>
              <a:off x="5521235" y="1689263"/>
              <a:ext cx="30965" cy="30965"/>
            </a:xfrm>
            <a:custGeom>
              <a:rect b="b" l="l" r="r" t="t"/>
              <a:pathLst>
                <a:path extrusionOk="0" h="701" w="701">
                  <a:moveTo>
                    <a:pt x="352" y="0"/>
                  </a:moveTo>
                  <a:cubicBezTo>
                    <a:pt x="158" y="0"/>
                    <a:pt x="1" y="157"/>
                    <a:pt x="1" y="351"/>
                  </a:cubicBezTo>
                  <a:cubicBezTo>
                    <a:pt x="1" y="544"/>
                    <a:pt x="158" y="700"/>
                    <a:pt x="352" y="700"/>
                  </a:cubicBezTo>
                  <a:cubicBezTo>
                    <a:pt x="544" y="700"/>
                    <a:pt x="701" y="544"/>
                    <a:pt x="701" y="351"/>
                  </a:cubicBezTo>
                  <a:cubicBezTo>
                    <a:pt x="701" y="157"/>
                    <a:pt x="544" y="0"/>
                    <a:pt x="3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26"/>
            <p:cNvSpPr/>
            <p:nvPr/>
          </p:nvSpPr>
          <p:spPr>
            <a:xfrm>
              <a:off x="5596814" y="1264986"/>
              <a:ext cx="27740" cy="27696"/>
            </a:xfrm>
            <a:custGeom>
              <a:rect b="b" l="l" r="r" t="t"/>
              <a:pathLst>
                <a:path extrusionOk="0" h="627" w="628">
                  <a:moveTo>
                    <a:pt x="314" y="0"/>
                  </a:moveTo>
                  <a:cubicBezTo>
                    <a:pt x="141" y="0"/>
                    <a:pt x="1" y="140"/>
                    <a:pt x="1" y="313"/>
                  </a:cubicBezTo>
                  <a:cubicBezTo>
                    <a:pt x="1" y="487"/>
                    <a:pt x="141" y="626"/>
                    <a:pt x="314" y="626"/>
                  </a:cubicBezTo>
                  <a:cubicBezTo>
                    <a:pt x="487" y="626"/>
                    <a:pt x="628" y="487"/>
                    <a:pt x="628" y="313"/>
                  </a:cubicBezTo>
                  <a:cubicBezTo>
                    <a:pt x="628" y="140"/>
                    <a:pt x="487" y="0"/>
                    <a:pt x="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26"/>
            <p:cNvSpPr/>
            <p:nvPr/>
          </p:nvSpPr>
          <p:spPr>
            <a:xfrm>
              <a:off x="5299621" y="1490354"/>
              <a:ext cx="27254" cy="27210"/>
            </a:xfrm>
            <a:custGeom>
              <a:rect b="b" l="l" r="r" t="t"/>
              <a:pathLst>
                <a:path extrusionOk="0" h="616" w="617">
                  <a:moveTo>
                    <a:pt x="308" y="1"/>
                  </a:moveTo>
                  <a:cubicBezTo>
                    <a:pt x="139" y="1"/>
                    <a:pt x="1" y="138"/>
                    <a:pt x="1" y="308"/>
                  </a:cubicBezTo>
                  <a:cubicBezTo>
                    <a:pt x="1" y="478"/>
                    <a:pt x="139" y="616"/>
                    <a:pt x="308" y="616"/>
                  </a:cubicBezTo>
                  <a:cubicBezTo>
                    <a:pt x="478" y="616"/>
                    <a:pt x="616" y="478"/>
                    <a:pt x="616" y="308"/>
                  </a:cubicBezTo>
                  <a:cubicBezTo>
                    <a:pt x="616" y="138"/>
                    <a:pt x="478" y="1"/>
                    <a:pt x="3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26"/>
            <p:cNvSpPr/>
            <p:nvPr/>
          </p:nvSpPr>
          <p:spPr>
            <a:xfrm>
              <a:off x="5472159" y="1250321"/>
              <a:ext cx="143958" cy="260397"/>
            </a:xfrm>
            <a:custGeom>
              <a:rect b="b" l="l" r="r" t="t"/>
              <a:pathLst>
                <a:path extrusionOk="0" h="5895" w="3259">
                  <a:moveTo>
                    <a:pt x="260" y="1"/>
                  </a:moveTo>
                  <a:lnTo>
                    <a:pt x="0" y="49"/>
                  </a:lnTo>
                  <a:lnTo>
                    <a:pt x="1062" y="5894"/>
                  </a:lnTo>
                  <a:lnTo>
                    <a:pt x="3258" y="696"/>
                  </a:lnTo>
                  <a:lnTo>
                    <a:pt x="3014" y="594"/>
                  </a:lnTo>
                  <a:lnTo>
                    <a:pt x="1163" y="4974"/>
                  </a:lnTo>
                  <a:lnTo>
                    <a:pt x="26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26"/>
            <p:cNvSpPr/>
            <p:nvPr/>
          </p:nvSpPr>
          <p:spPr>
            <a:xfrm>
              <a:off x="5296883" y="1365478"/>
              <a:ext cx="245069" cy="144312"/>
            </a:xfrm>
            <a:custGeom>
              <a:rect b="b" l="l" r="r" t="t"/>
              <a:pathLst>
                <a:path extrusionOk="0" h="3267" w="5548">
                  <a:moveTo>
                    <a:pt x="126" y="1"/>
                  </a:moveTo>
                  <a:lnTo>
                    <a:pt x="0" y="233"/>
                  </a:lnTo>
                  <a:lnTo>
                    <a:pt x="4614" y="2726"/>
                  </a:lnTo>
                  <a:lnTo>
                    <a:pt x="362" y="3004"/>
                  </a:lnTo>
                  <a:lnTo>
                    <a:pt x="379" y="3267"/>
                  </a:lnTo>
                  <a:lnTo>
                    <a:pt x="5547" y="2930"/>
                  </a:lnTo>
                  <a:lnTo>
                    <a:pt x="12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26"/>
            <p:cNvSpPr/>
            <p:nvPr/>
          </p:nvSpPr>
          <p:spPr>
            <a:xfrm>
              <a:off x="5500430" y="1392335"/>
              <a:ext cx="253020" cy="120149"/>
            </a:xfrm>
            <a:custGeom>
              <a:rect b="b" l="l" r="r" t="t"/>
              <a:pathLst>
                <a:path extrusionOk="0" h="2720" w="5728">
                  <a:moveTo>
                    <a:pt x="4407" y="1"/>
                  </a:moveTo>
                  <a:lnTo>
                    <a:pt x="0" y="2318"/>
                  </a:lnTo>
                  <a:lnTo>
                    <a:pt x="5710" y="2720"/>
                  </a:lnTo>
                  <a:lnTo>
                    <a:pt x="5728" y="2456"/>
                  </a:lnTo>
                  <a:lnTo>
                    <a:pt x="945" y="2120"/>
                  </a:lnTo>
                  <a:lnTo>
                    <a:pt x="4531" y="236"/>
                  </a:lnTo>
                  <a:lnTo>
                    <a:pt x="44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26"/>
            <p:cNvSpPr/>
            <p:nvPr/>
          </p:nvSpPr>
          <p:spPr>
            <a:xfrm>
              <a:off x="5514432" y="1476484"/>
              <a:ext cx="171389" cy="228681"/>
            </a:xfrm>
            <a:custGeom>
              <a:rect b="b" l="l" r="r" t="t"/>
              <a:pathLst>
                <a:path extrusionOk="0" h="5177" w="3880">
                  <a:moveTo>
                    <a:pt x="1" y="0"/>
                  </a:moveTo>
                  <a:lnTo>
                    <a:pt x="374" y="5177"/>
                  </a:lnTo>
                  <a:lnTo>
                    <a:pt x="637" y="5157"/>
                  </a:lnTo>
                  <a:lnTo>
                    <a:pt x="310" y="629"/>
                  </a:lnTo>
                  <a:lnTo>
                    <a:pt x="310" y="629"/>
                  </a:lnTo>
                  <a:lnTo>
                    <a:pt x="3703" y="3638"/>
                  </a:lnTo>
                  <a:lnTo>
                    <a:pt x="3879" y="3441"/>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26"/>
            <p:cNvSpPr/>
            <p:nvPr/>
          </p:nvSpPr>
          <p:spPr>
            <a:xfrm>
              <a:off x="5339067" y="1485804"/>
              <a:ext cx="186187" cy="177176"/>
            </a:xfrm>
            <a:custGeom>
              <a:rect b="b" l="l" r="r" t="t"/>
              <a:pathLst>
                <a:path extrusionOk="0" h="4011" w="4215">
                  <a:moveTo>
                    <a:pt x="4033" y="0"/>
                  </a:moveTo>
                  <a:lnTo>
                    <a:pt x="0" y="3818"/>
                  </a:lnTo>
                  <a:lnTo>
                    <a:pt x="182" y="4011"/>
                  </a:lnTo>
                  <a:lnTo>
                    <a:pt x="4215" y="192"/>
                  </a:lnTo>
                  <a:lnTo>
                    <a:pt x="403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7" name="Google Shape;1417;p26"/>
          <p:cNvSpPr/>
          <p:nvPr/>
        </p:nvSpPr>
        <p:spPr>
          <a:xfrm>
            <a:off x="330642" y="635322"/>
            <a:ext cx="124390" cy="96517"/>
          </a:xfrm>
          <a:custGeom>
            <a:rect b="b" l="l" r="r" t="t"/>
            <a:pathLst>
              <a:path extrusionOk="0" h="2185" w="2816">
                <a:moveTo>
                  <a:pt x="1408" y="1"/>
                </a:moveTo>
                <a:cubicBezTo>
                  <a:pt x="3" y="1"/>
                  <a:pt x="0" y="2184"/>
                  <a:pt x="1408" y="2184"/>
                </a:cubicBezTo>
                <a:cubicBezTo>
                  <a:pt x="2813" y="2184"/>
                  <a:pt x="2816" y="1"/>
                  <a:pt x="1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8" name="Google Shape;1418;p26"/>
          <p:cNvSpPr/>
          <p:nvPr/>
        </p:nvSpPr>
        <p:spPr>
          <a:xfrm>
            <a:off x="8717451" y="1386736"/>
            <a:ext cx="124346" cy="96517"/>
          </a:xfrm>
          <a:custGeom>
            <a:rect b="b" l="l" r="r" t="t"/>
            <a:pathLst>
              <a:path extrusionOk="0" h="2185" w="2815">
                <a:moveTo>
                  <a:pt x="1407" y="1"/>
                </a:moveTo>
                <a:cubicBezTo>
                  <a:pt x="2" y="1"/>
                  <a:pt x="0" y="2184"/>
                  <a:pt x="1407" y="2184"/>
                </a:cubicBezTo>
                <a:cubicBezTo>
                  <a:pt x="2812" y="2184"/>
                  <a:pt x="2815" y="1"/>
                  <a:pt x="14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19" name="Google Shape;1419;p26"/>
          <p:cNvGrpSpPr/>
          <p:nvPr/>
        </p:nvGrpSpPr>
        <p:grpSpPr>
          <a:xfrm>
            <a:off x="205687" y="2000355"/>
            <a:ext cx="374318" cy="372065"/>
            <a:chOff x="1034987" y="3936892"/>
            <a:chExt cx="374318" cy="372065"/>
          </a:xfrm>
        </p:grpSpPr>
        <p:sp>
          <p:nvSpPr>
            <p:cNvPr id="1420" name="Google Shape;1420;p26"/>
            <p:cNvSpPr/>
            <p:nvPr/>
          </p:nvSpPr>
          <p:spPr>
            <a:xfrm>
              <a:off x="1110876" y="4030317"/>
              <a:ext cx="214678" cy="214678"/>
            </a:xfrm>
            <a:custGeom>
              <a:rect b="b" l="l" r="r" t="t"/>
              <a:pathLst>
                <a:path extrusionOk="0" h="4860" w="4860">
                  <a:moveTo>
                    <a:pt x="2430" y="1"/>
                  </a:moveTo>
                  <a:cubicBezTo>
                    <a:pt x="1088" y="1"/>
                    <a:pt x="0" y="1088"/>
                    <a:pt x="0" y="2430"/>
                  </a:cubicBezTo>
                  <a:cubicBezTo>
                    <a:pt x="0" y="3772"/>
                    <a:pt x="1088" y="4859"/>
                    <a:pt x="2430" y="4859"/>
                  </a:cubicBezTo>
                  <a:cubicBezTo>
                    <a:pt x="3772" y="4859"/>
                    <a:pt x="4859" y="3772"/>
                    <a:pt x="4859" y="2430"/>
                  </a:cubicBezTo>
                  <a:cubicBezTo>
                    <a:pt x="4859" y="1088"/>
                    <a:pt x="3772" y="1"/>
                    <a:pt x="24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26"/>
            <p:cNvSpPr/>
            <p:nvPr/>
          </p:nvSpPr>
          <p:spPr>
            <a:xfrm>
              <a:off x="1163220" y="3936892"/>
              <a:ext cx="45321" cy="45321"/>
            </a:xfrm>
            <a:custGeom>
              <a:rect b="b" l="l" r="r" t="t"/>
              <a:pathLst>
                <a:path extrusionOk="0" h="1026" w="1026">
                  <a:moveTo>
                    <a:pt x="514" y="1"/>
                  </a:moveTo>
                  <a:cubicBezTo>
                    <a:pt x="230" y="1"/>
                    <a:pt x="1" y="230"/>
                    <a:pt x="1" y="514"/>
                  </a:cubicBezTo>
                  <a:cubicBezTo>
                    <a:pt x="1" y="796"/>
                    <a:pt x="230" y="1025"/>
                    <a:pt x="514" y="1025"/>
                  </a:cubicBezTo>
                  <a:cubicBezTo>
                    <a:pt x="796" y="1025"/>
                    <a:pt x="1025" y="796"/>
                    <a:pt x="1025" y="514"/>
                  </a:cubicBezTo>
                  <a:cubicBezTo>
                    <a:pt x="1025" y="230"/>
                    <a:pt x="796" y="1"/>
                    <a:pt x="5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2" name="Google Shape;1422;p26"/>
            <p:cNvSpPr/>
            <p:nvPr/>
          </p:nvSpPr>
          <p:spPr>
            <a:xfrm>
              <a:off x="1067057" y="4244951"/>
              <a:ext cx="36752" cy="36707"/>
            </a:xfrm>
            <a:custGeom>
              <a:rect b="b" l="l" r="r" t="t"/>
              <a:pathLst>
                <a:path extrusionOk="0" h="831" w="832">
                  <a:moveTo>
                    <a:pt x="416" y="0"/>
                  </a:moveTo>
                  <a:cubicBezTo>
                    <a:pt x="187" y="0"/>
                    <a:pt x="1" y="186"/>
                    <a:pt x="1" y="415"/>
                  </a:cubicBezTo>
                  <a:cubicBezTo>
                    <a:pt x="1" y="646"/>
                    <a:pt x="187" y="831"/>
                    <a:pt x="416" y="831"/>
                  </a:cubicBezTo>
                  <a:cubicBezTo>
                    <a:pt x="645" y="831"/>
                    <a:pt x="831" y="646"/>
                    <a:pt x="831" y="415"/>
                  </a:cubicBezTo>
                  <a:cubicBezTo>
                    <a:pt x="831" y="186"/>
                    <a:pt x="645" y="0"/>
                    <a:pt x="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26"/>
            <p:cNvSpPr/>
            <p:nvPr/>
          </p:nvSpPr>
          <p:spPr>
            <a:xfrm>
              <a:off x="1325554" y="4231479"/>
              <a:ext cx="24781" cy="24781"/>
            </a:xfrm>
            <a:custGeom>
              <a:rect b="b" l="l" r="r" t="t"/>
              <a:pathLst>
                <a:path extrusionOk="0" h="561" w="561">
                  <a:moveTo>
                    <a:pt x="280" y="0"/>
                  </a:moveTo>
                  <a:cubicBezTo>
                    <a:pt x="125" y="0"/>
                    <a:pt x="0" y="125"/>
                    <a:pt x="0" y="280"/>
                  </a:cubicBezTo>
                  <a:cubicBezTo>
                    <a:pt x="0" y="436"/>
                    <a:pt x="125" y="560"/>
                    <a:pt x="280" y="560"/>
                  </a:cubicBezTo>
                  <a:cubicBezTo>
                    <a:pt x="435" y="560"/>
                    <a:pt x="561" y="436"/>
                    <a:pt x="561" y="280"/>
                  </a:cubicBezTo>
                  <a:cubicBezTo>
                    <a:pt x="561" y="125"/>
                    <a:pt x="435" y="0"/>
                    <a:pt x="2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26"/>
            <p:cNvSpPr/>
            <p:nvPr/>
          </p:nvSpPr>
          <p:spPr>
            <a:xfrm>
              <a:off x="1337922" y="4056644"/>
              <a:ext cx="23765" cy="23721"/>
            </a:xfrm>
            <a:custGeom>
              <a:rect b="b" l="l" r="r" t="t"/>
              <a:pathLst>
                <a:path extrusionOk="0" h="537" w="538">
                  <a:moveTo>
                    <a:pt x="268" y="0"/>
                  </a:moveTo>
                  <a:cubicBezTo>
                    <a:pt x="121" y="0"/>
                    <a:pt x="0" y="120"/>
                    <a:pt x="0" y="268"/>
                  </a:cubicBezTo>
                  <a:cubicBezTo>
                    <a:pt x="0" y="416"/>
                    <a:pt x="121" y="537"/>
                    <a:pt x="268" y="537"/>
                  </a:cubicBezTo>
                  <a:cubicBezTo>
                    <a:pt x="417" y="537"/>
                    <a:pt x="537" y="416"/>
                    <a:pt x="537" y="268"/>
                  </a:cubicBezTo>
                  <a:cubicBezTo>
                    <a:pt x="537" y="120"/>
                    <a:pt x="417" y="0"/>
                    <a:pt x="2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26"/>
            <p:cNvSpPr/>
            <p:nvPr/>
          </p:nvSpPr>
          <p:spPr>
            <a:xfrm>
              <a:off x="1034987" y="4030405"/>
              <a:ext cx="36089" cy="36045"/>
            </a:xfrm>
            <a:custGeom>
              <a:rect b="b" l="l" r="r" t="t"/>
              <a:pathLst>
                <a:path extrusionOk="0" h="816" w="817">
                  <a:moveTo>
                    <a:pt x="409" y="1"/>
                  </a:moveTo>
                  <a:cubicBezTo>
                    <a:pt x="184" y="1"/>
                    <a:pt x="1" y="183"/>
                    <a:pt x="1" y="408"/>
                  </a:cubicBezTo>
                  <a:cubicBezTo>
                    <a:pt x="1" y="634"/>
                    <a:pt x="184" y="815"/>
                    <a:pt x="409" y="815"/>
                  </a:cubicBezTo>
                  <a:cubicBezTo>
                    <a:pt x="634" y="815"/>
                    <a:pt x="817" y="634"/>
                    <a:pt x="817" y="408"/>
                  </a:cubicBezTo>
                  <a:cubicBezTo>
                    <a:pt x="817" y="183"/>
                    <a:pt x="634" y="1"/>
                    <a:pt x="4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26"/>
            <p:cNvSpPr/>
            <p:nvPr/>
          </p:nvSpPr>
          <p:spPr>
            <a:xfrm>
              <a:off x="1372554" y="4131384"/>
              <a:ext cx="36752" cy="36796"/>
            </a:xfrm>
            <a:custGeom>
              <a:rect b="b" l="l" r="r" t="t"/>
              <a:pathLst>
                <a:path extrusionOk="0" h="833" w="832">
                  <a:moveTo>
                    <a:pt x="417" y="1"/>
                  </a:moveTo>
                  <a:cubicBezTo>
                    <a:pt x="186" y="1"/>
                    <a:pt x="0" y="187"/>
                    <a:pt x="0" y="417"/>
                  </a:cubicBezTo>
                  <a:cubicBezTo>
                    <a:pt x="0" y="646"/>
                    <a:pt x="186" y="832"/>
                    <a:pt x="417" y="832"/>
                  </a:cubicBezTo>
                  <a:cubicBezTo>
                    <a:pt x="646" y="832"/>
                    <a:pt x="832" y="646"/>
                    <a:pt x="832" y="417"/>
                  </a:cubicBezTo>
                  <a:cubicBezTo>
                    <a:pt x="832" y="187"/>
                    <a:pt x="646" y="1"/>
                    <a:pt x="4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26"/>
            <p:cNvSpPr/>
            <p:nvPr/>
          </p:nvSpPr>
          <p:spPr>
            <a:xfrm>
              <a:off x="1218215" y="4285855"/>
              <a:ext cx="23102" cy="23102"/>
            </a:xfrm>
            <a:custGeom>
              <a:rect b="b" l="l" r="r" t="t"/>
              <a:pathLst>
                <a:path extrusionOk="0" h="523" w="523">
                  <a:moveTo>
                    <a:pt x="261" y="1"/>
                  </a:moveTo>
                  <a:cubicBezTo>
                    <a:pt x="117" y="1"/>
                    <a:pt x="0" y="118"/>
                    <a:pt x="0" y="262"/>
                  </a:cubicBezTo>
                  <a:cubicBezTo>
                    <a:pt x="0" y="406"/>
                    <a:pt x="117" y="523"/>
                    <a:pt x="261" y="523"/>
                  </a:cubicBezTo>
                  <a:cubicBezTo>
                    <a:pt x="405" y="523"/>
                    <a:pt x="522" y="406"/>
                    <a:pt x="522" y="262"/>
                  </a:cubicBezTo>
                  <a:cubicBezTo>
                    <a:pt x="522" y="118"/>
                    <a:pt x="405" y="1"/>
                    <a:pt x="2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26"/>
            <p:cNvSpPr/>
            <p:nvPr/>
          </p:nvSpPr>
          <p:spPr>
            <a:xfrm>
              <a:off x="1274491" y="3969624"/>
              <a:ext cx="20673" cy="20717"/>
            </a:xfrm>
            <a:custGeom>
              <a:rect b="b" l="l" r="r" t="t"/>
              <a:pathLst>
                <a:path extrusionOk="0" h="469" w="468">
                  <a:moveTo>
                    <a:pt x="234" y="1"/>
                  </a:moveTo>
                  <a:cubicBezTo>
                    <a:pt x="106" y="1"/>
                    <a:pt x="0" y="106"/>
                    <a:pt x="0" y="234"/>
                  </a:cubicBezTo>
                  <a:cubicBezTo>
                    <a:pt x="0" y="364"/>
                    <a:pt x="106" y="468"/>
                    <a:pt x="234" y="468"/>
                  </a:cubicBezTo>
                  <a:cubicBezTo>
                    <a:pt x="363" y="468"/>
                    <a:pt x="468" y="364"/>
                    <a:pt x="468" y="234"/>
                  </a:cubicBezTo>
                  <a:cubicBezTo>
                    <a:pt x="468" y="106"/>
                    <a:pt x="363"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26"/>
            <p:cNvSpPr/>
            <p:nvPr/>
          </p:nvSpPr>
          <p:spPr>
            <a:xfrm>
              <a:off x="1053054" y="4137656"/>
              <a:ext cx="20275" cy="20275"/>
            </a:xfrm>
            <a:custGeom>
              <a:rect b="b" l="l" r="r" t="t"/>
              <a:pathLst>
                <a:path extrusionOk="0" h="459" w="459">
                  <a:moveTo>
                    <a:pt x="230" y="0"/>
                  </a:moveTo>
                  <a:cubicBezTo>
                    <a:pt x="102" y="0"/>
                    <a:pt x="0" y="103"/>
                    <a:pt x="0" y="230"/>
                  </a:cubicBezTo>
                  <a:cubicBezTo>
                    <a:pt x="0" y="357"/>
                    <a:pt x="102" y="459"/>
                    <a:pt x="230" y="459"/>
                  </a:cubicBezTo>
                  <a:cubicBezTo>
                    <a:pt x="355" y="459"/>
                    <a:pt x="459" y="357"/>
                    <a:pt x="459" y="230"/>
                  </a:cubicBezTo>
                  <a:cubicBezTo>
                    <a:pt x="459" y="103"/>
                    <a:pt x="355" y="0"/>
                    <a:pt x="23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26"/>
            <p:cNvSpPr/>
            <p:nvPr/>
          </p:nvSpPr>
          <p:spPr>
            <a:xfrm>
              <a:off x="1181596" y="3958758"/>
              <a:ext cx="107251" cy="194050"/>
            </a:xfrm>
            <a:custGeom>
              <a:rect b="b" l="l" r="r" t="t"/>
              <a:pathLst>
                <a:path extrusionOk="0" h="4393" w="2428">
                  <a:moveTo>
                    <a:pt x="194" y="1"/>
                  </a:moveTo>
                  <a:lnTo>
                    <a:pt x="0" y="36"/>
                  </a:lnTo>
                  <a:lnTo>
                    <a:pt x="792" y="4393"/>
                  </a:lnTo>
                  <a:lnTo>
                    <a:pt x="2428" y="519"/>
                  </a:lnTo>
                  <a:lnTo>
                    <a:pt x="2246" y="443"/>
                  </a:lnTo>
                  <a:lnTo>
                    <a:pt x="868" y="3708"/>
                  </a:lnTo>
                  <a:lnTo>
                    <a:pt x="19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26"/>
            <p:cNvSpPr/>
            <p:nvPr/>
          </p:nvSpPr>
          <p:spPr>
            <a:xfrm>
              <a:off x="1050934" y="4044585"/>
              <a:ext cx="182697" cy="107604"/>
            </a:xfrm>
            <a:custGeom>
              <a:rect b="b" l="l" r="r" t="t"/>
              <a:pathLst>
                <a:path extrusionOk="0" h="2436" w="4136">
                  <a:moveTo>
                    <a:pt x="95" y="1"/>
                  </a:moveTo>
                  <a:lnTo>
                    <a:pt x="1" y="174"/>
                  </a:lnTo>
                  <a:lnTo>
                    <a:pt x="3439" y="2031"/>
                  </a:lnTo>
                  <a:lnTo>
                    <a:pt x="271" y="2238"/>
                  </a:lnTo>
                  <a:lnTo>
                    <a:pt x="283" y="2435"/>
                  </a:lnTo>
                  <a:lnTo>
                    <a:pt x="4136" y="2183"/>
                  </a:lnTo>
                  <a:lnTo>
                    <a:pt x="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26"/>
            <p:cNvSpPr/>
            <p:nvPr/>
          </p:nvSpPr>
          <p:spPr>
            <a:xfrm>
              <a:off x="1202622" y="4064595"/>
              <a:ext cx="188661" cy="89538"/>
            </a:xfrm>
            <a:custGeom>
              <a:rect b="b" l="l" r="r" t="t"/>
              <a:pathLst>
                <a:path extrusionOk="0" h="2027" w="4271">
                  <a:moveTo>
                    <a:pt x="3286" y="0"/>
                  </a:moveTo>
                  <a:lnTo>
                    <a:pt x="1" y="1728"/>
                  </a:lnTo>
                  <a:lnTo>
                    <a:pt x="4257" y="2027"/>
                  </a:lnTo>
                  <a:lnTo>
                    <a:pt x="4270" y="1830"/>
                  </a:lnTo>
                  <a:lnTo>
                    <a:pt x="706" y="1581"/>
                  </a:lnTo>
                  <a:lnTo>
                    <a:pt x="3378" y="175"/>
                  </a:lnTo>
                  <a:lnTo>
                    <a:pt x="32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26"/>
            <p:cNvSpPr/>
            <p:nvPr/>
          </p:nvSpPr>
          <p:spPr>
            <a:xfrm>
              <a:off x="1213091" y="4127276"/>
              <a:ext cx="127747" cy="170462"/>
            </a:xfrm>
            <a:custGeom>
              <a:rect b="b" l="l" r="r" t="t"/>
              <a:pathLst>
                <a:path extrusionOk="0" h="3859" w="2892">
                  <a:moveTo>
                    <a:pt x="1" y="1"/>
                  </a:moveTo>
                  <a:lnTo>
                    <a:pt x="279" y="3859"/>
                  </a:lnTo>
                  <a:lnTo>
                    <a:pt x="476" y="3845"/>
                  </a:lnTo>
                  <a:lnTo>
                    <a:pt x="232" y="469"/>
                  </a:lnTo>
                  <a:lnTo>
                    <a:pt x="2761" y="2713"/>
                  </a:lnTo>
                  <a:lnTo>
                    <a:pt x="2891" y="256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26"/>
            <p:cNvSpPr/>
            <p:nvPr/>
          </p:nvSpPr>
          <p:spPr>
            <a:xfrm>
              <a:off x="1082605" y="4134255"/>
              <a:ext cx="138790" cy="132032"/>
            </a:xfrm>
            <a:custGeom>
              <a:rect b="b" l="l" r="r" t="t"/>
              <a:pathLst>
                <a:path extrusionOk="0" h="2989" w="3142">
                  <a:moveTo>
                    <a:pt x="3007" y="0"/>
                  </a:moveTo>
                  <a:lnTo>
                    <a:pt x="1" y="2845"/>
                  </a:lnTo>
                  <a:lnTo>
                    <a:pt x="137" y="2988"/>
                  </a:lnTo>
                  <a:lnTo>
                    <a:pt x="3142" y="143"/>
                  </a:lnTo>
                  <a:lnTo>
                    <a:pt x="30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35" name="Google Shape;1435;p26"/>
          <p:cNvGrpSpPr/>
          <p:nvPr/>
        </p:nvGrpSpPr>
        <p:grpSpPr>
          <a:xfrm>
            <a:off x="4818087" y="4231930"/>
            <a:ext cx="374318" cy="372065"/>
            <a:chOff x="1034987" y="3936892"/>
            <a:chExt cx="374318" cy="372065"/>
          </a:xfrm>
        </p:grpSpPr>
        <p:sp>
          <p:nvSpPr>
            <p:cNvPr id="1436" name="Google Shape;1436;p26"/>
            <p:cNvSpPr/>
            <p:nvPr/>
          </p:nvSpPr>
          <p:spPr>
            <a:xfrm>
              <a:off x="1110876" y="4030317"/>
              <a:ext cx="214678" cy="214678"/>
            </a:xfrm>
            <a:custGeom>
              <a:rect b="b" l="l" r="r" t="t"/>
              <a:pathLst>
                <a:path extrusionOk="0" h="4860" w="4860">
                  <a:moveTo>
                    <a:pt x="2430" y="1"/>
                  </a:moveTo>
                  <a:cubicBezTo>
                    <a:pt x="1088" y="1"/>
                    <a:pt x="0" y="1088"/>
                    <a:pt x="0" y="2430"/>
                  </a:cubicBezTo>
                  <a:cubicBezTo>
                    <a:pt x="0" y="3772"/>
                    <a:pt x="1088" y="4859"/>
                    <a:pt x="2430" y="4859"/>
                  </a:cubicBezTo>
                  <a:cubicBezTo>
                    <a:pt x="3772" y="4859"/>
                    <a:pt x="4859" y="3772"/>
                    <a:pt x="4859" y="2430"/>
                  </a:cubicBezTo>
                  <a:cubicBezTo>
                    <a:pt x="4859" y="1088"/>
                    <a:pt x="3772" y="1"/>
                    <a:pt x="24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26"/>
            <p:cNvSpPr/>
            <p:nvPr/>
          </p:nvSpPr>
          <p:spPr>
            <a:xfrm>
              <a:off x="1163220" y="3936892"/>
              <a:ext cx="45321" cy="45321"/>
            </a:xfrm>
            <a:custGeom>
              <a:rect b="b" l="l" r="r" t="t"/>
              <a:pathLst>
                <a:path extrusionOk="0" h="1026" w="1026">
                  <a:moveTo>
                    <a:pt x="514" y="1"/>
                  </a:moveTo>
                  <a:cubicBezTo>
                    <a:pt x="230" y="1"/>
                    <a:pt x="1" y="230"/>
                    <a:pt x="1" y="514"/>
                  </a:cubicBezTo>
                  <a:cubicBezTo>
                    <a:pt x="1" y="796"/>
                    <a:pt x="230" y="1025"/>
                    <a:pt x="514" y="1025"/>
                  </a:cubicBezTo>
                  <a:cubicBezTo>
                    <a:pt x="796" y="1025"/>
                    <a:pt x="1025" y="796"/>
                    <a:pt x="1025" y="514"/>
                  </a:cubicBezTo>
                  <a:cubicBezTo>
                    <a:pt x="1025" y="230"/>
                    <a:pt x="796" y="1"/>
                    <a:pt x="5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26"/>
            <p:cNvSpPr/>
            <p:nvPr/>
          </p:nvSpPr>
          <p:spPr>
            <a:xfrm>
              <a:off x="1067057" y="4244951"/>
              <a:ext cx="36752" cy="36707"/>
            </a:xfrm>
            <a:custGeom>
              <a:rect b="b" l="l" r="r" t="t"/>
              <a:pathLst>
                <a:path extrusionOk="0" h="831" w="832">
                  <a:moveTo>
                    <a:pt x="416" y="0"/>
                  </a:moveTo>
                  <a:cubicBezTo>
                    <a:pt x="187" y="0"/>
                    <a:pt x="1" y="186"/>
                    <a:pt x="1" y="415"/>
                  </a:cubicBezTo>
                  <a:cubicBezTo>
                    <a:pt x="1" y="646"/>
                    <a:pt x="187" y="831"/>
                    <a:pt x="416" y="831"/>
                  </a:cubicBezTo>
                  <a:cubicBezTo>
                    <a:pt x="645" y="831"/>
                    <a:pt x="831" y="646"/>
                    <a:pt x="831" y="415"/>
                  </a:cubicBezTo>
                  <a:cubicBezTo>
                    <a:pt x="831" y="186"/>
                    <a:pt x="645" y="0"/>
                    <a:pt x="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26"/>
            <p:cNvSpPr/>
            <p:nvPr/>
          </p:nvSpPr>
          <p:spPr>
            <a:xfrm>
              <a:off x="1325554" y="4231479"/>
              <a:ext cx="24781" cy="24781"/>
            </a:xfrm>
            <a:custGeom>
              <a:rect b="b" l="l" r="r" t="t"/>
              <a:pathLst>
                <a:path extrusionOk="0" h="561" w="561">
                  <a:moveTo>
                    <a:pt x="280" y="0"/>
                  </a:moveTo>
                  <a:cubicBezTo>
                    <a:pt x="125" y="0"/>
                    <a:pt x="0" y="125"/>
                    <a:pt x="0" y="280"/>
                  </a:cubicBezTo>
                  <a:cubicBezTo>
                    <a:pt x="0" y="436"/>
                    <a:pt x="125" y="560"/>
                    <a:pt x="280" y="560"/>
                  </a:cubicBezTo>
                  <a:cubicBezTo>
                    <a:pt x="435" y="560"/>
                    <a:pt x="561" y="436"/>
                    <a:pt x="561" y="280"/>
                  </a:cubicBezTo>
                  <a:cubicBezTo>
                    <a:pt x="561" y="125"/>
                    <a:pt x="435" y="0"/>
                    <a:pt x="2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26"/>
            <p:cNvSpPr/>
            <p:nvPr/>
          </p:nvSpPr>
          <p:spPr>
            <a:xfrm>
              <a:off x="1337922" y="4056644"/>
              <a:ext cx="23765" cy="23721"/>
            </a:xfrm>
            <a:custGeom>
              <a:rect b="b" l="l" r="r" t="t"/>
              <a:pathLst>
                <a:path extrusionOk="0" h="537" w="538">
                  <a:moveTo>
                    <a:pt x="268" y="0"/>
                  </a:moveTo>
                  <a:cubicBezTo>
                    <a:pt x="121" y="0"/>
                    <a:pt x="0" y="120"/>
                    <a:pt x="0" y="268"/>
                  </a:cubicBezTo>
                  <a:cubicBezTo>
                    <a:pt x="0" y="416"/>
                    <a:pt x="121" y="537"/>
                    <a:pt x="268" y="537"/>
                  </a:cubicBezTo>
                  <a:cubicBezTo>
                    <a:pt x="417" y="537"/>
                    <a:pt x="537" y="416"/>
                    <a:pt x="537" y="268"/>
                  </a:cubicBezTo>
                  <a:cubicBezTo>
                    <a:pt x="537" y="120"/>
                    <a:pt x="417" y="0"/>
                    <a:pt x="2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26"/>
            <p:cNvSpPr/>
            <p:nvPr/>
          </p:nvSpPr>
          <p:spPr>
            <a:xfrm>
              <a:off x="1034987" y="4030405"/>
              <a:ext cx="36089" cy="36045"/>
            </a:xfrm>
            <a:custGeom>
              <a:rect b="b" l="l" r="r" t="t"/>
              <a:pathLst>
                <a:path extrusionOk="0" h="816" w="817">
                  <a:moveTo>
                    <a:pt x="409" y="1"/>
                  </a:moveTo>
                  <a:cubicBezTo>
                    <a:pt x="184" y="1"/>
                    <a:pt x="1" y="183"/>
                    <a:pt x="1" y="408"/>
                  </a:cubicBezTo>
                  <a:cubicBezTo>
                    <a:pt x="1" y="634"/>
                    <a:pt x="184" y="815"/>
                    <a:pt x="409" y="815"/>
                  </a:cubicBezTo>
                  <a:cubicBezTo>
                    <a:pt x="634" y="815"/>
                    <a:pt x="817" y="634"/>
                    <a:pt x="817" y="408"/>
                  </a:cubicBezTo>
                  <a:cubicBezTo>
                    <a:pt x="817" y="183"/>
                    <a:pt x="634" y="1"/>
                    <a:pt x="4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26"/>
            <p:cNvSpPr/>
            <p:nvPr/>
          </p:nvSpPr>
          <p:spPr>
            <a:xfrm>
              <a:off x="1372554" y="4131384"/>
              <a:ext cx="36752" cy="36796"/>
            </a:xfrm>
            <a:custGeom>
              <a:rect b="b" l="l" r="r" t="t"/>
              <a:pathLst>
                <a:path extrusionOk="0" h="833" w="832">
                  <a:moveTo>
                    <a:pt x="417" y="1"/>
                  </a:moveTo>
                  <a:cubicBezTo>
                    <a:pt x="186" y="1"/>
                    <a:pt x="0" y="187"/>
                    <a:pt x="0" y="417"/>
                  </a:cubicBezTo>
                  <a:cubicBezTo>
                    <a:pt x="0" y="646"/>
                    <a:pt x="186" y="832"/>
                    <a:pt x="417" y="832"/>
                  </a:cubicBezTo>
                  <a:cubicBezTo>
                    <a:pt x="646" y="832"/>
                    <a:pt x="832" y="646"/>
                    <a:pt x="832" y="417"/>
                  </a:cubicBezTo>
                  <a:cubicBezTo>
                    <a:pt x="832" y="187"/>
                    <a:pt x="646" y="1"/>
                    <a:pt x="4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26"/>
            <p:cNvSpPr/>
            <p:nvPr/>
          </p:nvSpPr>
          <p:spPr>
            <a:xfrm>
              <a:off x="1218215" y="4285855"/>
              <a:ext cx="23102" cy="23102"/>
            </a:xfrm>
            <a:custGeom>
              <a:rect b="b" l="l" r="r" t="t"/>
              <a:pathLst>
                <a:path extrusionOk="0" h="523" w="523">
                  <a:moveTo>
                    <a:pt x="261" y="1"/>
                  </a:moveTo>
                  <a:cubicBezTo>
                    <a:pt x="117" y="1"/>
                    <a:pt x="0" y="118"/>
                    <a:pt x="0" y="262"/>
                  </a:cubicBezTo>
                  <a:cubicBezTo>
                    <a:pt x="0" y="406"/>
                    <a:pt x="117" y="523"/>
                    <a:pt x="261" y="523"/>
                  </a:cubicBezTo>
                  <a:cubicBezTo>
                    <a:pt x="405" y="523"/>
                    <a:pt x="522" y="406"/>
                    <a:pt x="522" y="262"/>
                  </a:cubicBezTo>
                  <a:cubicBezTo>
                    <a:pt x="522" y="118"/>
                    <a:pt x="405" y="1"/>
                    <a:pt x="2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26"/>
            <p:cNvSpPr/>
            <p:nvPr/>
          </p:nvSpPr>
          <p:spPr>
            <a:xfrm>
              <a:off x="1274491" y="3969624"/>
              <a:ext cx="20673" cy="20717"/>
            </a:xfrm>
            <a:custGeom>
              <a:rect b="b" l="l" r="r" t="t"/>
              <a:pathLst>
                <a:path extrusionOk="0" h="469" w="468">
                  <a:moveTo>
                    <a:pt x="234" y="1"/>
                  </a:moveTo>
                  <a:cubicBezTo>
                    <a:pt x="106" y="1"/>
                    <a:pt x="0" y="106"/>
                    <a:pt x="0" y="234"/>
                  </a:cubicBezTo>
                  <a:cubicBezTo>
                    <a:pt x="0" y="364"/>
                    <a:pt x="106" y="468"/>
                    <a:pt x="234" y="468"/>
                  </a:cubicBezTo>
                  <a:cubicBezTo>
                    <a:pt x="363" y="468"/>
                    <a:pt x="468" y="364"/>
                    <a:pt x="468" y="234"/>
                  </a:cubicBezTo>
                  <a:cubicBezTo>
                    <a:pt x="468" y="106"/>
                    <a:pt x="363"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26"/>
            <p:cNvSpPr/>
            <p:nvPr/>
          </p:nvSpPr>
          <p:spPr>
            <a:xfrm>
              <a:off x="1053054" y="4137656"/>
              <a:ext cx="20275" cy="20275"/>
            </a:xfrm>
            <a:custGeom>
              <a:rect b="b" l="l" r="r" t="t"/>
              <a:pathLst>
                <a:path extrusionOk="0" h="459" w="459">
                  <a:moveTo>
                    <a:pt x="230" y="0"/>
                  </a:moveTo>
                  <a:cubicBezTo>
                    <a:pt x="102" y="0"/>
                    <a:pt x="0" y="103"/>
                    <a:pt x="0" y="230"/>
                  </a:cubicBezTo>
                  <a:cubicBezTo>
                    <a:pt x="0" y="357"/>
                    <a:pt x="102" y="459"/>
                    <a:pt x="230" y="459"/>
                  </a:cubicBezTo>
                  <a:cubicBezTo>
                    <a:pt x="355" y="459"/>
                    <a:pt x="459" y="357"/>
                    <a:pt x="459" y="230"/>
                  </a:cubicBezTo>
                  <a:cubicBezTo>
                    <a:pt x="459" y="103"/>
                    <a:pt x="355" y="0"/>
                    <a:pt x="23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26"/>
            <p:cNvSpPr/>
            <p:nvPr/>
          </p:nvSpPr>
          <p:spPr>
            <a:xfrm>
              <a:off x="1181596" y="3958758"/>
              <a:ext cx="107251" cy="194050"/>
            </a:xfrm>
            <a:custGeom>
              <a:rect b="b" l="l" r="r" t="t"/>
              <a:pathLst>
                <a:path extrusionOk="0" h="4393" w="2428">
                  <a:moveTo>
                    <a:pt x="194" y="1"/>
                  </a:moveTo>
                  <a:lnTo>
                    <a:pt x="0" y="36"/>
                  </a:lnTo>
                  <a:lnTo>
                    <a:pt x="792" y="4393"/>
                  </a:lnTo>
                  <a:lnTo>
                    <a:pt x="2428" y="519"/>
                  </a:lnTo>
                  <a:lnTo>
                    <a:pt x="2246" y="443"/>
                  </a:lnTo>
                  <a:lnTo>
                    <a:pt x="868" y="3708"/>
                  </a:lnTo>
                  <a:lnTo>
                    <a:pt x="19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26"/>
            <p:cNvSpPr/>
            <p:nvPr/>
          </p:nvSpPr>
          <p:spPr>
            <a:xfrm>
              <a:off x="1050934" y="4044585"/>
              <a:ext cx="182697" cy="107604"/>
            </a:xfrm>
            <a:custGeom>
              <a:rect b="b" l="l" r="r" t="t"/>
              <a:pathLst>
                <a:path extrusionOk="0" h="2436" w="4136">
                  <a:moveTo>
                    <a:pt x="95" y="1"/>
                  </a:moveTo>
                  <a:lnTo>
                    <a:pt x="1" y="174"/>
                  </a:lnTo>
                  <a:lnTo>
                    <a:pt x="3439" y="2031"/>
                  </a:lnTo>
                  <a:lnTo>
                    <a:pt x="271" y="2238"/>
                  </a:lnTo>
                  <a:lnTo>
                    <a:pt x="283" y="2435"/>
                  </a:lnTo>
                  <a:lnTo>
                    <a:pt x="4136" y="2183"/>
                  </a:lnTo>
                  <a:lnTo>
                    <a:pt x="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26"/>
            <p:cNvSpPr/>
            <p:nvPr/>
          </p:nvSpPr>
          <p:spPr>
            <a:xfrm>
              <a:off x="1202622" y="4064595"/>
              <a:ext cx="188661" cy="89538"/>
            </a:xfrm>
            <a:custGeom>
              <a:rect b="b" l="l" r="r" t="t"/>
              <a:pathLst>
                <a:path extrusionOk="0" h="2027" w="4271">
                  <a:moveTo>
                    <a:pt x="3286" y="0"/>
                  </a:moveTo>
                  <a:lnTo>
                    <a:pt x="1" y="1728"/>
                  </a:lnTo>
                  <a:lnTo>
                    <a:pt x="4257" y="2027"/>
                  </a:lnTo>
                  <a:lnTo>
                    <a:pt x="4270" y="1830"/>
                  </a:lnTo>
                  <a:lnTo>
                    <a:pt x="706" y="1581"/>
                  </a:lnTo>
                  <a:lnTo>
                    <a:pt x="3378" y="175"/>
                  </a:lnTo>
                  <a:lnTo>
                    <a:pt x="32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26"/>
            <p:cNvSpPr/>
            <p:nvPr/>
          </p:nvSpPr>
          <p:spPr>
            <a:xfrm>
              <a:off x="1213091" y="4127276"/>
              <a:ext cx="127747" cy="170462"/>
            </a:xfrm>
            <a:custGeom>
              <a:rect b="b" l="l" r="r" t="t"/>
              <a:pathLst>
                <a:path extrusionOk="0" h="3859" w="2892">
                  <a:moveTo>
                    <a:pt x="1" y="1"/>
                  </a:moveTo>
                  <a:lnTo>
                    <a:pt x="279" y="3859"/>
                  </a:lnTo>
                  <a:lnTo>
                    <a:pt x="476" y="3845"/>
                  </a:lnTo>
                  <a:lnTo>
                    <a:pt x="232" y="469"/>
                  </a:lnTo>
                  <a:lnTo>
                    <a:pt x="2761" y="2713"/>
                  </a:lnTo>
                  <a:lnTo>
                    <a:pt x="2891" y="256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26"/>
            <p:cNvSpPr/>
            <p:nvPr/>
          </p:nvSpPr>
          <p:spPr>
            <a:xfrm>
              <a:off x="1082605" y="4134255"/>
              <a:ext cx="138790" cy="132032"/>
            </a:xfrm>
            <a:custGeom>
              <a:rect b="b" l="l" r="r" t="t"/>
              <a:pathLst>
                <a:path extrusionOk="0" h="2989" w="3142">
                  <a:moveTo>
                    <a:pt x="3007" y="0"/>
                  </a:moveTo>
                  <a:lnTo>
                    <a:pt x="1" y="2845"/>
                  </a:lnTo>
                  <a:lnTo>
                    <a:pt x="137" y="2988"/>
                  </a:lnTo>
                  <a:lnTo>
                    <a:pt x="3142" y="143"/>
                  </a:lnTo>
                  <a:lnTo>
                    <a:pt x="30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51" name="Google Shape;1451;p26"/>
          <p:cNvSpPr/>
          <p:nvPr/>
        </p:nvSpPr>
        <p:spPr>
          <a:xfrm>
            <a:off x="6655692" y="4555738"/>
            <a:ext cx="124390" cy="96517"/>
          </a:xfrm>
          <a:custGeom>
            <a:rect b="b" l="l" r="r" t="t"/>
            <a:pathLst>
              <a:path extrusionOk="0" h="2185" w="2816">
                <a:moveTo>
                  <a:pt x="1409" y="0"/>
                </a:moveTo>
                <a:cubicBezTo>
                  <a:pt x="3" y="0"/>
                  <a:pt x="1" y="2184"/>
                  <a:pt x="1409" y="2184"/>
                </a:cubicBezTo>
                <a:cubicBezTo>
                  <a:pt x="2813" y="2184"/>
                  <a:pt x="2815" y="0"/>
                  <a:pt x="14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452" name="Shape 1452"/>
        <p:cNvGrpSpPr/>
        <p:nvPr/>
      </p:nvGrpSpPr>
      <p:grpSpPr>
        <a:xfrm>
          <a:off x="0" y="0"/>
          <a:ext cx="0" cy="0"/>
          <a:chOff x="0" y="0"/>
          <a:chExt cx="0" cy="0"/>
        </a:xfrm>
      </p:grpSpPr>
      <p:grpSp>
        <p:nvGrpSpPr>
          <p:cNvPr id="1453" name="Google Shape;1453;p27"/>
          <p:cNvGrpSpPr/>
          <p:nvPr/>
        </p:nvGrpSpPr>
        <p:grpSpPr>
          <a:xfrm>
            <a:off x="-12700" y="3175"/>
            <a:ext cx="9220200" cy="5200800"/>
            <a:chOff x="-12700" y="3175"/>
            <a:chExt cx="9220200" cy="5200800"/>
          </a:xfrm>
        </p:grpSpPr>
        <p:cxnSp>
          <p:nvCxnSpPr>
            <p:cNvPr id="1454" name="Google Shape;1454;p27"/>
            <p:cNvCxnSpPr/>
            <p:nvPr/>
          </p:nvCxnSpPr>
          <p:spPr>
            <a:xfrm>
              <a:off x="71221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455" name="Google Shape;1455;p27"/>
            <p:cNvCxnSpPr/>
            <p:nvPr/>
          </p:nvCxnSpPr>
          <p:spPr>
            <a:xfrm>
              <a:off x="156994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456" name="Google Shape;1456;p27"/>
            <p:cNvCxnSpPr/>
            <p:nvPr/>
          </p:nvCxnSpPr>
          <p:spPr>
            <a:xfrm>
              <a:off x="242767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457" name="Google Shape;1457;p27"/>
            <p:cNvCxnSpPr/>
            <p:nvPr/>
          </p:nvCxnSpPr>
          <p:spPr>
            <a:xfrm>
              <a:off x="328540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458" name="Google Shape;1458;p27"/>
            <p:cNvCxnSpPr/>
            <p:nvPr/>
          </p:nvCxnSpPr>
          <p:spPr>
            <a:xfrm>
              <a:off x="414313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459" name="Google Shape;1459;p27"/>
            <p:cNvCxnSpPr/>
            <p:nvPr/>
          </p:nvCxnSpPr>
          <p:spPr>
            <a:xfrm>
              <a:off x="500086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460" name="Google Shape;1460;p27"/>
            <p:cNvCxnSpPr/>
            <p:nvPr/>
          </p:nvCxnSpPr>
          <p:spPr>
            <a:xfrm>
              <a:off x="585859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461" name="Google Shape;1461;p27"/>
            <p:cNvCxnSpPr/>
            <p:nvPr/>
          </p:nvCxnSpPr>
          <p:spPr>
            <a:xfrm>
              <a:off x="671632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462" name="Google Shape;1462;p27"/>
            <p:cNvCxnSpPr/>
            <p:nvPr/>
          </p:nvCxnSpPr>
          <p:spPr>
            <a:xfrm>
              <a:off x="7574057"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463" name="Google Shape;1463;p27"/>
            <p:cNvCxnSpPr/>
            <p:nvPr/>
          </p:nvCxnSpPr>
          <p:spPr>
            <a:xfrm>
              <a:off x="8431788"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464" name="Google Shape;1464;p27"/>
            <p:cNvCxnSpPr/>
            <p:nvPr/>
          </p:nvCxnSpPr>
          <p:spPr>
            <a:xfrm>
              <a:off x="-12700" y="67615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465" name="Google Shape;1465;p27"/>
            <p:cNvCxnSpPr/>
            <p:nvPr/>
          </p:nvCxnSpPr>
          <p:spPr>
            <a:xfrm>
              <a:off x="-12700" y="143439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466" name="Google Shape;1466;p27"/>
            <p:cNvCxnSpPr/>
            <p:nvPr/>
          </p:nvCxnSpPr>
          <p:spPr>
            <a:xfrm>
              <a:off x="-12700" y="219263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467" name="Google Shape;1467;p27"/>
            <p:cNvCxnSpPr/>
            <p:nvPr/>
          </p:nvCxnSpPr>
          <p:spPr>
            <a:xfrm>
              <a:off x="-12700" y="295087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468" name="Google Shape;1468;p27"/>
            <p:cNvCxnSpPr/>
            <p:nvPr/>
          </p:nvCxnSpPr>
          <p:spPr>
            <a:xfrm>
              <a:off x="-12700" y="370911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469" name="Google Shape;1469;p27"/>
            <p:cNvCxnSpPr/>
            <p:nvPr/>
          </p:nvCxnSpPr>
          <p:spPr>
            <a:xfrm>
              <a:off x="-12700" y="4467350"/>
              <a:ext cx="9220200" cy="0"/>
            </a:xfrm>
            <a:prstGeom prst="straightConnector1">
              <a:avLst/>
            </a:prstGeom>
            <a:noFill/>
            <a:ln cap="flat" cmpd="sng" w="9525">
              <a:solidFill>
                <a:schemeClr val="accent4"/>
              </a:solidFill>
              <a:prstDash val="solid"/>
              <a:round/>
              <a:headEnd len="med" w="med" type="none"/>
              <a:tailEnd len="med" w="med" type="none"/>
            </a:ln>
          </p:spPr>
        </p:cxnSp>
      </p:grpSp>
      <p:sp>
        <p:nvSpPr>
          <p:cNvPr id="1470" name="Google Shape;1470;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71" name="Google Shape;1471;p27"/>
          <p:cNvSpPr txBox="1"/>
          <p:nvPr>
            <p:ph idx="1" type="subTitle"/>
          </p:nvPr>
        </p:nvSpPr>
        <p:spPr>
          <a:xfrm>
            <a:off x="1109152" y="2240800"/>
            <a:ext cx="1986000" cy="64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72" name="Google Shape;1472;p27"/>
          <p:cNvSpPr txBox="1"/>
          <p:nvPr>
            <p:ph idx="2" type="subTitle"/>
          </p:nvPr>
        </p:nvSpPr>
        <p:spPr>
          <a:xfrm>
            <a:off x="3579000" y="2240800"/>
            <a:ext cx="1986000" cy="64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73" name="Google Shape;1473;p27"/>
          <p:cNvSpPr txBox="1"/>
          <p:nvPr>
            <p:ph idx="3" type="subTitle"/>
          </p:nvPr>
        </p:nvSpPr>
        <p:spPr>
          <a:xfrm>
            <a:off x="1109152" y="3893275"/>
            <a:ext cx="1986000" cy="64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74" name="Google Shape;1474;p27"/>
          <p:cNvSpPr txBox="1"/>
          <p:nvPr>
            <p:ph idx="4" type="subTitle"/>
          </p:nvPr>
        </p:nvSpPr>
        <p:spPr>
          <a:xfrm>
            <a:off x="3579000" y="3893275"/>
            <a:ext cx="1986000" cy="64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75" name="Google Shape;1475;p27"/>
          <p:cNvSpPr txBox="1"/>
          <p:nvPr>
            <p:ph idx="5" type="subTitle"/>
          </p:nvPr>
        </p:nvSpPr>
        <p:spPr>
          <a:xfrm>
            <a:off x="6048848" y="2240800"/>
            <a:ext cx="1986000" cy="64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76" name="Google Shape;1476;p27"/>
          <p:cNvSpPr txBox="1"/>
          <p:nvPr>
            <p:ph idx="6" type="subTitle"/>
          </p:nvPr>
        </p:nvSpPr>
        <p:spPr>
          <a:xfrm>
            <a:off x="6048848" y="3893275"/>
            <a:ext cx="1986000" cy="640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77" name="Google Shape;1477;p27"/>
          <p:cNvSpPr txBox="1"/>
          <p:nvPr>
            <p:ph idx="7" type="subTitle"/>
          </p:nvPr>
        </p:nvSpPr>
        <p:spPr>
          <a:xfrm>
            <a:off x="1113052" y="1985788"/>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dk2"/>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78" name="Google Shape;1478;p27"/>
          <p:cNvSpPr txBox="1"/>
          <p:nvPr>
            <p:ph idx="8" type="subTitle"/>
          </p:nvPr>
        </p:nvSpPr>
        <p:spPr>
          <a:xfrm>
            <a:off x="3582900" y="1985788"/>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dk2"/>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79" name="Google Shape;1479;p27"/>
          <p:cNvSpPr txBox="1"/>
          <p:nvPr>
            <p:ph idx="9" type="subTitle"/>
          </p:nvPr>
        </p:nvSpPr>
        <p:spPr>
          <a:xfrm>
            <a:off x="6052748" y="1985788"/>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dk2"/>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80" name="Google Shape;1480;p27"/>
          <p:cNvSpPr txBox="1"/>
          <p:nvPr>
            <p:ph idx="13" type="subTitle"/>
          </p:nvPr>
        </p:nvSpPr>
        <p:spPr>
          <a:xfrm>
            <a:off x="1113052" y="3637125"/>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dk2"/>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81" name="Google Shape;1481;p27"/>
          <p:cNvSpPr txBox="1"/>
          <p:nvPr>
            <p:ph idx="14" type="subTitle"/>
          </p:nvPr>
        </p:nvSpPr>
        <p:spPr>
          <a:xfrm>
            <a:off x="3582900" y="3637125"/>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dk2"/>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82" name="Google Shape;1482;p27"/>
          <p:cNvSpPr txBox="1"/>
          <p:nvPr>
            <p:ph idx="15" type="subTitle"/>
          </p:nvPr>
        </p:nvSpPr>
        <p:spPr>
          <a:xfrm>
            <a:off x="6052748" y="3637125"/>
            <a:ext cx="1978200" cy="3771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dk2"/>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483" name="Google Shape;1483;p27"/>
          <p:cNvSpPr/>
          <p:nvPr/>
        </p:nvSpPr>
        <p:spPr>
          <a:xfrm>
            <a:off x="7068975" y="4180407"/>
            <a:ext cx="2451332" cy="1295877"/>
          </a:xfrm>
          <a:custGeom>
            <a:rect b="b" l="l" r="r" t="t"/>
            <a:pathLst>
              <a:path extrusionOk="0" h="96169" w="181917">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27"/>
          <p:cNvSpPr/>
          <p:nvPr/>
        </p:nvSpPr>
        <p:spPr>
          <a:xfrm rot="10800000">
            <a:off x="-852656" y="-263497"/>
            <a:ext cx="1882841" cy="995349"/>
          </a:xfrm>
          <a:custGeom>
            <a:rect b="b" l="l" r="r" t="t"/>
            <a:pathLst>
              <a:path extrusionOk="0" h="96169" w="181917">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85" name="Google Shape;1485;p27"/>
          <p:cNvGrpSpPr/>
          <p:nvPr/>
        </p:nvGrpSpPr>
        <p:grpSpPr>
          <a:xfrm>
            <a:off x="8528484" y="428384"/>
            <a:ext cx="502241" cy="499193"/>
            <a:chOff x="5275459" y="1221034"/>
            <a:chExt cx="502241" cy="499193"/>
          </a:xfrm>
        </p:grpSpPr>
        <p:sp>
          <p:nvSpPr>
            <p:cNvPr id="1486" name="Google Shape;1486;p27"/>
            <p:cNvSpPr/>
            <p:nvPr/>
          </p:nvSpPr>
          <p:spPr>
            <a:xfrm>
              <a:off x="5377277" y="1346352"/>
              <a:ext cx="288049" cy="288005"/>
            </a:xfrm>
            <a:custGeom>
              <a:rect b="b" l="l" r="r" t="t"/>
              <a:pathLst>
                <a:path extrusionOk="0" h="6520" w="6521">
                  <a:moveTo>
                    <a:pt x="3261" y="0"/>
                  </a:moveTo>
                  <a:cubicBezTo>
                    <a:pt x="1461" y="0"/>
                    <a:pt x="1" y="1460"/>
                    <a:pt x="1" y="3261"/>
                  </a:cubicBezTo>
                  <a:cubicBezTo>
                    <a:pt x="1" y="5061"/>
                    <a:pt x="1461" y="6520"/>
                    <a:pt x="3261" y="6520"/>
                  </a:cubicBezTo>
                  <a:cubicBezTo>
                    <a:pt x="5060" y="6520"/>
                    <a:pt x="6520" y="5061"/>
                    <a:pt x="6520" y="3261"/>
                  </a:cubicBezTo>
                  <a:cubicBezTo>
                    <a:pt x="6520" y="1460"/>
                    <a:pt x="5060" y="0"/>
                    <a:pt x="32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27"/>
            <p:cNvSpPr/>
            <p:nvPr/>
          </p:nvSpPr>
          <p:spPr>
            <a:xfrm>
              <a:off x="5447555" y="1221034"/>
              <a:ext cx="60781" cy="60781"/>
            </a:xfrm>
            <a:custGeom>
              <a:rect b="b" l="l" r="r" t="t"/>
              <a:pathLst>
                <a:path extrusionOk="0" h="1376" w="1376">
                  <a:moveTo>
                    <a:pt x="688" y="0"/>
                  </a:moveTo>
                  <a:cubicBezTo>
                    <a:pt x="308" y="0"/>
                    <a:pt x="0" y="308"/>
                    <a:pt x="0" y="688"/>
                  </a:cubicBezTo>
                  <a:cubicBezTo>
                    <a:pt x="0" y="1067"/>
                    <a:pt x="308" y="1375"/>
                    <a:pt x="688" y="1375"/>
                  </a:cubicBezTo>
                  <a:cubicBezTo>
                    <a:pt x="1067" y="1375"/>
                    <a:pt x="1375" y="1067"/>
                    <a:pt x="1375" y="688"/>
                  </a:cubicBezTo>
                  <a:cubicBezTo>
                    <a:pt x="1375" y="308"/>
                    <a:pt x="1067" y="0"/>
                    <a:pt x="6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27"/>
            <p:cNvSpPr/>
            <p:nvPr/>
          </p:nvSpPr>
          <p:spPr>
            <a:xfrm>
              <a:off x="5318527" y="1634312"/>
              <a:ext cx="49252" cy="49297"/>
            </a:xfrm>
            <a:custGeom>
              <a:rect b="b" l="l" r="r" t="t"/>
              <a:pathLst>
                <a:path extrusionOk="0" h="1116" w="1115">
                  <a:moveTo>
                    <a:pt x="557" y="1"/>
                  </a:moveTo>
                  <a:cubicBezTo>
                    <a:pt x="250" y="1"/>
                    <a:pt x="0" y="250"/>
                    <a:pt x="0" y="558"/>
                  </a:cubicBezTo>
                  <a:cubicBezTo>
                    <a:pt x="0" y="866"/>
                    <a:pt x="250" y="1116"/>
                    <a:pt x="557" y="1116"/>
                  </a:cubicBezTo>
                  <a:cubicBezTo>
                    <a:pt x="865" y="1116"/>
                    <a:pt x="1114" y="866"/>
                    <a:pt x="1114" y="558"/>
                  </a:cubicBezTo>
                  <a:cubicBezTo>
                    <a:pt x="1114" y="250"/>
                    <a:pt x="865" y="1"/>
                    <a:pt x="5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27"/>
            <p:cNvSpPr/>
            <p:nvPr/>
          </p:nvSpPr>
          <p:spPr>
            <a:xfrm>
              <a:off x="5665281" y="1616246"/>
              <a:ext cx="33306" cy="33262"/>
            </a:xfrm>
            <a:custGeom>
              <a:rect b="b" l="l" r="r" t="t"/>
              <a:pathLst>
                <a:path extrusionOk="0" h="753" w="754">
                  <a:moveTo>
                    <a:pt x="377" y="0"/>
                  </a:moveTo>
                  <a:cubicBezTo>
                    <a:pt x="169" y="0"/>
                    <a:pt x="0" y="168"/>
                    <a:pt x="0" y="376"/>
                  </a:cubicBezTo>
                  <a:cubicBezTo>
                    <a:pt x="0" y="583"/>
                    <a:pt x="169" y="752"/>
                    <a:pt x="377" y="752"/>
                  </a:cubicBezTo>
                  <a:cubicBezTo>
                    <a:pt x="584" y="752"/>
                    <a:pt x="753" y="583"/>
                    <a:pt x="753" y="376"/>
                  </a:cubicBezTo>
                  <a:cubicBezTo>
                    <a:pt x="753" y="168"/>
                    <a:pt x="584" y="0"/>
                    <a:pt x="3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27"/>
            <p:cNvSpPr/>
            <p:nvPr/>
          </p:nvSpPr>
          <p:spPr>
            <a:xfrm>
              <a:off x="5681890" y="1381646"/>
              <a:ext cx="31893" cy="31848"/>
            </a:xfrm>
            <a:custGeom>
              <a:rect b="b" l="l" r="r" t="t"/>
              <a:pathLst>
                <a:path extrusionOk="0" h="721" w="722">
                  <a:moveTo>
                    <a:pt x="360" y="0"/>
                  </a:moveTo>
                  <a:cubicBezTo>
                    <a:pt x="162" y="0"/>
                    <a:pt x="1" y="161"/>
                    <a:pt x="1" y="360"/>
                  </a:cubicBezTo>
                  <a:cubicBezTo>
                    <a:pt x="1" y="559"/>
                    <a:pt x="162" y="720"/>
                    <a:pt x="360" y="720"/>
                  </a:cubicBezTo>
                  <a:cubicBezTo>
                    <a:pt x="560" y="720"/>
                    <a:pt x="721" y="559"/>
                    <a:pt x="721" y="360"/>
                  </a:cubicBezTo>
                  <a:cubicBezTo>
                    <a:pt x="721" y="161"/>
                    <a:pt x="560" y="0"/>
                    <a:pt x="36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27"/>
            <p:cNvSpPr/>
            <p:nvPr/>
          </p:nvSpPr>
          <p:spPr>
            <a:xfrm>
              <a:off x="5275459" y="1346484"/>
              <a:ext cx="48369" cy="48369"/>
            </a:xfrm>
            <a:custGeom>
              <a:rect b="b" l="l" r="r" t="t"/>
              <a:pathLst>
                <a:path extrusionOk="0" h="1095" w="1095">
                  <a:moveTo>
                    <a:pt x="548" y="1"/>
                  </a:moveTo>
                  <a:cubicBezTo>
                    <a:pt x="246" y="1"/>
                    <a:pt x="1" y="245"/>
                    <a:pt x="1" y="548"/>
                  </a:cubicBezTo>
                  <a:cubicBezTo>
                    <a:pt x="1" y="849"/>
                    <a:pt x="246" y="1094"/>
                    <a:pt x="548" y="1094"/>
                  </a:cubicBezTo>
                  <a:cubicBezTo>
                    <a:pt x="850" y="1094"/>
                    <a:pt x="1094" y="849"/>
                    <a:pt x="1094" y="548"/>
                  </a:cubicBezTo>
                  <a:cubicBezTo>
                    <a:pt x="1094" y="245"/>
                    <a:pt x="850" y="1"/>
                    <a:pt x="5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27"/>
            <p:cNvSpPr/>
            <p:nvPr/>
          </p:nvSpPr>
          <p:spPr>
            <a:xfrm>
              <a:off x="5728360" y="1481961"/>
              <a:ext cx="49341" cy="49341"/>
            </a:xfrm>
            <a:custGeom>
              <a:rect b="b" l="l" r="r" t="t"/>
              <a:pathLst>
                <a:path extrusionOk="0" h="1117" w="1117">
                  <a:moveTo>
                    <a:pt x="559" y="0"/>
                  </a:moveTo>
                  <a:cubicBezTo>
                    <a:pt x="251" y="0"/>
                    <a:pt x="0" y="251"/>
                    <a:pt x="0" y="558"/>
                  </a:cubicBezTo>
                  <a:cubicBezTo>
                    <a:pt x="0" y="867"/>
                    <a:pt x="251" y="1116"/>
                    <a:pt x="559" y="1116"/>
                  </a:cubicBezTo>
                  <a:cubicBezTo>
                    <a:pt x="867" y="1116"/>
                    <a:pt x="1117" y="867"/>
                    <a:pt x="1117" y="558"/>
                  </a:cubicBezTo>
                  <a:cubicBezTo>
                    <a:pt x="1117" y="251"/>
                    <a:pt x="867" y="0"/>
                    <a:pt x="5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27"/>
            <p:cNvSpPr/>
            <p:nvPr/>
          </p:nvSpPr>
          <p:spPr>
            <a:xfrm>
              <a:off x="5521235" y="1689263"/>
              <a:ext cx="30965" cy="30965"/>
            </a:xfrm>
            <a:custGeom>
              <a:rect b="b" l="l" r="r" t="t"/>
              <a:pathLst>
                <a:path extrusionOk="0" h="701" w="701">
                  <a:moveTo>
                    <a:pt x="352" y="0"/>
                  </a:moveTo>
                  <a:cubicBezTo>
                    <a:pt x="158" y="0"/>
                    <a:pt x="1" y="157"/>
                    <a:pt x="1" y="351"/>
                  </a:cubicBezTo>
                  <a:cubicBezTo>
                    <a:pt x="1" y="544"/>
                    <a:pt x="158" y="700"/>
                    <a:pt x="352" y="700"/>
                  </a:cubicBezTo>
                  <a:cubicBezTo>
                    <a:pt x="544" y="700"/>
                    <a:pt x="701" y="544"/>
                    <a:pt x="701" y="351"/>
                  </a:cubicBezTo>
                  <a:cubicBezTo>
                    <a:pt x="701" y="157"/>
                    <a:pt x="544" y="0"/>
                    <a:pt x="3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27"/>
            <p:cNvSpPr/>
            <p:nvPr/>
          </p:nvSpPr>
          <p:spPr>
            <a:xfrm>
              <a:off x="5596814" y="1264986"/>
              <a:ext cx="27740" cy="27696"/>
            </a:xfrm>
            <a:custGeom>
              <a:rect b="b" l="l" r="r" t="t"/>
              <a:pathLst>
                <a:path extrusionOk="0" h="627" w="628">
                  <a:moveTo>
                    <a:pt x="314" y="0"/>
                  </a:moveTo>
                  <a:cubicBezTo>
                    <a:pt x="141" y="0"/>
                    <a:pt x="1" y="140"/>
                    <a:pt x="1" y="313"/>
                  </a:cubicBezTo>
                  <a:cubicBezTo>
                    <a:pt x="1" y="487"/>
                    <a:pt x="141" y="626"/>
                    <a:pt x="314" y="626"/>
                  </a:cubicBezTo>
                  <a:cubicBezTo>
                    <a:pt x="487" y="626"/>
                    <a:pt x="628" y="487"/>
                    <a:pt x="628" y="313"/>
                  </a:cubicBezTo>
                  <a:cubicBezTo>
                    <a:pt x="628" y="140"/>
                    <a:pt x="487" y="0"/>
                    <a:pt x="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27"/>
            <p:cNvSpPr/>
            <p:nvPr/>
          </p:nvSpPr>
          <p:spPr>
            <a:xfrm>
              <a:off x="5299621" y="1490354"/>
              <a:ext cx="27254" cy="27210"/>
            </a:xfrm>
            <a:custGeom>
              <a:rect b="b" l="l" r="r" t="t"/>
              <a:pathLst>
                <a:path extrusionOk="0" h="616" w="617">
                  <a:moveTo>
                    <a:pt x="308" y="1"/>
                  </a:moveTo>
                  <a:cubicBezTo>
                    <a:pt x="139" y="1"/>
                    <a:pt x="1" y="138"/>
                    <a:pt x="1" y="308"/>
                  </a:cubicBezTo>
                  <a:cubicBezTo>
                    <a:pt x="1" y="478"/>
                    <a:pt x="139" y="616"/>
                    <a:pt x="308" y="616"/>
                  </a:cubicBezTo>
                  <a:cubicBezTo>
                    <a:pt x="478" y="616"/>
                    <a:pt x="616" y="478"/>
                    <a:pt x="616" y="308"/>
                  </a:cubicBezTo>
                  <a:cubicBezTo>
                    <a:pt x="616" y="138"/>
                    <a:pt x="478" y="1"/>
                    <a:pt x="3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27"/>
            <p:cNvSpPr/>
            <p:nvPr/>
          </p:nvSpPr>
          <p:spPr>
            <a:xfrm>
              <a:off x="5472159" y="1250321"/>
              <a:ext cx="143958" cy="260397"/>
            </a:xfrm>
            <a:custGeom>
              <a:rect b="b" l="l" r="r" t="t"/>
              <a:pathLst>
                <a:path extrusionOk="0" h="5895" w="3259">
                  <a:moveTo>
                    <a:pt x="260" y="1"/>
                  </a:moveTo>
                  <a:lnTo>
                    <a:pt x="0" y="49"/>
                  </a:lnTo>
                  <a:lnTo>
                    <a:pt x="1062" y="5894"/>
                  </a:lnTo>
                  <a:lnTo>
                    <a:pt x="3258" y="696"/>
                  </a:lnTo>
                  <a:lnTo>
                    <a:pt x="3014" y="594"/>
                  </a:lnTo>
                  <a:lnTo>
                    <a:pt x="1163" y="4974"/>
                  </a:lnTo>
                  <a:lnTo>
                    <a:pt x="26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27"/>
            <p:cNvSpPr/>
            <p:nvPr/>
          </p:nvSpPr>
          <p:spPr>
            <a:xfrm>
              <a:off x="5296883" y="1365478"/>
              <a:ext cx="245069" cy="144312"/>
            </a:xfrm>
            <a:custGeom>
              <a:rect b="b" l="l" r="r" t="t"/>
              <a:pathLst>
                <a:path extrusionOk="0" h="3267" w="5548">
                  <a:moveTo>
                    <a:pt x="126" y="1"/>
                  </a:moveTo>
                  <a:lnTo>
                    <a:pt x="0" y="233"/>
                  </a:lnTo>
                  <a:lnTo>
                    <a:pt x="4614" y="2726"/>
                  </a:lnTo>
                  <a:lnTo>
                    <a:pt x="362" y="3004"/>
                  </a:lnTo>
                  <a:lnTo>
                    <a:pt x="379" y="3267"/>
                  </a:lnTo>
                  <a:lnTo>
                    <a:pt x="5547" y="2930"/>
                  </a:lnTo>
                  <a:lnTo>
                    <a:pt x="12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27"/>
            <p:cNvSpPr/>
            <p:nvPr/>
          </p:nvSpPr>
          <p:spPr>
            <a:xfrm>
              <a:off x="5500430" y="1392335"/>
              <a:ext cx="253020" cy="120149"/>
            </a:xfrm>
            <a:custGeom>
              <a:rect b="b" l="l" r="r" t="t"/>
              <a:pathLst>
                <a:path extrusionOk="0" h="2720" w="5728">
                  <a:moveTo>
                    <a:pt x="4407" y="1"/>
                  </a:moveTo>
                  <a:lnTo>
                    <a:pt x="0" y="2318"/>
                  </a:lnTo>
                  <a:lnTo>
                    <a:pt x="5710" y="2720"/>
                  </a:lnTo>
                  <a:lnTo>
                    <a:pt x="5728" y="2456"/>
                  </a:lnTo>
                  <a:lnTo>
                    <a:pt x="945" y="2120"/>
                  </a:lnTo>
                  <a:lnTo>
                    <a:pt x="4531" y="236"/>
                  </a:lnTo>
                  <a:lnTo>
                    <a:pt x="44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27"/>
            <p:cNvSpPr/>
            <p:nvPr/>
          </p:nvSpPr>
          <p:spPr>
            <a:xfrm>
              <a:off x="5514432" y="1476484"/>
              <a:ext cx="171389" cy="228681"/>
            </a:xfrm>
            <a:custGeom>
              <a:rect b="b" l="l" r="r" t="t"/>
              <a:pathLst>
                <a:path extrusionOk="0" h="5177" w="3880">
                  <a:moveTo>
                    <a:pt x="1" y="0"/>
                  </a:moveTo>
                  <a:lnTo>
                    <a:pt x="374" y="5177"/>
                  </a:lnTo>
                  <a:lnTo>
                    <a:pt x="637" y="5157"/>
                  </a:lnTo>
                  <a:lnTo>
                    <a:pt x="310" y="629"/>
                  </a:lnTo>
                  <a:lnTo>
                    <a:pt x="310" y="629"/>
                  </a:lnTo>
                  <a:lnTo>
                    <a:pt x="3703" y="3638"/>
                  </a:lnTo>
                  <a:lnTo>
                    <a:pt x="3879" y="3441"/>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27"/>
            <p:cNvSpPr/>
            <p:nvPr/>
          </p:nvSpPr>
          <p:spPr>
            <a:xfrm>
              <a:off x="5339067" y="1485804"/>
              <a:ext cx="186187" cy="177176"/>
            </a:xfrm>
            <a:custGeom>
              <a:rect b="b" l="l" r="r" t="t"/>
              <a:pathLst>
                <a:path extrusionOk="0" h="4011" w="4215">
                  <a:moveTo>
                    <a:pt x="4033" y="0"/>
                  </a:moveTo>
                  <a:lnTo>
                    <a:pt x="0" y="3818"/>
                  </a:lnTo>
                  <a:lnTo>
                    <a:pt x="182" y="4011"/>
                  </a:lnTo>
                  <a:lnTo>
                    <a:pt x="4215" y="192"/>
                  </a:lnTo>
                  <a:lnTo>
                    <a:pt x="403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1" name="Google Shape;1501;p27"/>
          <p:cNvSpPr/>
          <p:nvPr/>
        </p:nvSpPr>
        <p:spPr>
          <a:xfrm>
            <a:off x="330642" y="1389372"/>
            <a:ext cx="124390" cy="96517"/>
          </a:xfrm>
          <a:custGeom>
            <a:rect b="b" l="l" r="r" t="t"/>
            <a:pathLst>
              <a:path extrusionOk="0" h="2185" w="2816">
                <a:moveTo>
                  <a:pt x="1408" y="1"/>
                </a:moveTo>
                <a:cubicBezTo>
                  <a:pt x="3" y="1"/>
                  <a:pt x="0" y="2184"/>
                  <a:pt x="1408" y="2184"/>
                </a:cubicBezTo>
                <a:cubicBezTo>
                  <a:pt x="2813" y="2184"/>
                  <a:pt x="2816" y="1"/>
                  <a:pt x="1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02" name="Google Shape;1502;p27"/>
          <p:cNvGrpSpPr/>
          <p:nvPr/>
        </p:nvGrpSpPr>
        <p:grpSpPr>
          <a:xfrm>
            <a:off x="205687" y="2762580"/>
            <a:ext cx="374318" cy="372065"/>
            <a:chOff x="1034987" y="3936892"/>
            <a:chExt cx="374318" cy="372065"/>
          </a:xfrm>
        </p:grpSpPr>
        <p:sp>
          <p:nvSpPr>
            <p:cNvPr id="1503" name="Google Shape;1503;p27"/>
            <p:cNvSpPr/>
            <p:nvPr/>
          </p:nvSpPr>
          <p:spPr>
            <a:xfrm>
              <a:off x="1110876" y="4030317"/>
              <a:ext cx="214678" cy="214678"/>
            </a:xfrm>
            <a:custGeom>
              <a:rect b="b" l="l" r="r" t="t"/>
              <a:pathLst>
                <a:path extrusionOk="0" h="4860" w="4860">
                  <a:moveTo>
                    <a:pt x="2430" y="1"/>
                  </a:moveTo>
                  <a:cubicBezTo>
                    <a:pt x="1088" y="1"/>
                    <a:pt x="0" y="1088"/>
                    <a:pt x="0" y="2430"/>
                  </a:cubicBezTo>
                  <a:cubicBezTo>
                    <a:pt x="0" y="3772"/>
                    <a:pt x="1088" y="4859"/>
                    <a:pt x="2430" y="4859"/>
                  </a:cubicBezTo>
                  <a:cubicBezTo>
                    <a:pt x="3772" y="4859"/>
                    <a:pt x="4859" y="3772"/>
                    <a:pt x="4859" y="2430"/>
                  </a:cubicBezTo>
                  <a:cubicBezTo>
                    <a:pt x="4859" y="1088"/>
                    <a:pt x="3772" y="1"/>
                    <a:pt x="24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27"/>
            <p:cNvSpPr/>
            <p:nvPr/>
          </p:nvSpPr>
          <p:spPr>
            <a:xfrm>
              <a:off x="1163220" y="3936892"/>
              <a:ext cx="45321" cy="45321"/>
            </a:xfrm>
            <a:custGeom>
              <a:rect b="b" l="l" r="r" t="t"/>
              <a:pathLst>
                <a:path extrusionOk="0" h="1026" w="1026">
                  <a:moveTo>
                    <a:pt x="514" y="1"/>
                  </a:moveTo>
                  <a:cubicBezTo>
                    <a:pt x="230" y="1"/>
                    <a:pt x="1" y="230"/>
                    <a:pt x="1" y="514"/>
                  </a:cubicBezTo>
                  <a:cubicBezTo>
                    <a:pt x="1" y="796"/>
                    <a:pt x="230" y="1025"/>
                    <a:pt x="514" y="1025"/>
                  </a:cubicBezTo>
                  <a:cubicBezTo>
                    <a:pt x="796" y="1025"/>
                    <a:pt x="1025" y="796"/>
                    <a:pt x="1025" y="514"/>
                  </a:cubicBezTo>
                  <a:cubicBezTo>
                    <a:pt x="1025" y="230"/>
                    <a:pt x="796" y="1"/>
                    <a:pt x="5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27"/>
            <p:cNvSpPr/>
            <p:nvPr/>
          </p:nvSpPr>
          <p:spPr>
            <a:xfrm>
              <a:off x="1067057" y="4244951"/>
              <a:ext cx="36752" cy="36707"/>
            </a:xfrm>
            <a:custGeom>
              <a:rect b="b" l="l" r="r" t="t"/>
              <a:pathLst>
                <a:path extrusionOk="0" h="831" w="832">
                  <a:moveTo>
                    <a:pt x="416" y="0"/>
                  </a:moveTo>
                  <a:cubicBezTo>
                    <a:pt x="187" y="0"/>
                    <a:pt x="1" y="186"/>
                    <a:pt x="1" y="415"/>
                  </a:cubicBezTo>
                  <a:cubicBezTo>
                    <a:pt x="1" y="646"/>
                    <a:pt x="187" y="831"/>
                    <a:pt x="416" y="831"/>
                  </a:cubicBezTo>
                  <a:cubicBezTo>
                    <a:pt x="645" y="831"/>
                    <a:pt x="831" y="646"/>
                    <a:pt x="831" y="415"/>
                  </a:cubicBezTo>
                  <a:cubicBezTo>
                    <a:pt x="831" y="186"/>
                    <a:pt x="645" y="0"/>
                    <a:pt x="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27"/>
            <p:cNvSpPr/>
            <p:nvPr/>
          </p:nvSpPr>
          <p:spPr>
            <a:xfrm>
              <a:off x="1325554" y="4231479"/>
              <a:ext cx="24781" cy="24781"/>
            </a:xfrm>
            <a:custGeom>
              <a:rect b="b" l="l" r="r" t="t"/>
              <a:pathLst>
                <a:path extrusionOk="0" h="561" w="561">
                  <a:moveTo>
                    <a:pt x="280" y="0"/>
                  </a:moveTo>
                  <a:cubicBezTo>
                    <a:pt x="125" y="0"/>
                    <a:pt x="0" y="125"/>
                    <a:pt x="0" y="280"/>
                  </a:cubicBezTo>
                  <a:cubicBezTo>
                    <a:pt x="0" y="436"/>
                    <a:pt x="125" y="560"/>
                    <a:pt x="280" y="560"/>
                  </a:cubicBezTo>
                  <a:cubicBezTo>
                    <a:pt x="435" y="560"/>
                    <a:pt x="561" y="436"/>
                    <a:pt x="561" y="280"/>
                  </a:cubicBezTo>
                  <a:cubicBezTo>
                    <a:pt x="561" y="125"/>
                    <a:pt x="435" y="0"/>
                    <a:pt x="2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27"/>
            <p:cNvSpPr/>
            <p:nvPr/>
          </p:nvSpPr>
          <p:spPr>
            <a:xfrm>
              <a:off x="1337922" y="4056644"/>
              <a:ext cx="23765" cy="23721"/>
            </a:xfrm>
            <a:custGeom>
              <a:rect b="b" l="l" r="r" t="t"/>
              <a:pathLst>
                <a:path extrusionOk="0" h="537" w="538">
                  <a:moveTo>
                    <a:pt x="268" y="0"/>
                  </a:moveTo>
                  <a:cubicBezTo>
                    <a:pt x="121" y="0"/>
                    <a:pt x="0" y="120"/>
                    <a:pt x="0" y="268"/>
                  </a:cubicBezTo>
                  <a:cubicBezTo>
                    <a:pt x="0" y="416"/>
                    <a:pt x="121" y="537"/>
                    <a:pt x="268" y="537"/>
                  </a:cubicBezTo>
                  <a:cubicBezTo>
                    <a:pt x="417" y="537"/>
                    <a:pt x="537" y="416"/>
                    <a:pt x="537" y="268"/>
                  </a:cubicBezTo>
                  <a:cubicBezTo>
                    <a:pt x="537" y="120"/>
                    <a:pt x="417" y="0"/>
                    <a:pt x="2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27"/>
            <p:cNvSpPr/>
            <p:nvPr/>
          </p:nvSpPr>
          <p:spPr>
            <a:xfrm>
              <a:off x="1034987" y="4030405"/>
              <a:ext cx="36089" cy="36045"/>
            </a:xfrm>
            <a:custGeom>
              <a:rect b="b" l="l" r="r" t="t"/>
              <a:pathLst>
                <a:path extrusionOk="0" h="816" w="817">
                  <a:moveTo>
                    <a:pt x="409" y="1"/>
                  </a:moveTo>
                  <a:cubicBezTo>
                    <a:pt x="184" y="1"/>
                    <a:pt x="1" y="183"/>
                    <a:pt x="1" y="408"/>
                  </a:cubicBezTo>
                  <a:cubicBezTo>
                    <a:pt x="1" y="634"/>
                    <a:pt x="184" y="815"/>
                    <a:pt x="409" y="815"/>
                  </a:cubicBezTo>
                  <a:cubicBezTo>
                    <a:pt x="634" y="815"/>
                    <a:pt x="817" y="634"/>
                    <a:pt x="817" y="408"/>
                  </a:cubicBezTo>
                  <a:cubicBezTo>
                    <a:pt x="817" y="183"/>
                    <a:pt x="634" y="1"/>
                    <a:pt x="4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27"/>
            <p:cNvSpPr/>
            <p:nvPr/>
          </p:nvSpPr>
          <p:spPr>
            <a:xfrm>
              <a:off x="1372554" y="4131384"/>
              <a:ext cx="36752" cy="36796"/>
            </a:xfrm>
            <a:custGeom>
              <a:rect b="b" l="l" r="r" t="t"/>
              <a:pathLst>
                <a:path extrusionOk="0" h="833" w="832">
                  <a:moveTo>
                    <a:pt x="417" y="1"/>
                  </a:moveTo>
                  <a:cubicBezTo>
                    <a:pt x="186" y="1"/>
                    <a:pt x="0" y="187"/>
                    <a:pt x="0" y="417"/>
                  </a:cubicBezTo>
                  <a:cubicBezTo>
                    <a:pt x="0" y="646"/>
                    <a:pt x="186" y="832"/>
                    <a:pt x="417" y="832"/>
                  </a:cubicBezTo>
                  <a:cubicBezTo>
                    <a:pt x="646" y="832"/>
                    <a:pt x="832" y="646"/>
                    <a:pt x="832" y="417"/>
                  </a:cubicBezTo>
                  <a:cubicBezTo>
                    <a:pt x="832" y="187"/>
                    <a:pt x="646" y="1"/>
                    <a:pt x="4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27"/>
            <p:cNvSpPr/>
            <p:nvPr/>
          </p:nvSpPr>
          <p:spPr>
            <a:xfrm>
              <a:off x="1218215" y="4285855"/>
              <a:ext cx="23102" cy="23102"/>
            </a:xfrm>
            <a:custGeom>
              <a:rect b="b" l="l" r="r" t="t"/>
              <a:pathLst>
                <a:path extrusionOk="0" h="523" w="523">
                  <a:moveTo>
                    <a:pt x="261" y="1"/>
                  </a:moveTo>
                  <a:cubicBezTo>
                    <a:pt x="117" y="1"/>
                    <a:pt x="0" y="118"/>
                    <a:pt x="0" y="262"/>
                  </a:cubicBezTo>
                  <a:cubicBezTo>
                    <a:pt x="0" y="406"/>
                    <a:pt x="117" y="523"/>
                    <a:pt x="261" y="523"/>
                  </a:cubicBezTo>
                  <a:cubicBezTo>
                    <a:pt x="405" y="523"/>
                    <a:pt x="522" y="406"/>
                    <a:pt x="522" y="262"/>
                  </a:cubicBezTo>
                  <a:cubicBezTo>
                    <a:pt x="522" y="118"/>
                    <a:pt x="405" y="1"/>
                    <a:pt x="2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27"/>
            <p:cNvSpPr/>
            <p:nvPr/>
          </p:nvSpPr>
          <p:spPr>
            <a:xfrm>
              <a:off x="1274491" y="3969624"/>
              <a:ext cx="20673" cy="20717"/>
            </a:xfrm>
            <a:custGeom>
              <a:rect b="b" l="l" r="r" t="t"/>
              <a:pathLst>
                <a:path extrusionOk="0" h="469" w="468">
                  <a:moveTo>
                    <a:pt x="234" y="1"/>
                  </a:moveTo>
                  <a:cubicBezTo>
                    <a:pt x="106" y="1"/>
                    <a:pt x="0" y="106"/>
                    <a:pt x="0" y="234"/>
                  </a:cubicBezTo>
                  <a:cubicBezTo>
                    <a:pt x="0" y="364"/>
                    <a:pt x="106" y="468"/>
                    <a:pt x="234" y="468"/>
                  </a:cubicBezTo>
                  <a:cubicBezTo>
                    <a:pt x="363" y="468"/>
                    <a:pt x="468" y="364"/>
                    <a:pt x="468" y="234"/>
                  </a:cubicBezTo>
                  <a:cubicBezTo>
                    <a:pt x="468" y="106"/>
                    <a:pt x="363"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27"/>
            <p:cNvSpPr/>
            <p:nvPr/>
          </p:nvSpPr>
          <p:spPr>
            <a:xfrm>
              <a:off x="1053054" y="4137656"/>
              <a:ext cx="20275" cy="20275"/>
            </a:xfrm>
            <a:custGeom>
              <a:rect b="b" l="l" r="r" t="t"/>
              <a:pathLst>
                <a:path extrusionOk="0" h="459" w="459">
                  <a:moveTo>
                    <a:pt x="230" y="0"/>
                  </a:moveTo>
                  <a:cubicBezTo>
                    <a:pt x="102" y="0"/>
                    <a:pt x="0" y="103"/>
                    <a:pt x="0" y="230"/>
                  </a:cubicBezTo>
                  <a:cubicBezTo>
                    <a:pt x="0" y="357"/>
                    <a:pt x="102" y="459"/>
                    <a:pt x="230" y="459"/>
                  </a:cubicBezTo>
                  <a:cubicBezTo>
                    <a:pt x="355" y="459"/>
                    <a:pt x="459" y="357"/>
                    <a:pt x="459" y="230"/>
                  </a:cubicBezTo>
                  <a:cubicBezTo>
                    <a:pt x="459" y="103"/>
                    <a:pt x="355" y="0"/>
                    <a:pt x="23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27"/>
            <p:cNvSpPr/>
            <p:nvPr/>
          </p:nvSpPr>
          <p:spPr>
            <a:xfrm>
              <a:off x="1181596" y="3958758"/>
              <a:ext cx="107251" cy="194050"/>
            </a:xfrm>
            <a:custGeom>
              <a:rect b="b" l="l" r="r" t="t"/>
              <a:pathLst>
                <a:path extrusionOk="0" h="4393" w="2428">
                  <a:moveTo>
                    <a:pt x="194" y="1"/>
                  </a:moveTo>
                  <a:lnTo>
                    <a:pt x="0" y="36"/>
                  </a:lnTo>
                  <a:lnTo>
                    <a:pt x="792" y="4393"/>
                  </a:lnTo>
                  <a:lnTo>
                    <a:pt x="2428" y="519"/>
                  </a:lnTo>
                  <a:lnTo>
                    <a:pt x="2246" y="443"/>
                  </a:lnTo>
                  <a:lnTo>
                    <a:pt x="868" y="3708"/>
                  </a:lnTo>
                  <a:lnTo>
                    <a:pt x="19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27"/>
            <p:cNvSpPr/>
            <p:nvPr/>
          </p:nvSpPr>
          <p:spPr>
            <a:xfrm>
              <a:off x="1050934" y="4044585"/>
              <a:ext cx="182697" cy="107604"/>
            </a:xfrm>
            <a:custGeom>
              <a:rect b="b" l="l" r="r" t="t"/>
              <a:pathLst>
                <a:path extrusionOk="0" h="2436" w="4136">
                  <a:moveTo>
                    <a:pt x="95" y="1"/>
                  </a:moveTo>
                  <a:lnTo>
                    <a:pt x="1" y="174"/>
                  </a:lnTo>
                  <a:lnTo>
                    <a:pt x="3439" y="2031"/>
                  </a:lnTo>
                  <a:lnTo>
                    <a:pt x="271" y="2238"/>
                  </a:lnTo>
                  <a:lnTo>
                    <a:pt x="283" y="2435"/>
                  </a:lnTo>
                  <a:lnTo>
                    <a:pt x="4136" y="2183"/>
                  </a:lnTo>
                  <a:lnTo>
                    <a:pt x="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27"/>
            <p:cNvSpPr/>
            <p:nvPr/>
          </p:nvSpPr>
          <p:spPr>
            <a:xfrm>
              <a:off x="1202622" y="4064595"/>
              <a:ext cx="188661" cy="89538"/>
            </a:xfrm>
            <a:custGeom>
              <a:rect b="b" l="l" r="r" t="t"/>
              <a:pathLst>
                <a:path extrusionOk="0" h="2027" w="4271">
                  <a:moveTo>
                    <a:pt x="3286" y="0"/>
                  </a:moveTo>
                  <a:lnTo>
                    <a:pt x="1" y="1728"/>
                  </a:lnTo>
                  <a:lnTo>
                    <a:pt x="4257" y="2027"/>
                  </a:lnTo>
                  <a:lnTo>
                    <a:pt x="4270" y="1830"/>
                  </a:lnTo>
                  <a:lnTo>
                    <a:pt x="706" y="1581"/>
                  </a:lnTo>
                  <a:lnTo>
                    <a:pt x="3378" y="175"/>
                  </a:lnTo>
                  <a:lnTo>
                    <a:pt x="32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27"/>
            <p:cNvSpPr/>
            <p:nvPr/>
          </p:nvSpPr>
          <p:spPr>
            <a:xfrm>
              <a:off x="1213091" y="4127276"/>
              <a:ext cx="127747" cy="170462"/>
            </a:xfrm>
            <a:custGeom>
              <a:rect b="b" l="l" r="r" t="t"/>
              <a:pathLst>
                <a:path extrusionOk="0" h="3859" w="2892">
                  <a:moveTo>
                    <a:pt x="1" y="1"/>
                  </a:moveTo>
                  <a:lnTo>
                    <a:pt x="279" y="3859"/>
                  </a:lnTo>
                  <a:lnTo>
                    <a:pt x="476" y="3845"/>
                  </a:lnTo>
                  <a:lnTo>
                    <a:pt x="232" y="469"/>
                  </a:lnTo>
                  <a:lnTo>
                    <a:pt x="2761" y="2713"/>
                  </a:lnTo>
                  <a:lnTo>
                    <a:pt x="2891" y="256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27"/>
            <p:cNvSpPr/>
            <p:nvPr/>
          </p:nvSpPr>
          <p:spPr>
            <a:xfrm>
              <a:off x="1082605" y="4134255"/>
              <a:ext cx="138790" cy="132032"/>
            </a:xfrm>
            <a:custGeom>
              <a:rect b="b" l="l" r="r" t="t"/>
              <a:pathLst>
                <a:path extrusionOk="0" h="2989" w="3142">
                  <a:moveTo>
                    <a:pt x="3007" y="0"/>
                  </a:moveTo>
                  <a:lnTo>
                    <a:pt x="1" y="2845"/>
                  </a:lnTo>
                  <a:lnTo>
                    <a:pt x="137" y="2988"/>
                  </a:lnTo>
                  <a:lnTo>
                    <a:pt x="3142" y="143"/>
                  </a:lnTo>
                  <a:lnTo>
                    <a:pt x="30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8" name="Google Shape;1518;p27"/>
          <p:cNvSpPr/>
          <p:nvPr/>
        </p:nvSpPr>
        <p:spPr>
          <a:xfrm>
            <a:off x="8717439" y="2900349"/>
            <a:ext cx="124346" cy="96517"/>
          </a:xfrm>
          <a:custGeom>
            <a:rect b="b" l="l" r="r" t="t"/>
            <a:pathLst>
              <a:path extrusionOk="0" h="2185" w="2815">
                <a:moveTo>
                  <a:pt x="1407" y="1"/>
                </a:moveTo>
                <a:cubicBezTo>
                  <a:pt x="2" y="1"/>
                  <a:pt x="0" y="2184"/>
                  <a:pt x="1407" y="2184"/>
                </a:cubicBezTo>
                <a:cubicBezTo>
                  <a:pt x="2812" y="2184"/>
                  <a:pt x="2815" y="1"/>
                  <a:pt x="14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27"/>
          <p:cNvSpPr/>
          <p:nvPr/>
        </p:nvSpPr>
        <p:spPr>
          <a:xfrm>
            <a:off x="651042" y="4366902"/>
            <a:ext cx="124346" cy="96517"/>
          </a:xfrm>
          <a:custGeom>
            <a:rect b="b" l="l" r="r" t="t"/>
            <a:pathLst>
              <a:path extrusionOk="0" h="2185" w="2815">
                <a:moveTo>
                  <a:pt x="1408" y="1"/>
                </a:moveTo>
                <a:cubicBezTo>
                  <a:pt x="3" y="1"/>
                  <a:pt x="0" y="2185"/>
                  <a:pt x="1408" y="2185"/>
                </a:cubicBezTo>
                <a:cubicBezTo>
                  <a:pt x="2813" y="2185"/>
                  <a:pt x="2815" y="1"/>
                  <a:pt x="14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520" name="Shape 1520"/>
        <p:cNvGrpSpPr/>
        <p:nvPr/>
      </p:nvGrpSpPr>
      <p:grpSpPr>
        <a:xfrm>
          <a:off x="0" y="0"/>
          <a:ext cx="0" cy="0"/>
          <a:chOff x="0" y="0"/>
          <a:chExt cx="0" cy="0"/>
        </a:xfrm>
      </p:grpSpPr>
      <p:grpSp>
        <p:nvGrpSpPr>
          <p:cNvPr id="1521" name="Google Shape;1521;p28"/>
          <p:cNvGrpSpPr/>
          <p:nvPr/>
        </p:nvGrpSpPr>
        <p:grpSpPr>
          <a:xfrm>
            <a:off x="-12700" y="3175"/>
            <a:ext cx="9220200" cy="5200800"/>
            <a:chOff x="-12700" y="3175"/>
            <a:chExt cx="9220200" cy="5200800"/>
          </a:xfrm>
        </p:grpSpPr>
        <p:cxnSp>
          <p:nvCxnSpPr>
            <p:cNvPr id="1522" name="Google Shape;1522;p28"/>
            <p:cNvCxnSpPr/>
            <p:nvPr/>
          </p:nvCxnSpPr>
          <p:spPr>
            <a:xfrm>
              <a:off x="71221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523" name="Google Shape;1523;p28"/>
            <p:cNvCxnSpPr/>
            <p:nvPr/>
          </p:nvCxnSpPr>
          <p:spPr>
            <a:xfrm>
              <a:off x="156994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524" name="Google Shape;1524;p28"/>
            <p:cNvCxnSpPr/>
            <p:nvPr/>
          </p:nvCxnSpPr>
          <p:spPr>
            <a:xfrm>
              <a:off x="242767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525" name="Google Shape;1525;p28"/>
            <p:cNvCxnSpPr/>
            <p:nvPr/>
          </p:nvCxnSpPr>
          <p:spPr>
            <a:xfrm>
              <a:off x="328540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526" name="Google Shape;1526;p28"/>
            <p:cNvCxnSpPr/>
            <p:nvPr/>
          </p:nvCxnSpPr>
          <p:spPr>
            <a:xfrm>
              <a:off x="414313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527" name="Google Shape;1527;p28"/>
            <p:cNvCxnSpPr/>
            <p:nvPr/>
          </p:nvCxnSpPr>
          <p:spPr>
            <a:xfrm>
              <a:off x="500086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528" name="Google Shape;1528;p28"/>
            <p:cNvCxnSpPr/>
            <p:nvPr/>
          </p:nvCxnSpPr>
          <p:spPr>
            <a:xfrm>
              <a:off x="585859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529" name="Google Shape;1529;p28"/>
            <p:cNvCxnSpPr/>
            <p:nvPr/>
          </p:nvCxnSpPr>
          <p:spPr>
            <a:xfrm>
              <a:off x="671632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530" name="Google Shape;1530;p28"/>
            <p:cNvCxnSpPr/>
            <p:nvPr/>
          </p:nvCxnSpPr>
          <p:spPr>
            <a:xfrm>
              <a:off x="7574057"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531" name="Google Shape;1531;p28"/>
            <p:cNvCxnSpPr/>
            <p:nvPr/>
          </p:nvCxnSpPr>
          <p:spPr>
            <a:xfrm>
              <a:off x="8431788"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532" name="Google Shape;1532;p28"/>
            <p:cNvCxnSpPr/>
            <p:nvPr/>
          </p:nvCxnSpPr>
          <p:spPr>
            <a:xfrm>
              <a:off x="-12700" y="67615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533" name="Google Shape;1533;p28"/>
            <p:cNvCxnSpPr/>
            <p:nvPr/>
          </p:nvCxnSpPr>
          <p:spPr>
            <a:xfrm>
              <a:off x="-12700" y="143439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534" name="Google Shape;1534;p28"/>
            <p:cNvCxnSpPr/>
            <p:nvPr/>
          </p:nvCxnSpPr>
          <p:spPr>
            <a:xfrm>
              <a:off x="-12700" y="219263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535" name="Google Shape;1535;p28"/>
            <p:cNvCxnSpPr/>
            <p:nvPr/>
          </p:nvCxnSpPr>
          <p:spPr>
            <a:xfrm>
              <a:off x="-12700" y="295087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536" name="Google Shape;1536;p28"/>
            <p:cNvCxnSpPr/>
            <p:nvPr/>
          </p:nvCxnSpPr>
          <p:spPr>
            <a:xfrm>
              <a:off x="-12700" y="370911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537" name="Google Shape;1537;p28"/>
            <p:cNvCxnSpPr/>
            <p:nvPr/>
          </p:nvCxnSpPr>
          <p:spPr>
            <a:xfrm>
              <a:off x="-12700" y="4467350"/>
              <a:ext cx="9220200" cy="0"/>
            </a:xfrm>
            <a:prstGeom prst="straightConnector1">
              <a:avLst/>
            </a:prstGeom>
            <a:noFill/>
            <a:ln cap="flat" cmpd="sng" w="9525">
              <a:solidFill>
                <a:schemeClr val="accent4"/>
              </a:solidFill>
              <a:prstDash val="solid"/>
              <a:round/>
              <a:headEnd len="med" w="med" type="none"/>
              <a:tailEnd len="med" w="med" type="none"/>
            </a:ln>
          </p:spPr>
        </p:cxnSp>
      </p:grpSp>
      <p:sp>
        <p:nvSpPr>
          <p:cNvPr id="1538" name="Google Shape;1538;p28"/>
          <p:cNvSpPr txBox="1"/>
          <p:nvPr>
            <p:ph hasCustomPrompt="1" type="title"/>
          </p:nvPr>
        </p:nvSpPr>
        <p:spPr>
          <a:xfrm>
            <a:off x="713225" y="833425"/>
            <a:ext cx="3106200" cy="6057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539" name="Google Shape;1539;p28"/>
          <p:cNvSpPr txBox="1"/>
          <p:nvPr>
            <p:ph idx="1" type="subTitle"/>
          </p:nvPr>
        </p:nvSpPr>
        <p:spPr>
          <a:xfrm>
            <a:off x="713225" y="1439125"/>
            <a:ext cx="3106200" cy="36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540" name="Google Shape;1540;p28"/>
          <p:cNvSpPr txBox="1"/>
          <p:nvPr>
            <p:ph hasCustomPrompt="1" idx="2" type="title"/>
          </p:nvPr>
        </p:nvSpPr>
        <p:spPr>
          <a:xfrm>
            <a:off x="713225" y="2132262"/>
            <a:ext cx="3106200" cy="6036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b="1"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541" name="Google Shape;1541;p28"/>
          <p:cNvSpPr txBox="1"/>
          <p:nvPr>
            <p:ph idx="3" type="subTitle"/>
          </p:nvPr>
        </p:nvSpPr>
        <p:spPr>
          <a:xfrm>
            <a:off x="713225" y="2741838"/>
            <a:ext cx="3106200" cy="356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542" name="Google Shape;1542;p28"/>
          <p:cNvSpPr txBox="1"/>
          <p:nvPr>
            <p:ph hasCustomPrompt="1" idx="4" type="title"/>
          </p:nvPr>
        </p:nvSpPr>
        <p:spPr>
          <a:xfrm>
            <a:off x="713225" y="3429000"/>
            <a:ext cx="3106200" cy="605700"/>
          </a:xfrm>
          <a:prstGeom prst="rect">
            <a:avLst/>
          </a:prstGeom>
          <a:noFill/>
        </p:spPr>
        <p:txBody>
          <a:bodyPr anchorCtr="0" anchor="ctr" bIns="91425" lIns="91425" spcFirstLastPara="1" rIns="91425" wrap="square" tIns="91425">
            <a:noAutofit/>
          </a:bodyPr>
          <a:lstStyle>
            <a:lvl1pPr lvl="0" rtl="0">
              <a:spcBef>
                <a:spcPts val="0"/>
              </a:spcBef>
              <a:spcAft>
                <a:spcPts val="0"/>
              </a:spcAft>
              <a:buClr>
                <a:schemeClr val="lt1"/>
              </a:buClr>
              <a:buSzPts val="6000"/>
              <a:buNone/>
              <a:defRPr sz="45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543" name="Google Shape;1543;p28"/>
          <p:cNvSpPr txBox="1"/>
          <p:nvPr>
            <p:ph idx="5" type="subTitle"/>
          </p:nvPr>
        </p:nvSpPr>
        <p:spPr>
          <a:xfrm>
            <a:off x="713225" y="4040950"/>
            <a:ext cx="3106200" cy="36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PT Sans"/>
              <a:buNone/>
              <a:defRPr>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1544" name="Google Shape;1544;p28"/>
          <p:cNvSpPr/>
          <p:nvPr/>
        </p:nvSpPr>
        <p:spPr>
          <a:xfrm rot="10800000">
            <a:off x="3614442" y="-263572"/>
            <a:ext cx="2444510" cy="1292271"/>
          </a:xfrm>
          <a:custGeom>
            <a:rect b="b" l="l" r="r" t="t"/>
            <a:pathLst>
              <a:path extrusionOk="0" h="96169" w="181917">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28"/>
          <p:cNvSpPr/>
          <p:nvPr/>
        </p:nvSpPr>
        <p:spPr>
          <a:xfrm>
            <a:off x="327180" y="1383272"/>
            <a:ext cx="124390" cy="96517"/>
          </a:xfrm>
          <a:custGeom>
            <a:rect b="b" l="l" r="r" t="t"/>
            <a:pathLst>
              <a:path extrusionOk="0" h="2185" w="2816">
                <a:moveTo>
                  <a:pt x="1408" y="1"/>
                </a:moveTo>
                <a:cubicBezTo>
                  <a:pt x="3" y="1"/>
                  <a:pt x="0" y="2184"/>
                  <a:pt x="1408" y="2184"/>
                </a:cubicBezTo>
                <a:cubicBezTo>
                  <a:pt x="2813" y="2184"/>
                  <a:pt x="2816" y="1"/>
                  <a:pt x="14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46" name="Google Shape;1546;p28"/>
          <p:cNvGrpSpPr/>
          <p:nvPr/>
        </p:nvGrpSpPr>
        <p:grpSpPr>
          <a:xfrm>
            <a:off x="202212" y="2770430"/>
            <a:ext cx="374318" cy="372065"/>
            <a:chOff x="1034987" y="3936892"/>
            <a:chExt cx="374318" cy="372065"/>
          </a:xfrm>
        </p:grpSpPr>
        <p:sp>
          <p:nvSpPr>
            <p:cNvPr id="1547" name="Google Shape;1547;p28"/>
            <p:cNvSpPr/>
            <p:nvPr/>
          </p:nvSpPr>
          <p:spPr>
            <a:xfrm>
              <a:off x="1110876" y="4030317"/>
              <a:ext cx="214678" cy="214678"/>
            </a:xfrm>
            <a:custGeom>
              <a:rect b="b" l="l" r="r" t="t"/>
              <a:pathLst>
                <a:path extrusionOk="0" h="4860" w="4860">
                  <a:moveTo>
                    <a:pt x="2430" y="1"/>
                  </a:moveTo>
                  <a:cubicBezTo>
                    <a:pt x="1088" y="1"/>
                    <a:pt x="0" y="1088"/>
                    <a:pt x="0" y="2430"/>
                  </a:cubicBezTo>
                  <a:cubicBezTo>
                    <a:pt x="0" y="3772"/>
                    <a:pt x="1088" y="4859"/>
                    <a:pt x="2430" y="4859"/>
                  </a:cubicBezTo>
                  <a:cubicBezTo>
                    <a:pt x="3772" y="4859"/>
                    <a:pt x="4859" y="3772"/>
                    <a:pt x="4859" y="2430"/>
                  </a:cubicBezTo>
                  <a:cubicBezTo>
                    <a:pt x="4859" y="1088"/>
                    <a:pt x="3772" y="1"/>
                    <a:pt x="24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28"/>
            <p:cNvSpPr/>
            <p:nvPr/>
          </p:nvSpPr>
          <p:spPr>
            <a:xfrm>
              <a:off x="1163220" y="3936892"/>
              <a:ext cx="45321" cy="45321"/>
            </a:xfrm>
            <a:custGeom>
              <a:rect b="b" l="l" r="r" t="t"/>
              <a:pathLst>
                <a:path extrusionOk="0" h="1026" w="1026">
                  <a:moveTo>
                    <a:pt x="514" y="1"/>
                  </a:moveTo>
                  <a:cubicBezTo>
                    <a:pt x="230" y="1"/>
                    <a:pt x="1" y="230"/>
                    <a:pt x="1" y="514"/>
                  </a:cubicBezTo>
                  <a:cubicBezTo>
                    <a:pt x="1" y="796"/>
                    <a:pt x="230" y="1025"/>
                    <a:pt x="514" y="1025"/>
                  </a:cubicBezTo>
                  <a:cubicBezTo>
                    <a:pt x="796" y="1025"/>
                    <a:pt x="1025" y="796"/>
                    <a:pt x="1025" y="514"/>
                  </a:cubicBezTo>
                  <a:cubicBezTo>
                    <a:pt x="1025" y="230"/>
                    <a:pt x="796" y="1"/>
                    <a:pt x="5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28"/>
            <p:cNvSpPr/>
            <p:nvPr/>
          </p:nvSpPr>
          <p:spPr>
            <a:xfrm>
              <a:off x="1067057" y="4244951"/>
              <a:ext cx="36752" cy="36707"/>
            </a:xfrm>
            <a:custGeom>
              <a:rect b="b" l="l" r="r" t="t"/>
              <a:pathLst>
                <a:path extrusionOk="0" h="831" w="832">
                  <a:moveTo>
                    <a:pt x="416" y="0"/>
                  </a:moveTo>
                  <a:cubicBezTo>
                    <a:pt x="187" y="0"/>
                    <a:pt x="1" y="186"/>
                    <a:pt x="1" y="415"/>
                  </a:cubicBezTo>
                  <a:cubicBezTo>
                    <a:pt x="1" y="646"/>
                    <a:pt x="187" y="831"/>
                    <a:pt x="416" y="831"/>
                  </a:cubicBezTo>
                  <a:cubicBezTo>
                    <a:pt x="645" y="831"/>
                    <a:pt x="831" y="646"/>
                    <a:pt x="831" y="415"/>
                  </a:cubicBezTo>
                  <a:cubicBezTo>
                    <a:pt x="831" y="186"/>
                    <a:pt x="645" y="0"/>
                    <a:pt x="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28"/>
            <p:cNvSpPr/>
            <p:nvPr/>
          </p:nvSpPr>
          <p:spPr>
            <a:xfrm>
              <a:off x="1325554" y="4231479"/>
              <a:ext cx="24781" cy="24781"/>
            </a:xfrm>
            <a:custGeom>
              <a:rect b="b" l="l" r="r" t="t"/>
              <a:pathLst>
                <a:path extrusionOk="0" h="561" w="561">
                  <a:moveTo>
                    <a:pt x="280" y="0"/>
                  </a:moveTo>
                  <a:cubicBezTo>
                    <a:pt x="125" y="0"/>
                    <a:pt x="0" y="125"/>
                    <a:pt x="0" y="280"/>
                  </a:cubicBezTo>
                  <a:cubicBezTo>
                    <a:pt x="0" y="436"/>
                    <a:pt x="125" y="560"/>
                    <a:pt x="280" y="560"/>
                  </a:cubicBezTo>
                  <a:cubicBezTo>
                    <a:pt x="435" y="560"/>
                    <a:pt x="561" y="436"/>
                    <a:pt x="561" y="280"/>
                  </a:cubicBezTo>
                  <a:cubicBezTo>
                    <a:pt x="561" y="125"/>
                    <a:pt x="435" y="0"/>
                    <a:pt x="2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28"/>
            <p:cNvSpPr/>
            <p:nvPr/>
          </p:nvSpPr>
          <p:spPr>
            <a:xfrm>
              <a:off x="1337922" y="4056644"/>
              <a:ext cx="23765" cy="23721"/>
            </a:xfrm>
            <a:custGeom>
              <a:rect b="b" l="l" r="r" t="t"/>
              <a:pathLst>
                <a:path extrusionOk="0" h="537" w="538">
                  <a:moveTo>
                    <a:pt x="268" y="0"/>
                  </a:moveTo>
                  <a:cubicBezTo>
                    <a:pt x="121" y="0"/>
                    <a:pt x="0" y="120"/>
                    <a:pt x="0" y="268"/>
                  </a:cubicBezTo>
                  <a:cubicBezTo>
                    <a:pt x="0" y="416"/>
                    <a:pt x="121" y="537"/>
                    <a:pt x="268" y="537"/>
                  </a:cubicBezTo>
                  <a:cubicBezTo>
                    <a:pt x="417" y="537"/>
                    <a:pt x="537" y="416"/>
                    <a:pt x="537" y="268"/>
                  </a:cubicBezTo>
                  <a:cubicBezTo>
                    <a:pt x="537" y="120"/>
                    <a:pt x="417" y="0"/>
                    <a:pt x="2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2" name="Google Shape;1552;p28"/>
            <p:cNvSpPr/>
            <p:nvPr/>
          </p:nvSpPr>
          <p:spPr>
            <a:xfrm>
              <a:off x="1034987" y="4030405"/>
              <a:ext cx="36089" cy="36045"/>
            </a:xfrm>
            <a:custGeom>
              <a:rect b="b" l="l" r="r" t="t"/>
              <a:pathLst>
                <a:path extrusionOk="0" h="816" w="817">
                  <a:moveTo>
                    <a:pt x="409" y="1"/>
                  </a:moveTo>
                  <a:cubicBezTo>
                    <a:pt x="184" y="1"/>
                    <a:pt x="1" y="183"/>
                    <a:pt x="1" y="408"/>
                  </a:cubicBezTo>
                  <a:cubicBezTo>
                    <a:pt x="1" y="634"/>
                    <a:pt x="184" y="815"/>
                    <a:pt x="409" y="815"/>
                  </a:cubicBezTo>
                  <a:cubicBezTo>
                    <a:pt x="634" y="815"/>
                    <a:pt x="817" y="634"/>
                    <a:pt x="817" y="408"/>
                  </a:cubicBezTo>
                  <a:cubicBezTo>
                    <a:pt x="817" y="183"/>
                    <a:pt x="634" y="1"/>
                    <a:pt x="4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3" name="Google Shape;1553;p28"/>
            <p:cNvSpPr/>
            <p:nvPr/>
          </p:nvSpPr>
          <p:spPr>
            <a:xfrm>
              <a:off x="1372554" y="4131384"/>
              <a:ext cx="36752" cy="36796"/>
            </a:xfrm>
            <a:custGeom>
              <a:rect b="b" l="l" r="r" t="t"/>
              <a:pathLst>
                <a:path extrusionOk="0" h="833" w="832">
                  <a:moveTo>
                    <a:pt x="417" y="1"/>
                  </a:moveTo>
                  <a:cubicBezTo>
                    <a:pt x="186" y="1"/>
                    <a:pt x="0" y="187"/>
                    <a:pt x="0" y="417"/>
                  </a:cubicBezTo>
                  <a:cubicBezTo>
                    <a:pt x="0" y="646"/>
                    <a:pt x="186" y="832"/>
                    <a:pt x="417" y="832"/>
                  </a:cubicBezTo>
                  <a:cubicBezTo>
                    <a:pt x="646" y="832"/>
                    <a:pt x="832" y="646"/>
                    <a:pt x="832" y="417"/>
                  </a:cubicBezTo>
                  <a:cubicBezTo>
                    <a:pt x="832" y="187"/>
                    <a:pt x="646" y="1"/>
                    <a:pt x="4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28"/>
            <p:cNvSpPr/>
            <p:nvPr/>
          </p:nvSpPr>
          <p:spPr>
            <a:xfrm>
              <a:off x="1218215" y="4285855"/>
              <a:ext cx="23102" cy="23102"/>
            </a:xfrm>
            <a:custGeom>
              <a:rect b="b" l="l" r="r" t="t"/>
              <a:pathLst>
                <a:path extrusionOk="0" h="523" w="523">
                  <a:moveTo>
                    <a:pt x="261" y="1"/>
                  </a:moveTo>
                  <a:cubicBezTo>
                    <a:pt x="117" y="1"/>
                    <a:pt x="0" y="118"/>
                    <a:pt x="0" y="262"/>
                  </a:cubicBezTo>
                  <a:cubicBezTo>
                    <a:pt x="0" y="406"/>
                    <a:pt x="117" y="523"/>
                    <a:pt x="261" y="523"/>
                  </a:cubicBezTo>
                  <a:cubicBezTo>
                    <a:pt x="405" y="523"/>
                    <a:pt x="522" y="406"/>
                    <a:pt x="522" y="262"/>
                  </a:cubicBezTo>
                  <a:cubicBezTo>
                    <a:pt x="522" y="118"/>
                    <a:pt x="405" y="1"/>
                    <a:pt x="2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28"/>
            <p:cNvSpPr/>
            <p:nvPr/>
          </p:nvSpPr>
          <p:spPr>
            <a:xfrm>
              <a:off x="1274491" y="3969624"/>
              <a:ext cx="20673" cy="20717"/>
            </a:xfrm>
            <a:custGeom>
              <a:rect b="b" l="l" r="r" t="t"/>
              <a:pathLst>
                <a:path extrusionOk="0" h="469" w="468">
                  <a:moveTo>
                    <a:pt x="234" y="1"/>
                  </a:moveTo>
                  <a:cubicBezTo>
                    <a:pt x="106" y="1"/>
                    <a:pt x="0" y="106"/>
                    <a:pt x="0" y="234"/>
                  </a:cubicBezTo>
                  <a:cubicBezTo>
                    <a:pt x="0" y="364"/>
                    <a:pt x="106" y="468"/>
                    <a:pt x="234" y="468"/>
                  </a:cubicBezTo>
                  <a:cubicBezTo>
                    <a:pt x="363" y="468"/>
                    <a:pt x="468" y="364"/>
                    <a:pt x="468" y="234"/>
                  </a:cubicBezTo>
                  <a:cubicBezTo>
                    <a:pt x="468" y="106"/>
                    <a:pt x="363"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28"/>
            <p:cNvSpPr/>
            <p:nvPr/>
          </p:nvSpPr>
          <p:spPr>
            <a:xfrm>
              <a:off x="1053054" y="4137656"/>
              <a:ext cx="20275" cy="20275"/>
            </a:xfrm>
            <a:custGeom>
              <a:rect b="b" l="l" r="r" t="t"/>
              <a:pathLst>
                <a:path extrusionOk="0" h="459" w="459">
                  <a:moveTo>
                    <a:pt x="230" y="0"/>
                  </a:moveTo>
                  <a:cubicBezTo>
                    <a:pt x="102" y="0"/>
                    <a:pt x="0" y="103"/>
                    <a:pt x="0" y="230"/>
                  </a:cubicBezTo>
                  <a:cubicBezTo>
                    <a:pt x="0" y="357"/>
                    <a:pt x="102" y="459"/>
                    <a:pt x="230" y="459"/>
                  </a:cubicBezTo>
                  <a:cubicBezTo>
                    <a:pt x="355" y="459"/>
                    <a:pt x="459" y="357"/>
                    <a:pt x="459" y="230"/>
                  </a:cubicBezTo>
                  <a:cubicBezTo>
                    <a:pt x="459" y="103"/>
                    <a:pt x="355" y="0"/>
                    <a:pt x="23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28"/>
            <p:cNvSpPr/>
            <p:nvPr/>
          </p:nvSpPr>
          <p:spPr>
            <a:xfrm>
              <a:off x="1181596" y="3958758"/>
              <a:ext cx="107251" cy="194050"/>
            </a:xfrm>
            <a:custGeom>
              <a:rect b="b" l="l" r="r" t="t"/>
              <a:pathLst>
                <a:path extrusionOk="0" h="4393" w="2428">
                  <a:moveTo>
                    <a:pt x="194" y="1"/>
                  </a:moveTo>
                  <a:lnTo>
                    <a:pt x="0" y="36"/>
                  </a:lnTo>
                  <a:lnTo>
                    <a:pt x="792" y="4393"/>
                  </a:lnTo>
                  <a:lnTo>
                    <a:pt x="2428" y="519"/>
                  </a:lnTo>
                  <a:lnTo>
                    <a:pt x="2246" y="443"/>
                  </a:lnTo>
                  <a:lnTo>
                    <a:pt x="868" y="3708"/>
                  </a:lnTo>
                  <a:lnTo>
                    <a:pt x="19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28"/>
            <p:cNvSpPr/>
            <p:nvPr/>
          </p:nvSpPr>
          <p:spPr>
            <a:xfrm>
              <a:off x="1050934" y="4044585"/>
              <a:ext cx="182697" cy="107604"/>
            </a:xfrm>
            <a:custGeom>
              <a:rect b="b" l="l" r="r" t="t"/>
              <a:pathLst>
                <a:path extrusionOk="0" h="2436" w="4136">
                  <a:moveTo>
                    <a:pt x="95" y="1"/>
                  </a:moveTo>
                  <a:lnTo>
                    <a:pt x="1" y="174"/>
                  </a:lnTo>
                  <a:lnTo>
                    <a:pt x="3439" y="2031"/>
                  </a:lnTo>
                  <a:lnTo>
                    <a:pt x="271" y="2238"/>
                  </a:lnTo>
                  <a:lnTo>
                    <a:pt x="283" y="2435"/>
                  </a:lnTo>
                  <a:lnTo>
                    <a:pt x="4136" y="2183"/>
                  </a:lnTo>
                  <a:lnTo>
                    <a:pt x="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28"/>
            <p:cNvSpPr/>
            <p:nvPr/>
          </p:nvSpPr>
          <p:spPr>
            <a:xfrm>
              <a:off x="1202622" y="4064595"/>
              <a:ext cx="188661" cy="89538"/>
            </a:xfrm>
            <a:custGeom>
              <a:rect b="b" l="l" r="r" t="t"/>
              <a:pathLst>
                <a:path extrusionOk="0" h="2027" w="4271">
                  <a:moveTo>
                    <a:pt x="3286" y="0"/>
                  </a:moveTo>
                  <a:lnTo>
                    <a:pt x="1" y="1728"/>
                  </a:lnTo>
                  <a:lnTo>
                    <a:pt x="4257" y="2027"/>
                  </a:lnTo>
                  <a:lnTo>
                    <a:pt x="4270" y="1830"/>
                  </a:lnTo>
                  <a:lnTo>
                    <a:pt x="706" y="1581"/>
                  </a:lnTo>
                  <a:lnTo>
                    <a:pt x="3378" y="175"/>
                  </a:lnTo>
                  <a:lnTo>
                    <a:pt x="32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28"/>
            <p:cNvSpPr/>
            <p:nvPr/>
          </p:nvSpPr>
          <p:spPr>
            <a:xfrm>
              <a:off x="1213091" y="4127276"/>
              <a:ext cx="127747" cy="170462"/>
            </a:xfrm>
            <a:custGeom>
              <a:rect b="b" l="l" r="r" t="t"/>
              <a:pathLst>
                <a:path extrusionOk="0" h="3859" w="2892">
                  <a:moveTo>
                    <a:pt x="1" y="1"/>
                  </a:moveTo>
                  <a:lnTo>
                    <a:pt x="279" y="3859"/>
                  </a:lnTo>
                  <a:lnTo>
                    <a:pt x="476" y="3845"/>
                  </a:lnTo>
                  <a:lnTo>
                    <a:pt x="232" y="469"/>
                  </a:lnTo>
                  <a:lnTo>
                    <a:pt x="2761" y="2713"/>
                  </a:lnTo>
                  <a:lnTo>
                    <a:pt x="2891" y="256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28"/>
            <p:cNvSpPr/>
            <p:nvPr/>
          </p:nvSpPr>
          <p:spPr>
            <a:xfrm>
              <a:off x="1082605" y="4134255"/>
              <a:ext cx="138790" cy="132032"/>
            </a:xfrm>
            <a:custGeom>
              <a:rect b="b" l="l" r="r" t="t"/>
              <a:pathLst>
                <a:path extrusionOk="0" h="2989" w="3142">
                  <a:moveTo>
                    <a:pt x="3007" y="0"/>
                  </a:moveTo>
                  <a:lnTo>
                    <a:pt x="1" y="2845"/>
                  </a:lnTo>
                  <a:lnTo>
                    <a:pt x="137" y="2988"/>
                  </a:lnTo>
                  <a:lnTo>
                    <a:pt x="3142" y="143"/>
                  </a:lnTo>
                  <a:lnTo>
                    <a:pt x="30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62" name="Google Shape;1562;p28"/>
          <p:cNvSpPr/>
          <p:nvPr/>
        </p:nvSpPr>
        <p:spPr>
          <a:xfrm>
            <a:off x="1508280" y="4802747"/>
            <a:ext cx="124390" cy="96517"/>
          </a:xfrm>
          <a:custGeom>
            <a:rect b="b" l="l" r="r" t="t"/>
            <a:pathLst>
              <a:path extrusionOk="0" h="2185" w="2816">
                <a:moveTo>
                  <a:pt x="1408" y="1"/>
                </a:moveTo>
                <a:cubicBezTo>
                  <a:pt x="3" y="1"/>
                  <a:pt x="0" y="2184"/>
                  <a:pt x="1408" y="2184"/>
                </a:cubicBezTo>
                <a:cubicBezTo>
                  <a:pt x="2813" y="2184"/>
                  <a:pt x="2816" y="1"/>
                  <a:pt x="1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3" name="Google Shape;1563;p28"/>
          <p:cNvGrpSpPr/>
          <p:nvPr/>
        </p:nvGrpSpPr>
        <p:grpSpPr>
          <a:xfrm>
            <a:off x="3041363" y="289904"/>
            <a:ext cx="502241" cy="499193"/>
            <a:chOff x="1566913" y="1398166"/>
            <a:chExt cx="502241" cy="499193"/>
          </a:xfrm>
        </p:grpSpPr>
        <p:sp>
          <p:nvSpPr>
            <p:cNvPr id="1564" name="Google Shape;1564;p28"/>
            <p:cNvSpPr/>
            <p:nvPr/>
          </p:nvSpPr>
          <p:spPr>
            <a:xfrm>
              <a:off x="1668730" y="1523483"/>
              <a:ext cx="288049" cy="288005"/>
            </a:xfrm>
            <a:custGeom>
              <a:rect b="b" l="l" r="r" t="t"/>
              <a:pathLst>
                <a:path extrusionOk="0" h="6520" w="6521">
                  <a:moveTo>
                    <a:pt x="3260" y="1"/>
                  </a:moveTo>
                  <a:cubicBezTo>
                    <a:pt x="1460" y="1"/>
                    <a:pt x="1" y="1460"/>
                    <a:pt x="1" y="3261"/>
                  </a:cubicBezTo>
                  <a:cubicBezTo>
                    <a:pt x="1" y="5061"/>
                    <a:pt x="1460" y="6520"/>
                    <a:pt x="3260" y="6520"/>
                  </a:cubicBezTo>
                  <a:cubicBezTo>
                    <a:pt x="5060" y="6520"/>
                    <a:pt x="6520" y="5061"/>
                    <a:pt x="6520" y="3261"/>
                  </a:cubicBezTo>
                  <a:cubicBezTo>
                    <a:pt x="6520" y="1460"/>
                    <a:pt x="5060" y="1"/>
                    <a:pt x="32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28"/>
            <p:cNvSpPr/>
            <p:nvPr/>
          </p:nvSpPr>
          <p:spPr>
            <a:xfrm>
              <a:off x="1739009" y="1398166"/>
              <a:ext cx="60693" cy="60781"/>
            </a:xfrm>
            <a:custGeom>
              <a:rect b="b" l="l" r="r" t="t"/>
              <a:pathLst>
                <a:path extrusionOk="0" h="1376" w="1374">
                  <a:moveTo>
                    <a:pt x="688" y="0"/>
                  </a:moveTo>
                  <a:cubicBezTo>
                    <a:pt x="308" y="0"/>
                    <a:pt x="0" y="308"/>
                    <a:pt x="0" y="688"/>
                  </a:cubicBezTo>
                  <a:cubicBezTo>
                    <a:pt x="0" y="1067"/>
                    <a:pt x="308" y="1375"/>
                    <a:pt x="688" y="1375"/>
                  </a:cubicBezTo>
                  <a:cubicBezTo>
                    <a:pt x="1067" y="1375"/>
                    <a:pt x="1374" y="1067"/>
                    <a:pt x="1374" y="688"/>
                  </a:cubicBezTo>
                  <a:cubicBezTo>
                    <a:pt x="1374" y="308"/>
                    <a:pt x="1067" y="0"/>
                    <a:pt x="6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28"/>
            <p:cNvSpPr/>
            <p:nvPr/>
          </p:nvSpPr>
          <p:spPr>
            <a:xfrm>
              <a:off x="1609892" y="1811444"/>
              <a:ext cx="49341" cy="49252"/>
            </a:xfrm>
            <a:custGeom>
              <a:rect b="b" l="l" r="r" t="t"/>
              <a:pathLst>
                <a:path extrusionOk="0" h="1115" w="1117">
                  <a:moveTo>
                    <a:pt x="559" y="1"/>
                  </a:moveTo>
                  <a:cubicBezTo>
                    <a:pt x="251" y="1"/>
                    <a:pt x="1" y="251"/>
                    <a:pt x="1" y="558"/>
                  </a:cubicBezTo>
                  <a:cubicBezTo>
                    <a:pt x="1" y="865"/>
                    <a:pt x="251" y="1115"/>
                    <a:pt x="559" y="1115"/>
                  </a:cubicBezTo>
                  <a:cubicBezTo>
                    <a:pt x="867" y="1115"/>
                    <a:pt x="1116" y="865"/>
                    <a:pt x="1116" y="558"/>
                  </a:cubicBezTo>
                  <a:cubicBezTo>
                    <a:pt x="1116" y="251"/>
                    <a:pt x="867" y="1"/>
                    <a:pt x="5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28"/>
            <p:cNvSpPr/>
            <p:nvPr/>
          </p:nvSpPr>
          <p:spPr>
            <a:xfrm>
              <a:off x="1956735" y="1793333"/>
              <a:ext cx="33262" cy="33306"/>
            </a:xfrm>
            <a:custGeom>
              <a:rect b="b" l="l" r="r" t="t"/>
              <a:pathLst>
                <a:path extrusionOk="0" h="754" w="753">
                  <a:moveTo>
                    <a:pt x="377" y="0"/>
                  </a:moveTo>
                  <a:cubicBezTo>
                    <a:pt x="168" y="0"/>
                    <a:pt x="0" y="169"/>
                    <a:pt x="0" y="377"/>
                  </a:cubicBezTo>
                  <a:cubicBezTo>
                    <a:pt x="0" y="585"/>
                    <a:pt x="168" y="754"/>
                    <a:pt x="377" y="754"/>
                  </a:cubicBezTo>
                  <a:cubicBezTo>
                    <a:pt x="584" y="754"/>
                    <a:pt x="752" y="585"/>
                    <a:pt x="752" y="377"/>
                  </a:cubicBezTo>
                  <a:cubicBezTo>
                    <a:pt x="752" y="169"/>
                    <a:pt x="584" y="0"/>
                    <a:pt x="3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28"/>
            <p:cNvSpPr/>
            <p:nvPr/>
          </p:nvSpPr>
          <p:spPr>
            <a:xfrm>
              <a:off x="1973300" y="1558777"/>
              <a:ext cx="31893" cy="31848"/>
            </a:xfrm>
            <a:custGeom>
              <a:rect b="b" l="l" r="r" t="t"/>
              <a:pathLst>
                <a:path extrusionOk="0" h="721" w="722">
                  <a:moveTo>
                    <a:pt x="361" y="0"/>
                  </a:moveTo>
                  <a:cubicBezTo>
                    <a:pt x="163" y="0"/>
                    <a:pt x="1" y="161"/>
                    <a:pt x="1" y="360"/>
                  </a:cubicBezTo>
                  <a:cubicBezTo>
                    <a:pt x="1" y="558"/>
                    <a:pt x="163" y="720"/>
                    <a:pt x="361" y="720"/>
                  </a:cubicBezTo>
                  <a:cubicBezTo>
                    <a:pt x="560" y="720"/>
                    <a:pt x="721" y="558"/>
                    <a:pt x="721" y="360"/>
                  </a:cubicBezTo>
                  <a:cubicBezTo>
                    <a:pt x="721" y="161"/>
                    <a:pt x="560" y="0"/>
                    <a:pt x="3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28"/>
            <p:cNvSpPr/>
            <p:nvPr/>
          </p:nvSpPr>
          <p:spPr>
            <a:xfrm>
              <a:off x="1566913" y="1523572"/>
              <a:ext cx="48369" cy="48369"/>
            </a:xfrm>
            <a:custGeom>
              <a:rect b="b" l="l" r="r" t="t"/>
              <a:pathLst>
                <a:path extrusionOk="0" h="1095" w="1095">
                  <a:moveTo>
                    <a:pt x="547" y="1"/>
                  </a:moveTo>
                  <a:cubicBezTo>
                    <a:pt x="246" y="1"/>
                    <a:pt x="1" y="246"/>
                    <a:pt x="1" y="548"/>
                  </a:cubicBezTo>
                  <a:cubicBezTo>
                    <a:pt x="1" y="850"/>
                    <a:pt x="246" y="1094"/>
                    <a:pt x="547" y="1094"/>
                  </a:cubicBezTo>
                  <a:cubicBezTo>
                    <a:pt x="849" y="1094"/>
                    <a:pt x="1094" y="850"/>
                    <a:pt x="1094" y="548"/>
                  </a:cubicBezTo>
                  <a:cubicBezTo>
                    <a:pt x="1094" y="246"/>
                    <a:pt x="849" y="1"/>
                    <a:pt x="5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28"/>
            <p:cNvSpPr/>
            <p:nvPr/>
          </p:nvSpPr>
          <p:spPr>
            <a:xfrm>
              <a:off x="2019813" y="1659093"/>
              <a:ext cx="49341" cy="49341"/>
            </a:xfrm>
            <a:custGeom>
              <a:rect b="b" l="l" r="r" t="t"/>
              <a:pathLst>
                <a:path extrusionOk="0" h="1117" w="1117">
                  <a:moveTo>
                    <a:pt x="559" y="0"/>
                  </a:moveTo>
                  <a:cubicBezTo>
                    <a:pt x="250" y="0"/>
                    <a:pt x="0" y="251"/>
                    <a:pt x="0" y="558"/>
                  </a:cubicBezTo>
                  <a:cubicBezTo>
                    <a:pt x="0" y="867"/>
                    <a:pt x="250" y="1116"/>
                    <a:pt x="559" y="1116"/>
                  </a:cubicBezTo>
                  <a:cubicBezTo>
                    <a:pt x="867" y="1116"/>
                    <a:pt x="1117" y="867"/>
                    <a:pt x="1117" y="558"/>
                  </a:cubicBezTo>
                  <a:cubicBezTo>
                    <a:pt x="1117" y="251"/>
                    <a:pt x="867" y="0"/>
                    <a:pt x="5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28"/>
            <p:cNvSpPr/>
            <p:nvPr/>
          </p:nvSpPr>
          <p:spPr>
            <a:xfrm>
              <a:off x="1812688" y="1866395"/>
              <a:ext cx="30965" cy="30965"/>
            </a:xfrm>
            <a:custGeom>
              <a:rect b="b" l="l" r="r" t="t"/>
              <a:pathLst>
                <a:path extrusionOk="0" h="701" w="701">
                  <a:moveTo>
                    <a:pt x="351" y="0"/>
                  </a:moveTo>
                  <a:cubicBezTo>
                    <a:pt x="157" y="0"/>
                    <a:pt x="1" y="157"/>
                    <a:pt x="1" y="350"/>
                  </a:cubicBezTo>
                  <a:cubicBezTo>
                    <a:pt x="1" y="544"/>
                    <a:pt x="157" y="700"/>
                    <a:pt x="351" y="700"/>
                  </a:cubicBezTo>
                  <a:cubicBezTo>
                    <a:pt x="544" y="700"/>
                    <a:pt x="701" y="544"/>
                    <a:pt x="701" y="350"/>
                  </a:cubicBezTo>
                  <a:cubicBezTo>
                    <a:pt x="701" y="157"/>
                    <a:pt x="544" y="0"/>
                    <a:pt x="3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28"/>
            <p:cNvSpPr/>
            <p:nvPr/>
          </p:nvSpPr>
          <p:spPr>
            <a:xfrm>
              <a:off x="1888268" y="1442074"/>
              <a:ext cx="27696" cy="27740"/>
            </a:xfrm>
            <a:custGeom>
              <a:rect b="b" l="l" r="r" t="t"/>
              <a:pathLst>
                <a:path extrusionOk="0" h="628" w="627">
                  <a:moveTo>
                    <a:pt x="314" y="0"/>
                  </a:moveTo>
                  <a:cubicBezTo>
                    <a:pt x="140" y="0"/>
                    <a:pt x="1" y="141"/>
                    <a:pt x="1" y="314"/>
                  </a:cubicBezTo>
                  <a:cubicBezTo>
                    <a:pt x="1" y="488"/>
                    <a:pt x="140" y="627"/>
                    <a:pt x="314" y="627"/>
                  </a:cubicBezTo>
                  <a:cubicBezTo>
                    <a:pt x="487" y="627"/>
                    <a:pt x="627" y="488"/>
                    <a:pt x="627" y="314"/>
                  </a:cubicBezTo>
                  <a:cubicBezTo>
                    <a:pt x="627" y="141"/>
                    <a:pt x="487" y="0"/>
                    <a:pt x="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28"/>
            <p:cNvSpPr/>
            <p:nvPr/>
          </p:nvSpPr>
          <p:spPr>
            <a:xfrm>
              <a:off x="1591075" y="1667486"/>
              <a:ext cx="27210" cy="27210"/>
            </a:xfrm>
            <a:custGeom>
              <a:rect b="b" l="l" r="r" t="t"/>
              <a:pathLst>
                <a:path extrusionOk="0" h="616" w="616">
                  <a:moveTo>
                    <a:pt x="308" y="1"/>
                  </a:moveTo>
                  <a:cubicBezTo>
                    <a:pt x="139" y="1"/>
                    <a:pt x="0" y="138"/>
                    <a:pt x="0" y="308"/>
                  </a:cubicBezTo>
                  <a:cubicBezTo>
                    <a:pt x="0" y="477"/>
                    <a:pt x="139" y="616"/>
                    <a:pt x="308" y="616"/>
                  </a:cubicBezTo>
                  <a:cubicBezTo>
                    <a:pt x="478" y="616"/>
                    <a:pt x="615" y="477"/>
                    <a:pt x="615" y="308"/>
                  </a:cubicBezTo>
                  <a:cubicBezTo>
                    <a:pt x="615" y="138"/>
                    <a:pt x="478" y="1"/>
                    <a:pt x="3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28"/>
            <p:cNvSpPr/>
            <p:nvPr/>
          </p:nvSpPr>
          <p:spPr>
            <a:xfrm>
              <a:off x="1763613" y="1427452"/>
              <a:ext cx="143914" cy="260397"/>
            </a:xfrm>
            <a:custGeom>
              <a:rect b="b" l="l" r="r" t="t"/>
              <a:pathLst>
                <a:path extrusionOk="0" h="5895" w="3258">
                  <a:moveTo>
                    <a:pt x="260" y="1"/>
                  </a:moveTo>
                  <a:lnTo>
                    <a:pt x="0" y="48"/>
                  </a:lnTo>
                  <a:lnTo>
                    <a:pt x="1061" y="5894"/>
                  </a:lnTo>
                  <a:lnTo>
                    <a:pt x="3257" y="696"/>
                  </a:lnTo>
                  <a:lnTo>
                    <a:pt x="3014" y="594"/>
                  </a:lnTo>
                  <a:lnTo>
                    <a:pt x="1163" y="4974"/>
                  </a:lnTo>
                  <a:lnTo>
                    <a:pt x="26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28"/>
            <p:cNvSpPr/>
            <p:nvPr/>
          </p:nvSpPr>
          <p:spPr>
            <a:xfrm>
              <a:off x="1588336" y="1542610"/>
              <a:ext cx="245069" cy="144312"/>
            </a:xfrm>
            <a:custGeom>
              <a:rect b="b" l="l" r="r" t="t"/>
              <a:pathLst>
                <a:path extrusionOk="0" h="3267" w="5548">
                  <a:moveTo>
                    <a:pt x="126" y="1"/>
                  </a:moveTo>
                  <a:lnTo>
                    <a:pt x="0" y="233"/>
                  </a:lnTo>
                  <a:lnTo>
                    <a:pt x="4614" y="2726"/>
                  </a:lnTo>
                  <a:lnTo>
                    <a:pt x="362" y="3004"/>
                  </a:lnTo>
                  <a:lnTo>
                    <a:pt x="379" y="3267"/>
                  </a:lnTo>
                  <a:lnTo>
                    <a:pt x="5547" y="2930"/>
                  </a:lnTo>
                  <a:lnTo>
                    <a:pt x="12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28"/>
            <p:cNvSpPr/>
            <p:nvPr/>
          </p:nvSpPr>
          <p:spPr>
            <a:xfrm>
              <a:off x="1791795" y="1569467"/>
              <a:ext cx="253108" cy="120193"/>
            </a:xfrm>
            <a:custGeom>
              <a:rect b="b" l="l" r="r" t="t"/>
              <a:pathLst>
                <a:path extrusionOk="0" h="2721" w="5730">
                  <a:moveTo>
                    <a:pt x="4409" y="1"/>
                  </a:moveTo>
                  <a:lnTo>
                    <a:pt x="1" y="2318"/>
                  </a:lnTo>
                  <a:lnTo>
                    <a:pt x="5711" y="2720"/>
                  </a:lnTo>
                  <a:lnTo>
                    <a:pt x="5730" y="2456"/>
                  </a:lnTo>
                  <a:lnTo>
                    <a:pt x="947" y="2120"/>
                  </a:lnTo>
                  <a:lnTo>
                    <a:pt x="4532" y="235"/>
                  </a:lnTo>
                  <a:lnTo>
                    <a:pt x="44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28"/>
            <p:cNvSpPr/>
            <p:nvPr/>
          </p:nvSpPr>
          <p:spPr>
            <a:xfrm>
              <a:off x="1805842" y="1653616"/>
              <a:ext cx="171433" cy="228681"/>
            </a:xfrm>
            <a:custGeom>
              <a:rect b="b" l="l" r="r" t="t"/>
              <a:pathLst>
                <a:path extrusionOk="0" h="5177" w="3881">
                  <a:moveTo>
                    <a:pt x="1" y="1"/>
                  </a:moveTo>
                  <a:lnTo>
                    <a:pt x="374" y="5177"/>
                  </a:lnTo>
                  <a:lnTo>
                    <a:pt x="638" y="5158"/>
                  </a:lnTo>
                  <a:lnTo>
                    <a:pt x="311" y="629"/>
                  </a:lnTo>
                  <a:lnTo>
                    <a:pt x="3704" y="3639"/>
                  </a:lnTo>
                  <a:lnTo>
                    <a:pt x="3880" y="344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28"/>
            <p:cNvSpPr/>
            <p:nvPr/>
          </p:nvSpPr>
          <p:spPr>
            <a:xfrm>
              <a:off x="1630609" y="1663024"/>
              <a:ext cx="186231" cy="177176"/>
            </a:xfrm>
            <a:custGeom>
              <a:rect b="b" l="l" r="r" t="t"/>
              <a:pathLst>
                <a:path extrusionOk="0" h="4011" w="4216">
                  <a:moveTo>
                    <a:pt x="4033" y="1"/>
                  </a:moveTo>
                  <a:lnTo>
                    <a:pt x="0" y="3819"/>
                  </a:lnTo>
                  <a:lnTo>
                    <a:pt x="183" y="4011"/>
                  </a:lnTo>
                  <a:lnTo>
                    <a:pt x="4216" y="194"/>
                  </a:lnTo>
                  <a:lnTo>
                    <a:pt x="40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79" name="Google Shape;1579;p28"/>
          <p:cNvSpPr/>
          <p:nvPr/>
        </p:nvSpPr>
        <p:spPr>
          <a:xfrm>
            <a:off x="4391763" y="775425"/>
            <a:ext cx="5887240" cy="4915690"/>
          </a:xfrm>
          <a:custGeom>
            <a:rect b="b" l="l" r="r" t="t"/>
            <a:pathLst>
              <a:path extrusionOk="0" h="53875" w="64523">
                <a:moveTo>
                  <a:pt x="46200" y="0"/>
                </a:moveTo>
                <a:cubicBezTo>
                  <a:pt x="41038" y="0"/>
                  <a:pt x="35891" y="1916"/>
                  <a:pt x="31662" y="4939"/>
                </a:cubicBezTo>
                <a:cubicBezTo>
                  <a:pt x="28098" y="7486"/>
                  <a:pt x="25084" y="10793"/>
                  <a:pt x="21302" y="13001"/>
                </a:cubicBezTo>
                <a:cubicBezTo>
                  <a:pt x="17325" y="15323"/>
                  <a:pt x="12591" y="16375"/>
                  <a:pt x="9099" y="19378"/>
                </a:cubicBezTo>
                <a:cubicBezTo>
                  <a:pt x="4540" y="23298"/>
                  <a:pt x="0" y="36730"/>
                  <a:pt x="3606" y="42405"/>
                </a:cubicBezTo>
                <a:cubicBezTo>
                  <a:pt x="5926" y="46058"/>
                  <a:pt x="21996" y="49577"/>
                  <a:pt x="26856" y="51399"/>
                </a:cubicBezTo>
                <a:cubicBezTo>
                  <a:pt x="30717" y="52847"/>
                  <a:pt x="35024" y="53875"/>
                  <a:pt x="39153" y="53875"/>
                </a:cubicBezTo>
                <a:cubicBezTo>
                  <a:pt x="43259" y="53875"/>
                  <a:pt x="47190" y="52859"/>
                  <a:pt x="50337" y="50229"/>
                </a:cubicBezTo>
                <a:cubicBezTo>
                  <a:pt x="52794" y="48176"/>
                  <a:pt x="54476" y="45355"/>
                  <a:pt x="55944" y="42509"/>
                </a:cubicBezTo>
                <a:cubicBezTo>
                  <a:pt x="58798" y="36981"/>
                  <a:pt x="61032" y="31154"/>
                  <a:pt x="62605" y="25136"/>
                </a:cubicBezTo>
                <a:cubicBezTo>
                  <a:pt x="63742" y="20780"/>
                  <a:pt x="64523" y="16134"/>
                  <a:pt x="63263" y="11812"/>
                </a:cubicBezTo>
                <a:cubicBezTo>
                  <a:pt x="61495" y="5749"/>
                  <a:pt x="55727" y="1310"/>
                  <a:pt x="49504" y="271"/>
                </a:cubicBezTo>
                <a:cubicBezTo>
                  <a:pt x="48408" y="88"/>
                  <a:pt x="47304" y="0"/>
                  <a:pt x="462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8_1">
    <p:spTree>
      <p:nvGrpSpPr>
        <p:cNvPr id="1580" name="Shape 1580"/>
        <p:cNvGrpSpPr/>
        <p:nvPr/>
      </p:nvGrpSpPr>
      <p:grpSpPr>
        <a:xfrm>
          <a:off x="0" y="0"/>
          <a:ext cx="0" cy="0"/>
          <a:chOff x="0" y="0"/>
          <a:chExt cx="0" cy="0"/>
        </a:xfrm>
      </p:grpSpPr>
      <p:grpSp>
        <p:nvGrpSpPr>
          <p:cNvPr id="1581" name="Google Shape;1581;p29"/>
          <p:cNvGrpSpPr/>
          <p:nvPr/>
        </p:nvGrpSpPr>
        <p:grpSpPr>
          <a:xfrm>
            <a:off x="-12700" y="3175"/>
            <a:ext cx="9220200" cy="5200800"/>
            <a:chOff x="-12700" y="3175"/>
            <a:chExt cx="9220200" cy="5200800"/>
          </a:xfrm>
        </p:grpSpPr>
        <p:cxnSp>
          <p:nvCxnSpPr>
            <p:cNvPr id="1582" name="Google Shape;1582;p29"/>
            <p:cNvCxnSpPr/>
            <p:nvPr/>
          </p:nvCxnSpPr>
          <p:spPr>
            <a:xfrm>
              <a:off x="71221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583" name="Google Shape;1583;p29"/>
            <p:cNvCxnSpPr/>
            <p:nvPr/>
          </p:nvCxnSpPr>
          <p:spPr>
            <a:xfrm>
              <a:off x="156994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584" name="Google Shape;1584;p29"/>
            <p:cNvCxnSpPr/>
            <p:nvPr/>
          </p:nvCxnSpPr>
          <p:spPr>
            <a:xfrm>
              <a:off x="242767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585" name="Google Shape;1585;p29"/>
            <p:cNvCxnSpPr/>
            <p:nvPr/>
          </p:nvCxnSpPr>
          <p:spPr>
            <a:xfrm>
              <a:off x="328540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586" name="Google Shape;1586;p29"/>
            <p:cNvCxnSpPr/>
            <p:nvPr/>
          </p:nvCxnSpPr>
          <p:spPr>
            <a:xfrm>
              <a:off x="414313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587" name="Google Shape;1587;p29"/>
            <p:cNvCxnSpPr/>
            <p:nvPr/>
          </p:nvCxnSpPr>
          <p:spPr>
            <a:xfrm>
              <a:off x="500086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588" name="Google Shape;1588;p29"/>
            <p:cNvCxnSpPr/>
            <p:nvPr/>
          </p:nvCxnSpPr>
          <p:spPr>
            <a:xfrm>
              <a:off x="585859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589" name="Google Shape;1589;p29"/>
            <p:cNvCxnSpPr/>
            <p:nvPr/>
          </p:nvCxnSpPr>
          <p:spPr>
            <a:xfrm>
              <a:off x="671632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590" name="Google Shape;1590;p29"/>
            <p:cNvCxnSpPr/>
            <p:nvPr/>
          </p:nvCxnSpPr>
          <p:spPr>
            <a:xfrm>
              <a:off x="7574057"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591" name="Google Shape;1591;p29"/>
            <p:cNvCxnSpPr/>
            <p:nvPr/>
          </p:nvCxnSpPr>
          <p:spPr>
            <a:xfrm>
              <a:off x="8431788"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592" name="Google Shape;1592;p29"/>
            <p:cNvCxnSpPr/>
            <p:nvPr/>
          </p:nvCxnSpPr>
          <p:spPr>
            <a:xfrm>
              <a:off x="-12700" y="67615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593" name="Google Shape;1593;p29"/>
            <p:cNvCxnSpPr/>
            <p:nvPr/>
          </p:nvCxnSpPr>
          <p:spPr>
            <a:xfrm>
              <a:off x="-12700" y="143439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594" name="Google Shape;1594;p29"/>
            <p:cNvCxnSpPr/>
            <p:nvPr/>
          </p:nvCxnSpPr>
          <p:spPr>
            <a:xfrm>
              <a:off x="-12700" y="219263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595" name="Google Shape;1595;p29"/>
            <p:cNvCxnSpPr/>
            <p:nvPr/>
          </p:nvCxnSpPr>
          <p:spPr>
            <a:xfrm>
              <a:off x="-12700" y="295087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596" name="Google Shape;1596;p29"/>
            <p:cNvCxnSpPr/>
            <p:nvPr/>
          </p:nvCxnSpPr>
          <p:spPr>
            <a:xfrm>
              <a:off x="-12700" y="370911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597" name="Google Shape;1597;p29"/>
            <p:cNvCxnSpPr/>
            <p:nvPr/>
          </p:nvCxnSpPr>
          <p:spPr>
            <a:xfrm>
              <a:off x="-12700" y="4467350"/>
              <a:ext cx="9220200" cy="0"/>
            </a:xfrm>
            <a:prstGeom prst="straightConnector1">
              <a:avLst/>
            </a:prstGeom>
            <a:noFill/>
            <a:ln cap="flat" cmpd="sng" w="9525">
              <a:solidFill>
                <a:schemeClr val="accent4"/>
              </a:solidFill>
              <a:prstDash val="solid"/>
              <a:round/>
              <a:headEnd len="med" w="med" type="none"/>
              <a:tailEnd len="med" w="med" type="none"/>
            </a:ln>
          </p:spPr>
        </p:cxnSp>
      </p:grpSp>
      <p:sp>
        <p:nvSpPr>
          <p:cNvPr id="1598" name="Google Shape;1598;p29"/>
          <p:cNvSpPr txBox="1"/>
          <p:nvPr>
            <p:ph idx="1" type="subTitle"/>
          </p:nvPr>
        </p:nvSpPr>
        <p:spPr>
          <a:xfrm>
            <a:off x="3480638" y="2016475"/>
            <a:ext cx="2173200" cy="75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599" name="Google Shape;1599;p29"/>
          <p:cNvSpPr txBox="1"/>
          <p:nvPr>
            <p:ph idx="2" type="subTitle"/>
          </p:nvPr>
        </p:nvSpPr>
        <p:spPr>
          <a:xfrm>
            <a:off x="3480638" y="1681125"/>
            <a:ext cx="21732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2"/>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600" name="Google Shape;1600;p29"/>
          <p:cNvSpPr txBox="1"/>
          <p:nvPr>
            <p:ph idx="3" type="subTitle"/>
          </p:nvPr>
        </p:nvSpPr>
        <p:spPr>
          <a:xfrm>
            <a:off x="3490163" y="3528024"/>
            <a:ext cx="2173200" cy="759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PT Sans"/>
              <a:buNone/>
              <a:defRPr/>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Font typeface="PT Sans"/>
              <a:buNone/>
              <a:defRPr sz="2100">
                <a:latin typeface="PT Sans"/>
                <a:ea typeface="PT Sans"/>
                <a:cs typeface="PT Sans"/>
                <a:sym typeface="PT Sans"/>
              </a:defRPr>
            </a:lvl4pPr>
            <a:lvl5pPr lvl="4" rtl="0" algn="ctr">
              <a:lnSpc>
                <a:spcPct val="100000"/>
              </a:lnSpc>
              <a:spcBef>
                <a:spcPts val="0"/>
              </a:spcBef>
              <a:spcAft>
                <a:spcPts val="0"/>
              </a:spcAft>
              <a:buSzPts val="2100"/>
              <a:buFont typeface="PT Sans"/>
              <a:buNone/>
              <a:defRPr sz="2100">
                <a:latin typeface="PT Sans"/>
                <a:ea typeface="PT Sans"/>
                <a:cs typeface="PT Sans"/>
                <a:sym typeface="PT Sans"/>
              </a:defRPr>
            </a:lvl5pPr>
            <a:lvl6pPr lvl="5" rtl="0" algn="ctr">
              <a:lnSpc>
                <a:spcPct val="100000"/>
              </a:lnSpc>
              <a:spcBef>
                <a:spcPts val="0"/>
              </a:spcBef>
              <a:spcAft>
                <a:spcPts val="0"/>
              </a:spcAft>
              <a:buSzPts val="2100"/>
              <a:buFont typeface="PT Sans"/>
              <a:buNone/>
              <a:defRPr sz="2100">
                <a:latin typeface="PT Sans"/>
                <a:ea typeface="PT Sans"/>
                <a:cs typeface="PT Sans"/>
                <a:sym typeface="PT Sans"/>
              </a:defRPr>
            </a:lvl6pPr>
            <a:lvl7pPr lvl="6" rtl="0" algn="ctr">
              <a:lnSpc>
                <a:spcPct val="100000"/>
              </a:lnSpc>
              <a:spcBef>
                <a:spcPts val="0"/>
              </a:spcBef>
              <a:spcAft>
                <a:spcPts val="0"/>
              </a:spcAft>
              <a:buSzPts val="2100"/>
              <a:buFont typeface="PT Sans"/>
              <a:buNone/>
              <a:defRPr sz="2100">
                <a:latin typeface="PT Sans"/>
                <a:ea typeface="PT Sans"/>
                <a:cs typeface="PT Sans"/>
                <a:sym typeface="PT Sans"/>
              </a:defRPr>
            </a:lvl7pPr>
            <a:lvl8pPr lvl="7" rtl="0" algn="ctr">
              <a:lnSpc>
                <a:spcPct val="100000"/>
              </a:lnSpc>
              <a:spcBef>
                <a:spcPts val="0"/>
              </a:spcBef>
              <a:spcAft>
                <a:spcPts val="0"/>
              </a:spcAft>
              <a:buSzPts val="2100"/>
              <a:buFont typeface="PT Sans"/>
              <a:buNone/>
              <a:defRPr sz="2100">
                <a:latin typeface="PT Sans"/>
                <a:ea typeface="PT Sans"/>
                <a:cs typeface="PT Sans"/>
                <a:sym typeface="PT Sans"/>
              </a:defRPr>
            </a:lvl8pPr>
            <a:lvl9pPr lvl="8" rtl="0" algn="ctr">
              <a:lnSpc>
                <a:spcPct val="100000"/>
              </a:lnSpc>
              <a:spcBef>
                <a:spcPts val="0"/>
              </a:spcBef>
              <a:spcAft>
                <a:spcPts val="0"/>
              </a:spcAft>
              <a:buSzPts val="2100"/>
              <a:buFont typeface="PT Sans"/>
              <a:buNone/>
              <a:defRPr sz="2100">
                <a:latin typeface="PT Sans"/>
                <a:ea typeface="PT Sans"/>
                <a:cs typeface="PT Sans"/>
                <a:sym typeface="PT Sans"/>
              </a:defRPr>
            </a:lvl9pPr>
          </a:lstStyle>
          <a:p/>
        </p:txBody>
      </p:sp>
      <p:sp>
        <p:nvSpPr>
          <p:cNvPr id="1601" name="Google Shape;1601;p29"/>
          <p:cNvSpPr txBox="1"/>
          <p:nvPr>
            <p:ph idx="4" type="subTitle"/>
          </p:nvPr>
        </p:nvSpPr>
        <p:spPr>
          <a:xfrm>
            <a:off x="3490163" y="3193563"/>
            <a:ext cx="2173200" cy="4404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Bebas Neue"/>
              <a:buNone/>
              <a:defRPr sz="2400">
                <a:solidFill>
                  <a:schemeClr val="dk2"/>
                </a:solidFill>
                <a:latin typeface="Bebas Neue"/>
                <a:ea typeface="Bebas Neue"/>
                <a:cs typeface="Bebas Neue"/>
                <a:sym typeface="Bebas Neue"/>
              </a:defRPr>
            </a:lvl1pPr>
            <a:lvl2pPr lvl="1"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gn="ctr">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p:txBody>
      </p:sp>
      <p:sp>
        <p:nvSpPr>
          <p:cNvPr id="1602" name="Google Shape;1602;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03" name="Google Shape;1603;p29"/>
          <p:cNvSpPr/>
          <p:nvPr/>
        </p:nvSpPr>
        <p:spPr>
          <a:xfrm rot="5400000">
            <a:off x="-846300" y="3817307"/>
            <a:ext cx="2451332" cy="1295877"/>
          </a:xfrm>
          <a:custGeom>
            <a:rect b="b" l="l" r="r" t="t"/>
            <a:pathLst>
              <a:path extrusionOk="0" h="96169" w="181917">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29"/>
          <p:cNvSpPr/>
          <p:nvPr/>
        </p:nvSpPr>
        <p:spPr>
          <a:xfrm flipH="1" rot="10800000">
            <a:off x="6071608" y="-263471"/>
            <a:ext cx="3273142" cy="1730321"/>
          </a:xfrm>
          <a:custGeom>
            <a:rect b="b" l="l" r="r" t="t"/>
            <a:pathLst>
              <a:path extrusionOk="0" h="96169" w="181917">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5" name="Google Shape;1605;p29"/>
          <p:cNvGrpSpPr/>
          <p:nvPr/>
        </p:nvGrpSpPr>
        <p:grpSpPr>
          <a:xfrm>
            <a:off x="141625" y="1245505"/>
            <a:ext cx="374318" cy="372065"/>
            <a:chOff x="1034987" y="3936892"/>
            <a:chExt cx="374318" cy="372065"/>
          </a:xfrm>
        </p:grpSpPr>
        <p:sp>
          <p:nvSpPr>
            <p:cNvPr id="1606" name="Google Shape;1606;p29"/>
            <p:cNvSpPr/>
            <p:nvPr/>
          </p:nvSpPr>
          <p:spPr>
            <a:xfrm>
              <a:off x="1110876" y="4030317"/>
              <a:ext cx="214678" cy="214678"/>
            </a:xfrm>
            <a:custGeom>
              <a:rect b="b" l="l" r="r" t="t"/>
              <a:pathLst>
                <a:path extrusionOk="0" h="4860" w="4860">
                  <a:moveTo>
                    <a:pt x="2430" y="1"/>
                  </a:moveTo>
                  <a:cubicBezTo>
                    <a:pt x="1088" y="1"/>
                    <a:pt x="0" y="1088"/>
                    <a:pt x="0" y="2430"/>
                  </a:cubicBezTo>
                  <a:cubicBezTo>
                    <a:pt x="0" y="3772"/>
                    <a:pt x="1088" y="4859"/>
                    <a:pt x="2430" y="4859"/>
                  </a:cubicBezTo>
                  <a:cubicBezTo>
                    <a:pt x="3772" y="4859"/>
                    <a:pt x="4859" y="3772"/>
                    <a:pt x="4859" y="2430"/>
                  </a:cubicBezTo>
                  <a:cubicBezTo>
                    <a:pt x="4859" y="1088"/>
                    <a:pt x="3772" y="1"/>
                    <a:pt x="24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29"/>
            <p:cNvSpPr/>
            <p:nvPr/>
          </p:nvSpPr>
          <p:spPr>
            <a:xfrm>
              <a:off x="1163220" y="3936892"/>
              <a:ext cx="45321" cy="45321"/>
            </a:xfrm>
            <a:custGeom>
              <a:rect b="b" l="l" r="r" t="t"/>
              <a:pathLst>
                <a:path extrusionOk="0" h="1026" w="1026">
                  <a:moveTo>
                    <a:pt x="514" y="1"/>
                  </a:moveTo>
                  <a:cubicBezTo>
                    <a:pt x="230" y="1"/>
                    <a:pt x="1" y="230"/>
                    <a:pt x="1" y="514"/>
                  </a:cubicBezTo>
                  <a:cubicBezTo>
                    <a:pt x="1" y="796"/>
                    <a:pt x="230" y="1025"/>
                    <a:pt x="514" y="1025"/>
                  </a:cubicBezTo>
                  <a:cubicBezTo>
                    <a:pt x="796" y="1025"/>
                    <a:pt x="1025" y="796"/>
                    <a:pt x="1025" y="514"/>
                  </a:cubicBezTo>
                  <a:cubicBezTo>
                    <a:pt x="1025" y="230"/>
                    <a:pt x="796" y="1"/>
                    <a:pt x="5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29"/>
            <p:cNvSpPr/>
            <p:nvPr/>
          </p:nvSpPr>
          <p:spPr>
            <a:xfrm>
              <a:off x="1067057" y="4244951"/>
              <a:ext cx="36752" cy="36707"/>
            </a:xfrm>
            <a:custGeom>
              <a:rect b="b" l="l" r="r" t="t"/>
              <a:pathLst>
                <a:path extrusionOk="0" h="831" w="832">
                  <a:moveTo>
                    <a:pt x="416" y="0"/>
                  </a:moveTo>
                  <a:cubicBezTo>
                    <a:pt x="187" y="0"/>
                    <a:pt x="1" y="186"/>
                    <a:pt x="1" y="415"/>
                  </a:cubicBezTo>
                  <a:cubicBezTo>
                    <a:pt x="1" y="646"/>
                    <a:pt x="187" y="831"/>
                    <a:pt x="416" y="831"/>
                  </a:cubicBezTo>
                  <a:cubicBezTo>
                    <a:pt x="645" y="831"/>
                    <a:pt x="831" y="646"/>
                    <a:pt x="831" y="415"/>
                  </a:cubicBezTo>
                  <a:cubicBezTo>
                    <a:pt x="831" y="186"/>
                    <a:pt x="645" y="0"/>
                    <a:pt x="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29"/>
            <p:cNvSpPr/>
            <p:nvPr/>
          </p:nvSpPr>
          <p:spPr>
            <a:xfrm>
              <a:off x="1325554" y="4231479"/>
              <a:ext cx="24781" cy="24781"/>
            </a:xfrm>
            <a:custGeom>
              <a:rect b="b" l="l" r="r" t="t"/>
              <a:pathLst>
                <a:path extrusionOk="0" h="561" w="561">
                  <a:moveTo>
                    <a:pt x="280" y="0"/>
                  </a:moveTo>
                  <a:cubicBezTo>
                    <a:pt x="125" y="0"/>
                    <a:pt x="0" y="125"/>
                    <a:pt x="0" y="280"/>
                  </a:cubicBezTo>
                  <a:cubicBezTo>
                    <a:pt x="0" y="436"/>
                    <a:pt x="125" y="560"/>
                    <a:pt x="280" y="560"/>
                  </a:cubicBezTo>
                  <a:cubicBezTo>
                    <a:pt x="435" y="560"/>
                    <a:pt x="561" y="436"/>
                    <a:pt x="561" y="280"/>
                  </a:cubicBezTo>
                  <a:cubicBezTo>
                    <a:pt x="561" y="125"/>
                    <a:pt x="435" y="0"/>
                    <a:pt x="2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29"/>
            <p:cNvSpPr/>
            <p:nvPr/>
          </p:nvSpPr>
          <p:spPr>
            <a:xfrm>
              <a:off x="1337922" y="4056644"/>
              <a:ext cx="23765" cy="23721"/>
            </a:xfrm>
            <a:custGeom>
              <a:rect b="b" l="l" r="r" t="t"/>
              <a:pathLst>
                <a:path extrusionOk="0" h="537" w="538">
                  <a:moveTo>
                    <a:pt x="268" y="0"/>
                  </a:moveTo>
                  <a:cubicBezTo>
                    <a:pt x="121" y="0"/>
                    <a:pt x="0" y="120"/>
                    <a:pt x="0" y="268"/>
                  </a:cubicBezTo>
                  <a:cubicBezTo>
                    <a:pt x="0" y="416"/>
                    <a:pt x="121" y="537"/>
                    <a:pt x="268" y="537"/>
                  </a:cubicBezTo>
                  <a:cubicBezTo>
                    <a:pt x="417" y="537"/>
                    <a:pt x="537" y="416"/>
                    <a:pt x="537" y="268"/>
                  </a:cubicBezTo>
                  <a:cubicBezTo>
                    <a:pt x="537" y="120"/>
                    <a:pt x="417" y="0"/>
                    <a:pt x="2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29"/>
            <p:cNvSpPr/>
            <p:nvPr/>
          </p:nvSpPr>
          <p:spPr>
            <a:xfrm>
              <a:off x="1034987" y="4030405"/>
              <a:ext cx="36089" cy="36045"/>
            </a:xfrm>
            <a:custGeom>
              <a:rect b="b" l="l" r="r" t="t"/>
              <a:pathLst>
                <a:path extrusionOk="0" h="816" w="817">
                  <a:moveTo>
                    <a:pt x="409" y="1"/>
                  </a:moveTo>
                  <a:cubicBezTo>
                    <a:pt x="184" y="1"/>
                    <a:pt x="1" y="183"/>
                    <a:pt x="1" y="408"/>
                  </a:cubicBezTo>
                  <a:cubicBezTo>
                    <a:pt x="1" y="634"/>
                    <a:pt x="184" y="815"/>
                    <a:pt x="409" y="815"/>
                  </a:cubicBezTo>
                  <a:cubicBezTo>
                    <a:pt x="634" y="815"/>
                    <a:pt x="817" y="634"/>
                    <a:pt x="817" y="408"/>
                  </a:cubicBezTo>
                  <a:cubicBezTo>
                    <a:pt x="817" y="183"/>
                    <a:pt x="634" y="1"/>
                    <a:pt x="4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29"/>
            <p:cNvSpPr/>
            <p:nvPr/>
          </p:nvSpPr>
          <p:spPr>
            <a:xfrm>
              <a:off x="1372554" y="4131384"/>
              <a:ext cx="36752" cy="36796"/>
            </a:xfrm>
            <a:custGeom>
              <a:rect b="b" l="l" r="r" t="t"/>
              <a:pathLst>
                <a:path extrusionOk="0" h="833" w="832">
                  <a:moveTo>
                    <a:pt x="417" y="1"/>
                  </a:moveTo>
                  <a:cubicBezTo>
                    <a:pt x="186" y="1"/>
                    <a:pt x="0" y="187"/>
                    <a:pt x="0" y="417"/>
                  </a:cubicBezTo>
                  <a:cubicBezTo>
                    <a:pt x="0" y="646"/>
                    <a:pt x="186" y="832"/>
                    <a:pt x="417" y="832"/>
                  </a:cubicBezTo>
                  <a:cubicBezTo>
                    <a:pt x="646" y="832"/>
                    <a:pt x="832" y="646"/>
                    <a:pt x="832" y="417"/>
                  </a:cubicBezTo>
                  <a:cubicBezTo>
                    <a:pt x="832" y="187"/>
                    <a:pt x="646" y="1"/>
                    <a:pt x="4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29"/>
            <p:cNvSpPr/>
            <p:nvPr/>
          </p:nvSpPr>
          <p:spPr>
            <a:xfrm>
              <a:off x="1218215" y="4285855"/>
              <a:ext cx="23102" cy="23102"/>
            </a:xfrm>
            <a:custGeom>
              <a:rect b="b" l="l" r="r" t="t"/>
              <a:pathLst>
                <a:path extrusionOk="0" h="523" w="523">
                  <a:moveTo>
                    <a:pt x="261" y="1"/>
                  </a:moveTo>
                  <a:cubicBezTo>
                    <a:pt x="117" y="1"/>
                    <a:pt x="0" y="118"/>
                    <a:pt x="0" y="262"/>
                  </a:cubicBezTo>
                  <a:cubicBezTo>
                    <a:pt x="0" y="406"/>
                    <a:pt x="117" y="523"/>
                    <a:pt x="261" y="523"/>
                  </a:cubicBezTo>
                  <a:cubicBezTo>
                    <a:pt x="405" y="523"/>
                    <a:pt x="522" y="406"/>
                    <a:pt x="522" y="262"/>
                  </a:cubicBezTo>
                  <a:cubicBezTo>
                    <a:pt x="522" y="118"/>
                    <a:pt x="405" y="1"/>
                    <a:pt x="2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29"/>
            <p:cNvSpPr/>
            <p:nvPr/>
          </p:nvSpPr>
          <p:spPr>
            <a:xfrm>
              <a:off x="1274491" y="3969624"/>
              <a:ext cx="20673" cy="20717"/>
            </a:xfrm>
            <a:custGeom>
              <a:rect b="b" l="l" r="r" t="t"/>
              <a:pathLst>
                <a:path extrusionOk="0" h="469" w="468">
                  <a:moveTo>
                    <a:pt x="234" y="1"/>
                  </a:moveTo>
                  <a:cubicBezTo>
                    <a:pt x="106" y="1"/>
                    <a:pt x="0" y="106"/>
                    <a:pt x="0" y="234"/>
                  </a:cubicBezTo>
                  <a:cubicBezTo>
                    <a:pt x="0" y="364"/>
                    <a:pt x="106" y="468"/>
                    <a:pt x="234" y="468"/>
                  </a:cubicBezTo>
                  <a:cubicBezTo>
                    <a:pt x="363" y="468"/>
                    <a:pt x="468" y="364"/>
                    <a:pt x="468" y="234"/>
                  </a:cubicBezTo>
                  <a:cubicBezTo>
                    <a:pt x="468" y="106"/>
                    <a:pt x="363"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29"/>
            <p:cNvSpPr/>
            <p:nvPr/>
          </p:nvSpPr>
          <p:spPr>
            <a:xfrm>
              <a:off x="1053054" y="4137656"/>
              <a:ext cx="20275" cy="20275"/>
            </a:xfrm>
            <a:custGeom>
              <a:rect b="b" l="l" r="r" t="t"/>
              <a:pathLst>
                <a:path extrusionOk="0" h="459" w="459">
                  <a:moveTo>
                    <a:pt x="230" y="0"/>
                  </a:moveTo>
                  <a:cubicBezTo>
                    <a:pt x="102" y="0"/>
                    <a:pt x="0" y="103"/>
                    <a:pt x="0" y="230"/>
                  </a:cubicBezTo>
                  <a:cubicBezTo>
                    <a:pt x="0" y="357"/>
                    <a:pt x="102" y="459"/>
                    <a:pt x="230" y="459"/>
                  </a:cubicBezTo>
                  <a:cubicBezTo>
                    <a:pt x="355" y="459"/>
                    <a:pt x="459" y="357"/>
                    <a:pt x="459" y="230"/>
                  </a:cubicBezTo>
                  <a:cubicBezTo>
                    <a:pt x="459" y="103"/>
                    <a:pt x="355" y="0"/>
                    <a:pt x="23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29"/>
            <p:cNvSpPr/>
            <p:nvPr/>
          </p:nvSpPr>
          <p:spPr>
            <a:xfrm>
              <a:off x="1181596" y="3958758"/>
              <a:ext cx="107251" cy="194050"/>
            </a:xfrm>
            <a:custGeom>
              <a:rect b="b" l="l" r="r" t="t"/>
              <a:pathLst>
                <a:path extrusionOk="0" h="4393" w="2428">
                  <a:moveTo>
                    <a:pt x="194" y="1"/>
                  </a:moveTo>
                  <a:lnTo>
                    <a:pt x="0" y="36"/>
                  </a:lnTo>
                  <a:lnTo>
                    <a:pt x="792" y="4393"/>
                  </a:lnTo>
                  <a:lnTo>
                    <a:pt x="2428" y="519"/>
                  </a:lnTo>
                  <a:lnTo>
                    <a:pt x="2246" y="443"/>
                  </a:lnTo>
                  <a:lnTo>
                    <a:pt x="868" y="3708"/>
                  </a:lnTo>
                  <a:lnTo>
                    <a:pt x="19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29"/>
            <p:cNvSpPr/>
            <p:nvPr/>
          </p:nvSpPr>
          <p:spPr>
            <a:xfrm>
              <a:off x="1050934" y="4044585"/>
              <a:ext cx="182697" cy="107604"/>
            </a:xfrm>
            <a:custGeom>
              <a:rect b="b" l="l" r="r" t="t"/>
              <a:pathLst>
                <a:path extrusionOk="0" h="2436" w="4136">
                  <a:moveTo>
                    <a:pt x="95" y="1"/>
                  </a:moveTo>
                  <a:lnTo>
                    <a:pt x="1" y="174"/>
                  </a:lnTo>
                  <a:lnTo>
                    <a:pt x="3439" y="2031"/>
                  </a:lnTo>
                  <a:lnTo>
                    <a:pt x="271" y="2238"/>
                  </a:lnTo>
                  <a:lnTo>
                    <a:pt x="283" y="2435"/>
                  </a:lnTo>
                  <a:lnTo>
                    <a:pt x="4136" y="2183"/>
                  </a:lnTo>
                  <a:lnTo>
                    <a:pt x="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29"/>
            <p:cNvSpPr/>
            <p:nvPr/>
          </p:nvSpPr>
          <p:spPr>
            <a:xfrm>
              <a:off x="1202622" y="4064595"/>
              <a:ext cx="188661" cy="89538"/>
            </a:xfrm>
            <a:custGeom>
              <a:rect b="b" l="l" r="r" t="t"/>
              <a:pathLst>
                <a:path extrusionOk="0" h="2027" w="4271">
                  <a:moveTo>
                    <a:pt x="3286" y="0"/>
                  </a:moveTo>
                  <a:lnTo>
                    <a:pt x="1" y="1728"/>
                  </a:lnTo>
                  <a:lnTo>
                    <a:pt x="4257" y="2027"/>
                  </a:lnTo>
                  <a:lnTo>
                    <a:pt x="4270" y="1830"/>
                  </a:lnTo>
                  <a:lnTo>
                    <a:pt x="706" y="1581"/>
                  </a:lnTo>
                  <a:lnTo>
                    <a:pt x="3378" y="175"/>
                  </a:lnTo>
                  <a:lnTo>
                    <a:pt x="32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29"/>
            <p:cNvSpPr/>
            <p:nvPr/>
          </p:nvSpPr>
          <p:spPr>
            <a:xfrm>
              <a:off x="1213091" y="4127276"/>
              <a:ext cx="127747" cy="170462"/>
            </a:xfrm>
            <a:custGeom>
              <a:rect b="b" l="l" r="r" t="t"/>
              <a:pathLst>
                <a:path extrusionOk="0" h="3859" w="2892">
                  <a:moveTo>
                    <a:pt x="1" y="1"/>
                  </a:moveTo>
                  <a:lnTo>
                    <a:pt x="279" y="3859"/>
                  </a:lnTo>
                  <a:lnTo>
                    <a:pt x="476" y="3845"/>
                  </a:lnTo>
                  <a:lnTo>
                    <a:pt x="232" y="469"/>
                  </a:lnTo>
                  <a:lnTo>
                    <a:pt x="2761" y="2713"/>
                  </a:lnTo>
                  <a:lnTo>
                    <a:pt x="2891" y="256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0" name="Google Shape;1620;p29"/>
            <p:cNvSpPr/>
            <p:nvPr/>
          </p:nvSpPr>
          <p:spPr>
            <a:xfrm>
              <a:off x="1082605" y="4134255"/>
              <a:ext cx="138790" cy="132032"/>
            </a:xfrm>
            <a:custGeom>
              <a:rect b="b" l="l" r="r" t="t"/>
              <a:pathLst>
                <a:path extrusionOk="0" h="2989" w="3142">
                  <a:moveTo>
                    <a:pt x="3007" y="0"/>
                  </a:moveTo>
                  <a:lnTo>
                    <a:pt x="1" y="2845"/>
                  </a:lnTo>
                  <a:lnTo>
                    <a:pt x="137" y="2988"/>
                  </a:lnTo>
                  <a:lnTo>
                    <a:pt x="3142" y="143"/>
                  </a:lnTo>
                  <a:lnTo>
                    <a:pt x="30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21" name="Google Shape;1621;p29"/>
          <p:cNvSpPr txBox="1"/>
          <p:nvPr>
            <p:ph hasCustomPrompt="1" idx="5" type="title"/>
          </p:nvPr>
        </p:nvSpPr>
        <p:spPr>
          <a:xfrm>
            <a:off x="1676225" y="2189875"/>
            <a:ext cx="918600" cy="412800"/>
          </a:xfrm>
          <a:prstGeom prst="rect">
            <a:avLst/>
          </a:prstGeom>
          <a:solidFill>
            <a:schemeClr val="lt2"/>
          </a:solid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622" name="Google Shape;1622;p29"/>
          <p:cNvSpPr txBox="1"/>
          <p:nvPr>
            <p:ph hasCustomPrompt="1" idx="6" type="title"/>
          </p:nvPr>
        </p:nvSpPr>
        <p:spPr>
          <a:xfrm>
            <a:off x="6549175" y="3701424"/>
            <a:ext cx="918600" cy="412800"/>
          </a:xfrm>
          <a:prstGeom prst="rect">
            <a:avLst/>
          </a:prstGeom>
          <a:solidFill>
            <a:schemeClr val="lt2"/>
          </a:solidFill>
          <a:ln cap="flat" cmpd="sng" w="38100">
            <a:solidFill>
              <a:schemeClr val="l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grpSp>
        <p:nvGrpSpPr>
          <p:cNvPr id="1623" name="Google Shape;1623;p29"/>
          <p:cNvGrpSpPr/>
          <p:nvPr/>
        </p:nvGrpSpPr>
        <p:grpSpPr>
          <a:xfrm>
            <a:off x="8243625" y="1745555"/>
            <a:ext cx="374318" cy="372065"/>
            <a:chOff x="1034987" y="3936892"/>
            <a:chExt cx="374318" cy="372065"/>
          </a:xfrm>
        </p:grpSpPr>
        <p:sp>
          <p:nvSpPr>
            <p:cNvPr id="1624" name="Google Shape;1624;p29"/>
            <p:cNvSpPr/>
            <p:nvPr/>
          </p:nvSpPr>
          <p:spPr>
            <a:xfrm>
              <a:off x="1110876" y="4030317"/>
              <a:ext cx="214678" cy="214678"/>
            </a:xfrm>
            <a:custGeom>
              <a:rect b="b" l="l" r="r" t="t"/>
              <a:pathLst>
                <a:path extrusionOk="0" h="4860" w="4860">
                  <a:moveTo>
                    <a:pt x="2430" y="1"/>
                  </a:moveTo>
                  <a:cubicBezTo>
                    <a:pt x="1088" y="1"/>
                    <a:pt x="0" y="1088"/>
                    <a:pt x="0" y="2430"/>
                  </a:cubicBezTo>
                  <a:cubicBezTo>
                    <a:pt x="0" y="3772"/>
                    <a:pt x="1088" y="4859"/>
                    <a:pt x="2430" y="4859"/>
                  </a:cubicBezTo>
                  <a:cubicBezTo>
                    <a:pt x="3772" y="4859"/>
                    <a:pt x="4859" y="3772"/>
                    <a:pt x="4859" y="2430"/>
                  </a:cubicBezTo>
                  <a:cubicBezTo>
                    <a:pt x="4859" y="1088"/>
                    <a:pt x="3772" y="1"/>
                    <a:pt x="24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29"/>
            <p:cNvSpPr/>
            <p:nvPr/>
          </p:nvSpPr>
          <p:spPr>
            <a:xfrm>
              <a:off x="1163220" y="3936892"/>
              <a:ext cx="45321" cy="45321"/>
            </a:xfrm>
            <a:custGeom>
              <a:rect b="b" l="l" r="r" t="t"/>
              <a:pathLst>
                <a:path extrusionOk="0" h="1026" w="1026">
                  <a:moveTo>
                    <a:pt x="514" y="1"/>
                  </a:moveTo>
                  <a:cubicBezTo>
                    <a:pt x="230" y="1"/>
                    <a:pt x="1" y="230"/>
                    <a:pt x="1" y="514"/>
                  </a:cubicBezTo>
                  <a:cubicBezTo>
                    <a:pt x="1" y="796"/>
                    <a:pt x="230" y="1025"/>
                    <a:pt x="514" y="1025"/>
                  </a:cubicBezTo>
                  <a:cubicBezTo>
                    <a:pt x="796" y="1025"/>
                    <a:pt x="1025" y="796"/>
                    <a:pt x="1025" y="514"/>
                  </a:cubicBezTo>
                  <a:cubicBezTo>
                    <a:pt x="1025" y="230"/>
                    <a:pt x="796" y="1"/>
                    <a:pt x="5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29"/>
            <p:cNvSpPr/>
            <p:nvPr/>
          </p:nvSpPr>
          <p:spPr>
            <a:xfrm>
              <a:off x="1067057" y="4244951"/>
              <a:ext cx="36752" cy="36707"/>
            </a:xfrm>
            <a:custGeom>
              <a:rect b="b" l="l" r="r" t="t"/>
              <a:pathLst>
                <a:path extrusionOk="0" h="831" w="832">
                  <a:moveTo>
                    <a:pt x="416" y="0"/>
                  </a:moveTo>
                  <a:cubicBezTo>
                    <a:pt x="187" y="0"/>
                    <a:pt x="1" y="186"/>
                    <a:pt x="1" y="415"/>
                  </a:cubicBezTo>
                  <a:cubicBezTo>
                    <a:pt x="1" y="646"/>
                    <a:pt x="187" y="831"/>
                    <a:pt x="416" y="831"/>
                  </a:cubicBezTo>
                  <a:cubicBezTo>
                    <a:pt x="645" y="831"/>
                    <a:pt x="831" y="646"/>
                    <a:pt x="831" y="415"/>
                  </a:cubicBezTo>
                  <a:cubicBezTo>
                    <a:pt x="831" y="186"/>
                    <a:pt x="645" y="0"/>
                    <a:pt x="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29"/>
            <p:cNvSpPr/>
            <p:nvPr/>
          </p:nvSpPr>
          <p:spPr>
            <a:xfrm>
              <a:off x="1325554" y="4231479"/>
              <a:ext cx="24781" cy="24781"/>
            </a:xfrm>
            <a:custGeom>
              <a:rect b="b" l="l" r="r" t="t"/>
              <a:pathLst>
                <a:path extrusionOk="0" h="561" w="561">
                  <a:moveTo>
                    <a:pt x="280" y="0"/>
                  </a:moveTo>
                  <a:cubicBezTo>
                    <a:pt x="125" y="0"/>
                    <a:pt x="0" y="125"/>
                    <a:pt x="0" y="280"/>
                  </a:cubicBezTo>
                  <a:cubicBezTo>
                    <a:pt x="0" y="436"/>
                    <a:pt x="125" y="560"/>
                    <a:pt x="280" y="560"/>
                  </a:cubicBezTo>
                  <a:cubicBezTo>
                    <a:pt x="435" y="560"/>
                    <a:pt x="561" y="436"/>
                    <a:pt x="561" y="280"/>
                  </a:cubicBezTo>
                  <a:cubicBezTo>
                    <a:pt x="561" y="125"/>
                    <a:pt x="435" y="0"/>
                    <a:pt x="2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29"/>
            <p:cNvSpPr/>
            <p:nvPr/>
          </p:nvSpPr>
          <p:spPr>
            <a:xfrm>
              <a:off x="1337922" y="4056644"/>
              <a:ext cx="23765" cy="23721"/>
            </a:xfrm>
            <a:custGeom>
              <a:rect b="b" l="l" r="r" t="t"/>
              <a:pathLst>
                <a:path extrusionOk="0" h="537" w="538">
                  <a:moveTo>
                    <a:pt x="268" y="0"/>
                  </a:moveTo>
                  <a:cubicBezTo>
                    <a:pt x="121" y="0"/>
                    <a:pt x="0" y="120"/>
                    <a:pt x="0" y="268"/>
                  </a:cubicBezTo>
                  <a:cubicBezTo>
                    <a:pt x="0" y="416"/>
                    <a:pt x="121" y="537"/>
                    <a:pt x="268" y="537"/>
                  </a:cubicBezTo>
                  <a:cubicBezTo>
                    <a:pt x="417" y="537"/>
                    <a:pt x="537" y="416"/>
                    <a:pt x="537" y="268"/>
                  </a:cubicBezTo>
                  <a:cubicBezTo>
                    <a:pt x="537" y="120"/>
                    <a:pt x="417" y="0"/>
                    <a:pt x="2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29"/>
            <p:cNvSpPr/>
            <p:nvPr/>
          </p:nvSpPr>
          <p:spPr>
            <a:xfrm>
              <a:off x="1034987" y="4030405"/>
              <a:ext cx="36089" cy="36045"/>
            </a:xfrm>
            <a:custGeom>
              <a:rect b="b" l="l" r="r" t="t"/>
              <a:pathLst>
                <a:path extrusionOk="0" h="816" w="817">
                  <a:moveTo>
                    <a:pt x="409" y="1"/>
                  </a:moveTo>
                  <a:cubicBezTo>
                    <a:pt x="184" y="1"/>
                    <a:pt x="1" y="183"/>
                    <a:pt x="1" y="408"/>
                  </a:cubicBezTo>
                  <a:cubicBezTo>
                    <a:pt x="1" y="634"/>
                    <a:pt x="184" y="815"/>
                    <a:pt x="409" y="815"/>
                  </a:cubicBezTo>
                  <a:cubicBezTo>
                    <a:pt x="634" y="815"/>
                    <a:pt x="817" y="634"/>
                    <a:pt x="817" y="408"/>
                  </a:cubicBezTo>
                  <a:cubicBezTo>
                    <a:pt x="817" y="183"/>
                    <a:pt x="634" y="1"/>
                    <a:pt x="4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29"/>
            <p:cNvSpPr/>
            <p:nvPr/>
          </p:nvSpPr>
          <p:spPr>
            <a:xfrm>
              <a:off x="1372554" y="4131384"/>
              <a:ext cx="36752" cy="36796"/>
            </a:xfrm>
            <a:custGeom>
              <a:rect b="b" l="l" r="r" t="t"/>
              <a:pathLst>
                <a:path extrusionOk="0" h="833" w="832">
                  <a:moveTo>
                    <a:pt x="417" y="1"/>
                  </a:moveTo>
                  <a:cubicBezTo>
                    <a:pt x="186" y="1"/>
                    <a:pt x="0" y="187"/>
                    <a:pt x="0" y="417"/>
                  </a:cubicBezTo>
                  <a:cubicBezTo>
                    <a:pt x="0" y="646"/>
                    <a:pt x="186" y="832"/>
                    <a:pt x="417" y="832"/>
                  </a:cubicBezTo>
                  <a:cubicBezTo>
                    <a:pt x="646" y="832"/>
                    <a:pt x="832" y="646"/>
                    <a:pt x="832" y="417"/>
                  </a:cubicBezTo>
                  <a:cubicBezTo>
                    <a:pt x="832" y="187"/>
                    <a:pt x="646" y="1"/>
                    <a:pt x="4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29"/>
            <p:cNvSpPr/>
            <p:nvPr/>
          </p:nvSpPr>
          <p:spPr>
            <a:xfrm>
              <a:off x="1218215" y="4285855"/>
              <a:ext cx="23102" cy="23102"/>
            </a:xfrm>
            <a:custGeom>
              <a:rect b="b" l="l" r="r" t="t"/>
              <a:pathLst>
                <a:path extrusionOk="0" h="523" w="523">
                  <a:moveTo>
                    <a:pt x="261" y="1"/>
                  </a:moveTo>
                  <a:cubicBezTo>
                    <a:pt x="117" y="1"/>
                    <a:pt x="0" y="118"/>
                    <a:pt x="0" y="262"/>
                  </a:cubicBezTo>
                  <a:cubicBezTo>
                    <a:pt x="0" y="406"/>
                    <a:pt x="117" y="523"/>
                    <a:pt x="261" y="523"/>
                  </a:cubicBezTo>
                  <a:cubicBezTo>
                    <a:pt x="405" y="523"/>
                    <a:pt x="522" y="406"/>
                    <a:pt x="522" y="262"/>
                  </a:cubicBezTo>
                  <a:cubicBezTo>
                    <a:pt x="522" y="118"/>
                    <a:pt x="405" y="1"/>
                    <a:pt x="2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29"/>
            <p:cNvSpPr/>
            <p:nvPr/>
          </p:nvSpPr>
          <p:spPr>
            <a:xfrm>
              <a:off x="1274491" y="3969624"/>
              <a:ext cx="20673" cy="20717"/>
            </a:xfrm>
            <a:custGeom>
              <a:rect b="b" l="l" r="r" t="t"/>
              <a:pathLst>
                <a:path extrusionOk="0" h="469" w="468">
                  <a:moveTo>
                    <a:pt x="234" y="1"/>
                  </a:moveTo>
                  <a:cubicBezTo>
                    <a:pt x="106" y="1"/>
                    <a:pt x="0" y="106"/>
                    <a:pt x="0" y="234"/>
                  </a:cubicBezTo>
                  <a:cubicBezTo>
                    <a:pt x="0" y="364"/>
                    <a:pt x="106" y="468"/>
                    <a:pt x="234" y="468"/>
                  </a:cubicBezTo>
                  <a:cubicBezTo>
                    <a:pt x="363" y="468"/>
                    <a:pt x="468" y="364"/>
                    <a:pt x="468" y="234"/>
                  </a:cubicBezTo>
                  <a:cubicBezTo>
                    <a:pt x="468" y="106"/>
                    <a:pt x="363"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29"/>
            <p:cNvSpPr/>
            <p:nvPr/>
          </p:nvSpPr>
          <p:spPr>
            <a:xfrm>
              <a:off x="1053054" y="4137656"/>
              <a:ext cx="20275" cy="20275"/>
            </a:xfrm>
            <a:custGeom>
              <a:rect b="b" l="l" r="r" t="t"/>
              <a:pathLst>
                <a:path extrusionOk="0" h="459" w="459">
                  <a:moveTo>
                    <a:pt x="230" y="0"/>
                  </a:moveTo>
                  <a:cubicBezTo>
                    <a:pt x="102" y="0"/>
                    <a:pt x="0" y="103"/>
                    <a:pt x="0" y="230"/>
                  </a:cubicBezTo>
                  <a:cubicBezTo>
                    <a:pt x="0" y="357"/>
                    <a:pt x="102" y="459"/>
                    <a:pt x="230" y="459"/>
                  </a:cubicBezTo>
                  <a:cubicBezTo>
                    <a:pt x="355" y="459"/>
                    <a:pt x="459" y="357"/>
                    <a:pt x="459" y="230"/>
                  </a:cubicBezTo>
                  <a:cubicBezTo>
                    <a:pt x="459" y="103"/>
                    <a:pt x="355" y="0"/>
                    <a:pt x="23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29"/>
            <p:cNvSpPr/>
            <p:nvPr/>
          </p:nvSpPr>
          <p:spPr>
            <a:xfrm>
              <a:off x="1181596" y="3958758"/>
              <a:ext cx="107251" cy="194050"/>
            </a:xfrm>
            <a:custGeom>
              <a:rect b="b" l="l" r="r" t="t"/>
              <a:pathLst>
                <a:path extrusionOk="0" h="4393" w="2428">
                  <a:moveTo>
                    <a:pt x="194" y="1"/>
                  </a:moveTo>
                  <a:lnTo>
                    <a:pt x="0" y="36"/>
                  </a:lnTo>
                  <a:lnTo>
                    <a:pt x="792" y="4393"/>
                  </a:lnTo>
                  <a:lnTo>
                    <a:pt x="2428" y="519"/>
                  </a:lnTo>
                  <a:lnTo>
                    <a:pt x="2246" y="443"/>
                  </a:lnTo>
                  <a:lnTo>
                    <a:pt x="868" y="3708"/>
                  </a:lnTo>
                  <a:lnTo>
                    <a:pt x="19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29"/>
            <p:cNvSpPr/>
            <p:nvPr/>
          </p:nvSpPr>
          <p:spPr>
            <a:xfrm>
              <a:off x="1050934" y="4044585"/>
              <a:ext cx="182697" cy="107604"/>
            </a:xfrm>
            <a:custGeom>
              <a:rect b="b" l="l" r="r" t="t"/>
              <a:pathLst>
                <a:path extrusionOk="0" h="2436" w="4136">
                  <a:moveTo>
                    <a:pt x="95" y="1"/>
                  </a:moveTo>
                  <a:lnTo>
                    <a:pt x="1" y="174"/>
                  </a:lnTo>
                  <a:lnTo>
                    <a:pt x="3439" y="2031"/>
                  </a:lnTo>
                  <a:lnTo>
                    <a:pt x="271" y="2238"/>
                  </a:lnTo>
                  <a:lnTo>
                    <a:pt x="283" y="2435"/>
                  </a:lnTo>
                  <a:lnTo>
                    <a:pt x="4136" y="2183"/>
                  </a:lnTo>
                  <a:lnTo>
                    <a:pt x="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29"/>
            <p:cNvSpPr/>
            <p:nvPr/>
          </p:nvSpPr>
          <p:spPr>
            <a:xfrm>
              <a:off x="1202622" y="4064595"/>
              <a:ext cx="188661" cy="89538"/>
            </a:xfrm>
            <a:custGeom>
              <a:rect b="b" l="l" r="r" t="t"/>
              <a:pathLst>
                <a:path extrusionOk="0" h="2027" w="4271">
                  <a:moveTo>
                    <a:pt x="3286" y="0"/>
                  </a:moveTo>
                  <a:lnTo>
                    <a:pt x="1" y="1728"/>
                  </a:lnTo>
                  <a:lnTo>
                    <a:pt x="4257" y="2027"/>
                  </a:lnTo>
                  <a:lnTo>
                    <a:pt x="4270" y="1830"/>
                  </a:lnTo>
                  <a:lnTo>
                    <a:pt x="706" y="1581"/>
                  </a:lnTo>
                  <a:lnTo>
                    <a:pt x="3378" y="175"/>
                  </a:lnTo>
                  <a:lnTo>
                    <a:pt x="32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29"/>
            <p:cNvSpPr/>
            <p:nvPr/>
          </p:nvSpPr>
          <p:spPr>
            <a:xfrm>
              <a:off x="1213091" y="4127276"/>
              <a:ext cx="127747" cy="170462"/>
            </a:xfrm>
            <a:custGeom>
              <a:rect b="b" l="l" r="r" t="t"/>
              <a:pathLst>
                <a:path extrusionOk="0" h="3859" w="2892">
                  <a:moveTo>
                    <a:pt x="1" y="1"/>
                  </a:moveTo>
                  <a:lnTo>
                    <a:pt x="279" y="3859"/>
                  </a:lnTo>
                  <a:lnTo>
                    <a:pt x="476" y="3845"/>
                  </a:lnTo>
                  <a:lnTo>
                    <a:pt x="232" y="469"/>
                  </a:lnTo>
                  <a:lnTo>
                    <a:pt x="2761" y="2713"/>
                  </a:lnTo>
                  <a:lnTo>
                    <a:pt x="2891" y="256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29"/>
            <p:cNvSpPr/>
            <p:nvPr/>
          </p:nvSpPr>
          <p:spPr>
            <a:xfrm>
              <a:off x="1082605" y="4134255"/>
              <a:ext cx="138790" cy="132032"/>
            </a:xfrm>
            <a:custGeom>
              <a:rect b="b" l="l" r="r" t="t"/>
              <a:pathLst>
                <a:path extrusionOk="0" h="2989" w="3142">
                  <a:moveTo>
                    <a:pt x="3007" y="0"/>
                  </a:moveTo>
                  <a:lnTo>
                    <a:pt x="1" y="2845"/>
                  </a:lnTo>
                  <a:lnTo>
                    <a:pt x="137" y="2988"/>
                  </a:lnTo>
                  <a:lnTo>
                    <a:pt x="3142" y="143"/>
                  </a:lnTo>
                  <a:lnTo>
                    <a:pt x="30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8_1_1">
    <p:spTree>
      <p:nvGrpSpPr>
        <p:cNvPr id="1639" name="Shape 1639"/>
        <p:cNvGrpSpPr/>
        <p:nvPr/>
      </p:nvGrpSpPr>
      <p:grpSpPr>
        <a:xfrm>
          <a:off x="0" y="0"/>
          <a:ext cx="0" cy="0"/>
          <a:chOff x="0" y="0"/>
          <a:chExt cx="0" cy="0"/>
        </a:xfrm>
      </p:grpSpPr>
      <p:grpSp>
        <p:nvGrpSpPr>
          <p:cNvPr id="1640" name="Google Shape;1640;p30"/>
          <p:cNvGrpSpPr/>
          <p:nvPr/>
        </p:nvGrpSpPr>
        <p:grpSpPr>
          <a:xfrm>
            <a:off x="-12700" y="3175"/>
            <a:ext cx="9220200" cy="5200800"/>
            <a:chOff x="-12700" y="3175"/>
            <a:chExt cx="9220200" cy="5200800"/>
          </a:xfrm>
        </p:grpSpPr>
        <p:cxnSp>
          <p:nvCxnSpPr>
            <p:cNvPr id="1641" name="Google Shape;1641;p30"/>
            <p:cNvCxnSpPr/>
            <p:nvPr/>
          </p:nvCxnSpPr>
          <p:spPr>
            <a:xfrm>
              <a:off x="71221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642" name="Google Shape;1642;p30"/>
            <p:cNvCxnSpPr/>
            <p:nvPr/>
          </p:nvCxnSpPr>
          <p:spPr>
            <a:xfrm>
              <a:off x="156994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643" name="Google Shape;1643;p30"/>
            <p:cNvCxnSpPr/>
            <p:nvPr/>
          </p:nvCxnSpPr>
          <p:spPr>
            <a:xfrm>
              <a:off x="242767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644" name="Google Shape;1644;p30"/>
            <p:cNvCxnSpPr/>
            <p:nvPr/>
          </p:nvCxnSpPr>
          <p:spPr>
            <a:xfrm>
              <a:off x="328540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645" name="Google Shape;1645;p30"/>
            <p:cNvCxnSpPr/>
            <p:nvPr/>
          </p:nvCxnSpPr>
          <p:spPr>
            <a:xfrm>
              <a:off x="414313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646" name="Google Shape;1646;p30"/>
            <p:cNvCxnSpPr/>
            <p:nvPr/>
          </p:nvCxnSpPr>
          <p:spPr>
            <a:xfrm>
              <a:off x="500086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647" name="Google Shape;1647;p30"/>
            <p:cNvCxnSpPr/>
            <p:nvPr/>
          </p:nvCxnSpPr>
          <p:spPr>
            <a:xfrm>
              <a:off x="585859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648" name="Google Shape;1648;p30"/>
            <p:cNvCxnSpPr/>
            <p:nvPr/>
          </p:nvCxnSpPr>
          <p:spPr>
            <a:xfrm>
              <a:off x="671632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649" name="Google Shape;1649;p30"/>
            <p:cNvCxnSpPr/>
            <p:nvPr/>
          </p:nvCxnSpPr>
          <p:spPr>
            <a:xfrm>
              <a:off x="7574057"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650" name="Google Shape;1650;p30"/>
            <p:cNvCxnSpPr/>
            <p:nvPr/>
          </p:nvCxnSpPr>
          <p:spPr>
            <a:xfrm>
              <a:off x="8431788"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651" name="Google Shape;1651;p30"/>
            <p:cNvCxnSpPr/>
            <p:nvPr/>
          </p:nvCxnSpPr>
          <p:spPr>
            <a:xfrm>
              <a:off x="-12700" y="67615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652" name="Google Shape;1652;p30"/>
            <p:cNvCxnSpPr/>
            <p:nvPr/>
          </p:nvCxnSpPr>
          <p:spPr>
            <a:xfrm>
              <a:off x="-12700" y="143439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653" name="Google Shape;1653;p30"/>
            <p:cNvCxnSpPr/>
            <p:nvPr/>
          </p:nvCxnSpPr>
          <p:spPr>
            <a:xfrm>
              <a:off x="-12700" y="219263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654" name="Google Shape;1654;p30"/>
            <p:cNvCxnSpPr/>
            <p:nvPr/>
          </p:nvCxnSpPr>
          <p:spPr>
            <a:xfrm>
              <a:off x="-12700" y="295087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655" name="Google Shape;1655;p30"/>
            <p:cNvCxnSpPr/>
            <p:nvPr/>
          </p:nvCxnSpPr>
          <p:spPr>
            <a:xfrm>
              <a:off x="-12700" y="370911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656" name="Google Shape;1656;p30"/>
            <p:cNvCxnSpPr/>
            <p:nvPr/>
          </p:nvCxnSpPr>
          <p:spPr>
            <a:xfrm>
              <a:off x="-12700" y="4467350"/>
              <a:ext cx="9220200" cy="0"/>
            </a:xfrm>
            <a:prstGeom prst="straightConnector1">
              <a:avLst/>
            </a:prstGeom>
            <a:noFill/>
            <a:ln cap="flat" cmpd="sng" w="9525">
              <a:solidFill>
                <a:schemeClr val="accent4"/>
              </a:solidFill>
              <a:prstDash val="solid"/>
              <a:round/>
              <a:headEnd len="med" w="med" type="none"/>
              <a:tailEnd len="med" w="med" type="none"/>
            </a:ln>
          </p:spPr>
        </p:cxnSp>
      </p:grpSp>
      <p:sp>
        <p:nvSpPr>
          <p:cNvPr id="1657" name="Google Shape;1657;p30"/>
          <p:cNvSpPr txBox="1"/>
          <p:nvPr>
            <p:ph type="title"/>
          </p:nvPr>
        </p:nvSpPr>
        <p:spPr>
          <a:xfrm>
            <a:off x="720000" y="450400"/>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58" name="Google Shape;1658;p30"/>
          <p:cNvSpPr/>
          <p:nvPr/>
        </p:nvSpPr>
        <p:spPr>
          <a:xfrm rot="5400000">
            <a:off x="-675641" y="3765599"/>
            <a:ext cx="1873290" cy="990541"/>
          </a:xfrm>
          <a:custGeom>
            <a:rect b="b" l="l" r="r" t="t"/>
            <a:pathLst>
              <a:path extrusionOk="0" h="96169" w="181917">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9" name="Google Shape;1659;p30"/>
          <p:cNvSpPr/>
          <p:nvPr/>
        </p:nvSpPr>
        <p:spPr>
          <a:xfrm flipH="1" rot="10800000">
            <a:off x="7394106" y="-92047"/>
            <a:ext cx="1882841" cy="995349"/>
          </a:xfrm>
          <a:custGeom>
            <a:rect b="b" l="l" r="r" t="t"/>
            <a:pathLst>
              <a:path extrusionOk="0" h="96169" w="181917">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60" name="Google Shape;1660;p30"/>
          <p:cNvGrpSpPr/>
          <p:nvPr/>
        </p:nvGrpSpPr>
        <p:grpSpPr>
          <a:xfrm>
            <a:off x="8619020" y="2772802"/>
            <a:ext cx="321183" cy="319234"/>
            <a:chOff x="5275459" y="1221034"/>
            <a:chExt cx="502241" cy="499193"/>
          </a:xfrm>
        </p:grpSpPr>
        <p:sp>
          <p:nvSpPr>
            <p:cNvPr id="1661" name="Google Shape;1661;p30"/>
            <p:cNvSpPr/>
            <p:nvPr/>
          </p:nvSpPr>
          <p:spPr>
            <a:xfrm>
              <a:off x="5377277" y="1346352"/>
              <a:ext cx="288049" cy="288005"/>
            </a:xfrm>
            <a:custGeom>
              <a:rect b="b" l="l" r="r" t="t"/>
              <a:pathLst>
                <a:path extrusionOk="0" h="6520" w="6521">
                  <a:moveTo>
                    <a:pt x="3261" y="0"/>
                  </a:moveTo>
                  <a:cubicBezTo>
                    <a:pt x="1461" y="0"/>
                    <a:pt x="1" y="1460"/>
                    <a:pt x="1" y="3261"/>
                  </a:cubicBezTo>
                  <a:cubicBezTo>
                    <a:pt x="1" y="5061"/>
                    <a:pt x="1461" y="6520"/>
                    <a:pt x="3261" y="6520"/>
                  </a:cubicBezTo>
                  <a:cubicBezTo>
                    <a:pt x="5060" y="6520"/>
                    <a:pt x="6520" y="5061"/>
                    <a:pt x="6520" y="3261"/>
                  </a:cubicBezTo>
                  <a:cubicBezTo>
                    <a:pt x="6520" y="1460"/>
                    <a:pt x="5060" y="0"/>
                    <a:pt x="32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0"/>
            <p:cNvSpPr/>
            <p:nvPr/>
          </p:nvSpPr>
          <p:spPr>
            <a:xfrm>
              <a:off x="5447555" y="1221034"/>
              <a:ext cx="60781" cy="60781"/>
            </a:xfrm>
            <a:custGeom>
              <a:rect b="b" l="l" r="r" t="t"/>
              <a:pathLst>
                <a:path extrusionOk="0" h="1376" w="1376">
                  <a:moveTo>
                    <a:pt x="688" y="0"/>
                  </a:moveTo>
                  <a:cubicBezTo>
                    <a:pt x="308" y="0"/>
                    <a:pt x="0" y="308"/>
                    <a:pt x="0" y="688"/>
                  </a:cubicBezTo>
                  <a:cubicBezTo>
                    <a:pt x="0" y="1067"/>
                    <a:pt x="308" y="1375"/>
                    <a:pt x="688" y="1375"/>
                  </a:cubicBezTo>
                  <a:cubicBezTo>
                    <a:pt x="1067" y="1375"/>
                    <a:pt x="1375" y="1067"/>
                    <a:pt x="1375" y="688"/>
                  </a:cubicBezTo>
                  <a:cubicBezTo>
                    <a:pt x="1375" y="308"/>
                    <a:pt x="1067" y="0"/>
                    <a:pt x="6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0"/>
            <p:cNvSpPr/>
            <p:nvPr/>
          </p:nvSpPr>
          <p:spPr>
            <a:xfrm>
              <a:off x="5318527" y="1634312"/>
              <a:ext cx="49252" cy="49297"/>
            </a:xfrm>
            <a:custGeom>
              <a:rect b="b" l="l" r="r" t="t"/>
              <a:pathLst>
                <a:path extrusionOk="0" h="1116" w="1115">
                  <a:moveTo>
                    <a:pt x="557" y="1"/>
                  </a:moveTo>
                  <a:cubicBezTo>
                    <a:pt x="250" y="1"/>
                    <a:pt x="0" y="250"/>
                    <a:pt x="0" y="558"/>
                  </a:cubicBezTo>
                  <a:cubicBezTo>
                    <a:pt x="0" y="866"/>
                    <a:pt x="250" y="1116"/>
                    <a:pt x="557" y="1116"/>
                  </a:cubicBezTo>
                  <a:cubicBezTo>
                    <a:pt x="865" y="1116"/>
                    <a:pt x="1114" y="866"/>
                    <a:pt x="1114" y="558"/>
                  </a:cubicBezTo>
                  <a:cubicBezTo>
                    <a:pt x="1114" y="250"/>
                    <a:pt x="865" y="1"/>
                    <a:pt x="5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0"/>
            <p:cNvSpPr/>
            <p:nvPr/>
          </p:nvSpPr>
          <p:spPr>
            <a:xfrm>
              <a:off x="5665281" y="1616246"/>
              <a:ext cx="33306" cy="33262"/>
            </a:xfrm>
            <a:custGeom>
              <a:rect b="b" l="l" r="r" t="t"/>
              <a:pathLst>
                <a:path extrusionOk="0" h="753" w="754">
                  <a:moveTo>
                    <a:pt x="377" y="0"/>
                  </a:moveTo>
                  <a:cubicBezTo>
                    <a:pt x="169" y="0"/>
                    <a:pt x="0" y="168"/>
                    <a:pt x="0" y="376"/>
                  </a:cubicBezTo>
                  <a:cubicBezTo>
                    <a:pt x="0" y="583"/>
                    <a:pt x="169" y="752"/>
                    <a:pt x="377" y="752"/>
                  </a:cubicBezTo>
                  <a:cubicBezTo>
                    <a:pt x="584" y="752"/>
                    <a:pt x="753" y="583"/>
                    <a:pt x="753" y="376"/>
                  </a:cubicBezTo>
                  <a:cubicBezTo>
                    <a:pt x="753" y="168"/>
                    <a:pt x="584" y="0"/>
                    <a:pt x="3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30"/>
            <p:cNvSpPr/>
            <p:nvPr/>
          </p:nvSpPr>
          <p:spPr>
            <a:xfrm>
              <a:off x="5681890" y="1381646"/>
              <a:ext cx="31893" cy="31848"/>
            </a:xfrm>
            <a:custGeom>
              <a:rect b="b" l="l" r="r" t="t"/>
              <a:pathLst>
                <a:path extrusionOk="0" h="721" w="722">
                  <a:moveTo>
                    <a:pt x="360" y="0"/>
                  </a:moveTo>
                  <a:cubicBezTo>
                    <a:pt x="162" y="0"/>
                    <a:pt x="1" y="161"/>
                    <a:pt x="1" y="360"/>
                  </a:cubicBezTo>
                  <a:cubicBezTo>
                    <a:pt x="1" y="559"/>
                    <a:pt x="162" y="720"/>
                    <a:pt x="360" y="720"/>
                  </a:cubicBezTo>
                  <a:cubicBezTo>
                    <a:pt x="560" y="720"/>
                    <a:pt x="721" y="559"/>
                    <a:pt x="721" y="360"/>
                  </a:cubicBezTo>
                  <a:cubicBezTo>
                    <a:pt x="721" y="161"/>
                    <a:pt x="560" y="0"/>
                    <a:pt x="36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0"/>
            <p:cNvSpPr/>
            <p:nvPr/>
          </p:nvSpPr>
          <p:spPr>
            <a:xfrm>
              <a:off x="5275459" y="1346484"/>
              <a:ext cx="48369" cy="48369"/>
            </a:xfrm>
            <a:custGeom>
              <a:rect b="b" l="l" r="r" t="t"/>
              <a:pathLst>
                <a:path extrusionOk="0" h="1095" w="1095">
                  <a:moveTo>
                    <a:pt x="548" y="1"/>
                  </a:moveTo>
                  <a:cubicBezTo>
                    <a:pt x="246" y="1"/>
                    <a:pt x="1" y="245"/>
                    <a:pt x="1" y="548"/>
                  </a:cubicBezTo>
                  <a:cubicBezTo>
                    <a:pt x="1" y="849"/>
                    <a:pt x="246" y="1094"/>
                    <a:pt x="548" y="1094"/>
                  </a:cubicBezTo>
                  <a:cubicBezTo>
                    <a:pt x="850" y="1094"/>
                    <a:pt x="1094" y="849"/>
                    <a:pt x="1094" y="548"/>
                  </a:cubicBezTo>
                  <a:cubicBezTo>
                    <a:pt x="1094" y="245"/>
                    <a:pt x="850" y="1"/>
                    <a:pt x="54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0"/>
            <p:cNvSpPr/>
            <p:nvPr/>
          </p:nvSpPr>
          <p:spPr>
            <a:xfrm>
              <a:off x="5728360" y="1481961"/>
              <a:ext cx="49341" cy="49341"/>
            </a:xfrm>
            <a:custGeom>
              <a:rect b="b" l="l" r="r" t="t"/>
              <a:pathLst>
                <a:path extrusionOk="0" h="1117" w="1117">
                  <a:moveTo>
                    <a:pt x="559" y="0"/>
                  </a:moveTo>
                  <a:cubicBezTo>
                    <a:pt x="251" y="0"/>
                    <a:pt x="0" y="251"/>
                    <a:pt x="0" y="558"/>
                  </a:cubicBezTo>
                  <a:cubicBezTo>
                    <a:pt x="0" y="867"/>
                    <a:pt x="251" y="1116"/>
                    <a:pt x="559" y="1116"/>
                  </a:cubicBezTo>
                  <a:cubicBezTo>
                    <a:pt x="867" y="1116"/>
                    <a:pt x="1117" y="867"/>
                    <a:pt x="1117" y="558"/>
                  </a:cubicBezTo>
                  <a:cubicBezTo>
                    <a:pt x="1117" y="251"/>
                    <a:pt x="867" y="0"/>
                    <a:pt x="5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0"/>
            <p:cNvSpPr/>
            <p:nvPr/>
          </p:nvSpPr>
          <p:spPr>
            <a:xfrm>
              <a:off x="5521235" y="1689263"/>
              <a:ext cx="30965" cy="30965"/>
            </a:xfrm>
            <a:custGeom>
              <a:rect b="b" l="l" r="r" t="t"/>
              <a:pathLst>
                <a:path extrusionOk="0" h="701" w="701">
                  <a:moveTo>
                    <a:pt x="352" y="0"/>
                  </a:moveTo>
                  <a:cubicBezTo>
                    <a:pt x="158" y="0"/>
                    <a:pt x="1" y="157"/>
                    <a:pt x="1" y="351"/>
                  </a:cubicBezTo>
                  <a:cubicBezTo>
                    <a:pt x="1" y="544"/>
                    <a:pt x="158" y="700"/>
                    <a:pt x="352" y="700"/>
                  </a:cubicBezTo>
                  <a:cubicBezTo>
                    <a:pt x="544" y="700"/>
                    <a:pt x="701" y="544"/>
                    <a:pt x="701" y="351"/>
                  </a:cubicBezTo>
                  <a:cubicBezTo>
                    <a:pt x="701" y="157"/>
                    <a:pt x="544" y="0"/>
                    <a:pt x="35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30"/>
            <p:cNvSpPr/>
            <p:nvPr/>
          </p:nvSpPr>
          <p:spPr>
            <a:xfrm>
              <a:off x="5596814" y="1264986"/>
              <a:ext cx="27740" cy="27696"/>
            </a:xfrm>
            <a:custGeom>
              <a:rect b="b" l="l" r="r" t="t"/>
              <a:pathLst>
                <a:path extrusionOk="0" h="627" w="628">
                  <a:moveTo>
                    <a:pt x="314" y="0"/>
                  </a:moveTo>
                  <a:cubicBezTo>
                    <a:pt x="141" y="0"/>
                    <a:pt x="1" y="140"/>
                    <a:pt x="1" y="313"/>
                  </a:cubicBezTo>
                  <a:cubicBezTo>
                    <a:pt x="1" y="487"/>
                    <a:pt x="141" y="626"/>
                    <a:pt x="314" y="626"/>
                  </a:cubicBezTo>
                  <a:cubicBezTo>
                    <a:pt x="487" y="626"/>
                    <a:pt x="628" y="487"/>
                    <a:pt x="628" y="313"/>
                  </a:cubicBezTo>
                  <a:cubicBezTo>
                    <a:pt x="628" y="140"/>
                    <a:pt x="487" y="0"/>
                    <a:pt x="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0"/>
            <p:cNvSpPr/>
            <p:nvPr/>
          </p:nvSpPr>
          <p:spPr>
            <a:xfrm>
              <a:off x="5299621" y="1490354"/>
              <a:ext cx="27254" cy="27210"/>
            </a:xfrm>
            <a:custGeom>
              <a:rect b="b" l="l" r="r" t="t"/>
              <a:pathLst>
                <a:path extrusionOk="0" h="616" w="617">
                  <a:moveTo>
                    <a:pt x="308" y="1"/>
                  </a:moveTo>
                  <a:cubicBezTo>
                    <a:pt x="139" y="1"/>
                    <a:pt x="1" y="138"/>
                    <a:pt x="1" y="308"/>
                  </a:cubicBezTo>
                  <a:cubicBezTo>
                    <a:pt x="1" y="478"/>
                    <a:pt x="139" y="616"/>
                    <a:pt x="308" y="616"/>
                  </a:cubicBezTo>
                  <a:cubicBezTo>
                    <a:pt x="478" y="616"/>
                    <a:pt x="616" y="478"/>
                    <a:pt x="616" y="308"/>
                  </a:cubicBezTo>
                  <a:cubicBezTo>
                    <a:pt x="616" y="138"/>
                    <a:pt x="478" y="1"/>
                    <a:pt x="3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0"/>
            <p:cNvSpPr/>
            <p:nvPr/>
          </p:nvSpPr>
          <p:spPr>
            <a:xfrm>
              <a:off x="5472159" y="1250321"/>
              <a:ext cx="143958" cy="260397"/>
            </a:xfrm>
            <a:custGeom>
              <a:rect b="b" l="l" r="r" t="t"/>
              <a:pathLst>
                <a:path extrusionOk="0" h="5895" w="3259">
                  <a:moveTo>
                    <a:pt x="260" y="1"/>
                  </a:moveTo>
                  <a:lnTo>
                    <a:pt x="0" y="49"/>
                  </a:lnTo>
                  <a:lnTo>
                    <a:pt x="1062" y="5894"/>
                  </a:lnTo>
                  <a:lnTo>
                    <a:pt x="3258" y="696"/>
                  </a:lnTo>
                  <a:lnTo>
                    <a:pt x="3014" y="594"/>
                  </a:lnTo>
                  <a:lnTo>
                    <a:pt x="1163" y="4974"/>
                  </a:lnTo>
                  <a:lnTo>
                    <a:pt x="26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0"/>
            <p:cNvSpPr/>
            <p:nvPr/>
          </p:nvSpPr>
          <p:spPr>
            <a:xfrm>
              <a:off x="5296883" y="1365478"/>
              <a:ext cx="245069" cy="144312"/>
            </a:xfrm>
            <a:custGeom>
              <a:rect b="b" l="l" r="r" t="t"/>
              <a:pathLst>
                <a:path extrusionOk="0" h="3267" w="5548">
                  <a:moveTo>
                    <a:pt x="126" y="1"/>
                  </a:moveTo>
                  <a:lnTo>
                    <a:pt x="0" y="233"/>
                  </a:lnTo>
                  <a:lnTo>
                    <a:pt x="4614" y="2726"/>
                  </a:lnTo>
                  <a:lnTo>
                    <a:pt x="362" y="3004"/>
                  </a:lnTo>
                  <a:lnTo>
                    <a:pt x="379" y="3267"/>
                  </a:lnTo>
                  <a:lnTo>
                    <a:pt x="5547" y="2930"/>
                  </a:lnTo>
                  <a:lnTo>
                    <a:pt x="12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0"/>
            <p:cNvSpPr/>
            <p:nvPr/>
          </p:nvSpPr>
          <p:spPr>
            <a:xfrm>
              <a:off x="5500430" y="1392335"/>
              <a:ext cx="253020" cy="120149"/>
            </a:xfrm>
            <a:custGeom>
              <a:rect b="b" l="l" r="r" t="t"/>
              <a:pathLst>
                <a:path extrusionOk="0" h="2720" w="5728">
                  <a:moveTo>
                    <a:pt x="4407" y="1"/>
                  </a:moveTo>
                  <a:lnTo>
                    <a:pt x="0" y="2318"/>
                  </a:lnTo>
                  <a:lnTo>
                    <a:pt x="5710" y="2720"/>
                  </a:lnTo>
                  <a:lnTo>
                    <a:pt x="5728" y="2456"/>
                  </a:lnTo>
                  <a:lnTo>
                    <a:pt x="945" y="2120"/>
                  </a:lnTo>
                  <a:lnTo>
                    <a:pt x="4531" y="236"/>
                  </a:lnTo>
                  <a:lnTo>
                    <a:pt x="4407"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0"/>
            <p:cNvSpPr/>
            <p:nvPr/>
          </p:nvSpPr>
          <p:spPr>
            <a:xfrm>
              <a:off x="5514432" y="1476484"/>
              <a:ext cx="171389" cy="228681"/>
            </a:xfrm>
            <a:custGeom>
              <a:rect b="b" l="l" r="r" t="t"/>
              <a:pathLst>
                <a:path extrusionOk="0" h="5177" w="3880">
                  <a:moveTo>
                    <a:pt x="1" y="0"/>
                  </a:moveTo>
                  <a:lnTo>
                    <a:pt x="374" y="5177"/>
                  </a:lnTo>
                  <a:lnTo>
                    <a:pt x="637" y="5157"/>
                  </a:lnTo>
                  <a:lnTo>
                    <a:pt x="310" y="629"/>
                  </a:lnTo>
                  <a:lnTo>
                    <a:pt x="310" y="629"/>
                  </a:lnTo>
                  <a:lnTo>
                    <a:pt x="3703" y="3638"/>
                  </a:lnTo>
                  <a:lnTo>
                    <a:pt x="3879" y="3441"/>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0"/>
            <p:cNvSpPr/>
            <p:nvPr/>
          </p:nvSpPr>
          <p:spPr>
            <a:xfrm>
              <a:off x="5339067" y="1485804"/>
              <a:ext cx="186187" cy="177176"/>
            </a:xfrm>
            <a:custGeom>
              <a:rect b="b" l="l" r="r" t="t"/>
              <a:pathLst>
                <a:path extrusionOk="0" h="4011" w="4215">
                  <a:moveTo>
                    <a:pt x="4033" y="0"/>
                  </a:moveTo>
                  <a:lnTo>
                    <a:pt x="0" y="3818"/>
                  </a:lnTo>
                  <a:lnTo>
                    <a:pt x="182" y="4011"/>
                  </a:lnTo>
                  <a:lnTo>
                    <a:pt x="4215" y="192"/>
                  </a:lnTo>
                  <a:lnTo>
                    <a:pt x="403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76" name="Google Shape;1676;p30"/>
          <p:cNvSpPr/>
          <p:nvPr/>
        </p:nvSpPr>
        <p:spPr>
          <a:xfrm>
            <a:off x="330642" y="1389372"/>
            <a:ext cx="124390" cy="96517"/>
          </a:xfrm>
          <a:custGeom>
            <a:rect b="b" l="l" r="r" t="t"/>
            <a:pathLst>
              <a:path extrusionOk="0" h="2185" w="2816">
                <a:moveTo>
                  <a:pt x="1408" y="1"/>
                </a:moveTo>
                <a:cubicBezTo>
                  <a:pt x="3" y="1"/>
                  <a:pt x="0" y="2184"/>
                  <a:pt x="1408" y="2184"/>
                </a:cubicBezTo>
                <a:cubicBezTo>
                  <a:pt x="2813" y="2184"/>
                  <a:pt x="2816" y="1"/>
                  <a:pt x="1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77" name="Google Shape;1677;p30"/>
          <p:cNvGrpSpPr/>
          <p:nvPr/>
        </p:nvGrpSpPr>
        <p:grpSpPr>
          <a:xfrm>
            <a:off x="205687" y="2746380"/>
            <a:ext cx="374318" cy="372065"/>
            <a:chOff x="1034987" y="3936892"/>
            <a:chExt cx="374318" cy="372065"/>
          </a:xfrm>
        </p:grpSpPr>
        <p:sp>
          <p:nvSpPr>
            <p:cNvPr id="1678" name="Google Shape;1678;p30"/>
            <p:cNvSpPr/>
            <p:nvPr/>
          </p:nvSpPr>
          <p:spPr>
            <a:xfrm>
              <a:off x="1110876" y="4030317"/>
              <a:ext cx="214678" cy="214678"/>
            </a:xfrm>
            <a:custGeom>
              <a:rect b="b" l="l" r="r" t="t"/>
              <a:pathLst>
                <a:path extrusionOk="0" h="4860" w="4860">
                  <a:moveTo>
                    <a:pt x="2430" y="1"/>
                  </a:moveTo>
                  <a:cubicBezTo>
                    <a:pt x="1088" y="1"/>
                    <a:pt x="0" y="1088"/>
                    <a:pt x="0" y="2430"/>
                  </a:cubicBezTo>
                  <a:cubicBezTo>
                    <a:pt x="0" y="3772"/>
                    <a:pt x="1088" y="4859"/>
                    <a:pt x="2430" y="4859"/>
                  </a:cubicBezTo>
                  <a:cubicBezTo>
                    <a:pt x="3772" y="4859"/>
                    <a:pt x="4859" y="3772"/>
                    <a:pt x="4859" y="2430"/>
                  </a:cubicBezTo>
                  <a:cubicBezTo>
                    <a:pt x="4859" y="1088"/>
                    <a:pt x="3772" y="1"/>
                    <a:pt x="24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0"/>
            <p:cNvSpPr/>
            <p:nvPr/>
          </p:nvSpPr>
          <p:spPr>
            <a:xfrm>
              <a:off x="1163220" y="3936892"/>
              <a:ext cx="45321" cy="45321"/>
            </a:xfrm>
            <a:custGeom>
              <a:rect b="b" l="l" r="r" t="t"/>
              <a:pathLst>
                <a:path extrusionOk="0" h="1026" w="1026">
                  <a:moveTo>
                    <a:pt x="514" y="1"/>
                  </a:moveTo>
                  <a:cubicBezTo>
                    <a:pt x="230" y="1"/>
                    <a:pt x="1" y="230"/>
                    <a:pt x="1" y="514"/>
                  </a:cubicBezTo>
                  <a:cubicBezTo>
                    <a:pt x="1" y="796"/>
                    <a:pt x="230" y="1025"/>
                    <a:pt x="514" y="1025"/>
                  </a:cubicBezTo>
                  <a:cubicBezTo>
                    <a:pt x="796" y="1025"/>
                    <a:pt x="1025" y="796"/>
                    <a:pt x="1025" y="514"/>
                  </a:cubicBezTo>
                  <a:cubicBezTo>
                    <a:pt x="1025" y="230"/>
                    <a:pt x="796" y="1"/>
                    <a:pt x="5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0"/>
            <p:cNvSpPr/>
            <p:nvPr/>
          </p:nvSpPr>
          <p:spPr>
            <a:xfrm>
              <a:off x="1067057" y="4244951"/>
              <a:ext cx="36752" cy="36707"/>
            </a:xfrm>
            <a:custGeom>
              <a:rect b="b" l="l" r="r" t="t"/>
              <a:pathLst>
                <a:path extrusionOk="0" h="831" w="832">
                  <a:moveTo>
                    <a:pt x="416" y="0"/>
                  </a:moveTo>
                  <a:cubicBezTo>
                    <a:pt x="187" y="0"/>
                    <a:pt x="1" y="186"/>
                    <a:pt x="1" y="415"/>
                  </a:cubicBezTo>
                  <a:cubicBezTo>
                    <a:pt x="1" y="646"/>
                    <a:pt x="187" y="831"/>
                    <a:pt x="416" y="831"/>
                  </a:cubicBezTo>
                  <a:cubicBezTo>
                    <a:pt x="645" y="831"/>
                    <a:pt x="831" y="646"/>
                    <a:pt x="831" y="415"/>
                  </a:cubicBezTo>
                  <a:cubicBezTo>
                    <a:pt x="831" y="186"/>
                    <a:pt x="645" y="0"/>
                    <a:pt x="4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0"/>
            <p:cNvSpPr/>
            <p:nvPr/>
          </p:nvSpPr>
          <p:spPr>
            <a:xfrm>
              <a:off x="1325554" y="4231479"/>
              <a:ext cx="24781" cy="24781"/>
            </a:xfrm>
            <a:custGeom>
              <a:rect b="b" l="l" r="r" t="t"/>
              <a:pathLst>
                <a:path extrusionOk="0" h="561" w="561">
                  <a:moveTo>
                    <a:pt x="280" y="0"/>
                  </a:moveTo>
                  <a:cubicBezTo>
                    <a:pt x="125" y="0"/>
                    <a:pt x="0" y="125"/>
                    <a:pt x="0" y="280"/>
                  </a:cubicBezTo>
                  <a:cubicBezTo>
                    <a:pt x="0" y="436"/>
                    <a:pt x="125" y="560"/>
                    <a:pt x="280" y="560"/>
                  </a:cubicBezTo>
                  <a:cubicBezTo>
                    <a:pt x="435" y="560"/>
                    <a:pt x="561" y="436"/>
                    <a:pt x="561" y="280"/>
                  </a:cubicBezTo>
                  <a:cubicBezTo>
                    <a:pt x="561" y="125"/>
                    <a:pt x="435" y="0"/>
                    <a:pt x="2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0"/>
            <p:cNvSpPr/>
            <p:nvPr/>
          </p:nvSpPr>
          <p:spPr>
            <a:xfrm>
              <a:off x="1337922" y="4056644"/>
              <a:ext cx="23765" cy="23721"/>
            </a:xfrm>
            <a:custGeom>
              <a:rect b="b" l="l" r="r" t="t"/>
              <a:pathLst>
                <a:path extrusionOk="0" h="537" w="538">
                  <a:moveTo>
                    <a:pt x="268" y="0"/>
                  </a:moveTo>
                  <a:cubicBezTo>
                    <a:pt x="121" y="0"/>
                    <a:pt x="0" y="120"/>
                    <a:pt x="0" y="268"/>
                  </a:cubicBezTo>
                  <a:cubicBezTo>
                    <a:pt x="0" y="416"/>
                    <a:pt x="121" y="537"/>
                    <a:pt x="268" y="537"/>
                  </a:cubicBezTo>
                  <a:cubicBezTo>
                    <a:pt x="417" y="537"/>
                    <a:pt x="537" y="416"/>
                    <a:pt x="537" y="268"/>
                  </a:cubicBezTo>
                  <a:cubicBezTo>
                    <a:pt x="537" y="120"/>
                    <a:pt x="417" y="0"/>
                    <a:pt x="2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30"/>
            <p:cNvSpPr/>
            <p:nvPr/>
          </p:nvSpPr>
          <p:spPr>
            <a:xfrm>
              <a:off x="1034987" y="4030405"/>
              <a:ext cx="36089" cy="36045"/>
            </a:xfrm>
            <a:custGeom>
              <a:rect b="b" l="l" r="r" t="t"/>
              <a:pathLst>
                <a:path extrusionOk="0" h="816" w="817">
                  <a:moveTo>
                    <a:pt x="409" y="1"/>
                  </a:moveTo>
                  <a:cubicBezTo>
                    <a:pt x="184" y="1"/>
                    <a:pt x="1" y="183"/>
                    <a:pt x="1" y="408"/>
                  </a:cubicBezTo>
                  <a:cubicBezTo>
                    <a:pt x="1" y="634"/>
                    <a:pt x="184" y="815"/>
                    <a:pt x="409" y="815"/>
                  </a:cubicBezTo>
                  <a:cubicBezTo>
                    <a:pt x="634" y="815"/>
                    <a:pt x="817" y="634"/>
                    <a:pt x="817" y="408"/>
                  </a:cubicBezTo>
                  <a:cubicBezTo>
                    <a:pt x="817" y="183"/>
                    <a:pt x="634" y="1"/>
                    <a:pt x="4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0"/>
            <p:cNvSpPr/>
            <p:nvPr/>
          </p:nvSpPr>
          <p:spPr>
            <a:xfrm>
              <a:off x="1372554" y="4131384"/>
              <a:ext cx="36752" cy="36796"/>
            </a:xfrm>
            <a:custGeom>
              <a:rect b="b" l="l" r="r" t="t"/>
              <a:pathLst>
                <a:path extrusionOk="0" h="833" w="832">
                  <a:moveTo>
                    <a:pt x="417" y="1"/>
                  </a:moveTo>
                  <a:cubicBezTo>
                    <a:pt x="186" y="1"/>
                    <a:pt x="0" y="187"/>
                    <a:pt x="0" y="417"/>
                  </a:cubicBezTo>
                  <a:cubicBezTo>
                    <a:pt x="0" y="646"/>
                    <a:pt x="186" y="832"/>
                    <a:pt x="417" y="832"/>
                  </a:cubicBezTo>
                  <a:cubicBezTo>
                    <a:pt x="646" y="832"/>
                    <a:pt x="832" y="646"/>
                    <a:pt x="832" y="417"/>
                  </a:cubicBezTo>
                  <a:cubicBezTo>
                    <a:pt x="832" y="187"/>
                    <a:pt x="646" y="1"/>
                    <a:pt x="4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0"/>
            <p:cNvSpPr/>
            <p:nvPr/>
          </p:nvSpPr>
          <p:spPr>
            <a:xfrm>
              <a:off x="1218215" y="4285855"/>
              <a:ext cx="23102" cy="23102"/>
            </a:xfrm>
            <a:custGeom>
              <a:rect b="b" l="l" r="r" t="t"/>
              <a:pathLst>
                <a:path extrusionOk="0" h="523" w="523">
                  <a:moveTo>
                    <a:pt x="261" y="1"/>
                  </a:moveTo>
                  <a:cubicBezTo>
                    <a:pt x="117" y="1"/>
                    <a:pt x="0" y="118"/>
                    <a:pt x="0" y="262"/>
                  </a:cubicBezTo>
                  <a:cubicBezTo>
                    <a:pt x="0" y="406"/>
                    <a:pt x="117" y="523"/>
                    <a:pt x="261" y="523"/>
                  </a:cubicBezTo>
                  <a:cubicBezTo>
                    <a:pt x="405" y="523"/>
                    <a:pt x="522" y="406"/>
                    <a:pt x="522" y="262"/>
                  </a:cubicBezTo>
                  <a:cubicBezTo>
                    <a:pt x="522" y="118"/>
                    <a:pt x="405" y="1"/>
                    <a:pt x="2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0"/>
            <p:cNvSpPr/>
            <p:nvPr/>
          </p:nvSpPr>
          <p:spPr>
            <a:xfrm>
              <a:off x="1274491" y="3969624"/>
              <a:ext cx="20673" cy="20717"/>
            </a:xfrm>
            <a:custGeom>
              <a:rect b="b" l="l" r="r" t="t"/>
              <a:pathLst>
                <a:path extrusionOk="0" h="469" w="468">
                  <a:moveTo>
                    <a:pt x="234" y="1"/>
                  </a:moveTo>
                  <a:cubicBezTo>
                    <a:pt x="106" y="1"/>
                    <a:pt x="0" y="106"/>
                    <a:pt x="0" y="234"/>
                  </a:cubicBezTo>
                  <a:cubicBezTo>
                    <a:pt x="0" y="364"/>
                    <a:pt x="106" y="468"/>
                    <a:pt x="234" y="468"/>
                  </a:cubicBezTo>
                  <a:cubicBezTo>
                    <a:pt x="363" y="468"/>
                    <a:pt x="468" y="364"/>
                    <a:pt x="468" y="234"/>
                  </a:cubicBezTo>
                  <a:cubicBezTo>
                    <a:pt x="468" y="106"/>
                    <a:pt x="363" y="1"/>
                    <a:pt x="2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0"/>
            <p:cNvSpPr/>
            <p:nvPr/>
          </p:nvSpPr>
          <p:spPr>
            <a:xfrm>
              <a:off x="1053054" y="4137656"/>
              <a:ext cx="20275" cy="20275"/>
            </a:xfrm>
            <a:custGeom>
              <a:rect b="b" l="l" r="r" t="t"/>
              <a:pathLst>
                <a:path extrusionOk="0" h="459" w="459">
                  <a:moveTo>
                    <a:pt x="230" y="0"/>
                  </a:moveTo>
                  <a:cubicBezTo>
                    <a:pt x="102" y="0"/>
                    <a:pt x="0" y="103"/>
                    <a:pt x="0" y="230"/>
                  </a:cubicBezTo>
                  <a:cubicBezTo>
                    <a:pt x="0" y="357"/>
                    <a:pt x="102" y="459"/>
                    <a:pt x="230" y="459"/>
                  </a:cubicBezTo>
                  <a:cubicBezTo>
                    <a:pt x="355" y="459"/>
                    <a:pt x="459" y="357"/>
                    <a:pt x="459" y="230"/>
                  </a:cubicBezTo>
                  <a:cubicBezTo>
                    <a:pt x="459" y="103"/>
                    <a:pt x="355" y="0"/>
                    <a:pt x="2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0"/>
            <p:cNvSpPr/>
            <p:nvPr/>
          </p:nvSpPr>
          <p:spPr>
            <a:xfrm>
              <a:off x="1181596" y="3958758"/>
              <a:ext cx="107251" cy="194050"/>
            </a:xfrm>
            <a:custGeom>
              <a:rect b="b" l="l" r="r" t="t"/>
              <a:pathLst>
                <a:path extrusionOk="0" h="4393" w="2428">
                  <a:moveTo>
                    <a:pt x="194" y="1"/>
                  </a:moveTo>
                  <a:lnTo>
                    <a:pt x="0" y="36"/>
                  </a:lnTo>
                  <a:lnTo>
                    <a:pt x="792" y="4393"/>
                  </a:lnTo>
                  <a:lnTo>
                    <a:pt x="2428" y="519"/>
                  </a:lnTo>
                  <a:lnTo>
                    <a:pt x="2246" y="443"/>
                  </a:lnTo>
                  <a:lnTo>
                    <a:pt x="868" y="3708"/>
                  </a:lnTo>
                  <a:lnTo>
                    <a:pt x="1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0"/>
            <p:cNvSpPr/>
            <p:nvPr/>
          </p:nvSpPr>
          <p:spPr>
            <a:xfrm>
              <a:off x="1050934" y="4044585"/>
              <a:ext cx="182697" cy="107604"/>
            </a:xfrm>
            <a:custGeom>
              <a:rect b="b" l="l" r="r" t="t"/>
              <a:pathLst>
                <a:path extrusionOk="0" h="2436" w="4136">
                  <a:moveTo>
                    <a:pt x="95" y="1"/>
                  </a:moveTo>
                  <a:lnTo>
                    <a:pt x="1" y="174"/>
                  </a:lnTo>
                  <a:lnTo>
                    <a:pt x="3439" y="2031"/>
                  </a:lnTo>
                  <a:lnTo>
                    <a:pt x="271" y="2238"/>
                  </a:lnTo>
                  <a:lnTo>
                    <a:pt x="283" y="2435"/>
                  </a:lnTo>
                  <a:lnTo>
                    <a:pt x="4136" y="2183"/>
                  </a:lnTo>
                  <a:lnTo>
                    <a:pt x="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0"/>
            <p:cNvSpPr/>
            <p:nvPr/>
          </p:nvSpPr>
          <p:spPr>
            <a:xfrm>
              <a:off x="1202622" y="4064595"/>
              <a:ext cx="188661" cy="89538"/>
            </a:xfrm>
            <a:custGeom>
              <a:rect b="b" l="l" r="r" t="t"/>
              <a:pathLst>
                <a:path extrusionOk="0" h="2027" w="4271">
                  <a:moveTo>
                    <a:pt x="3286" y="0"/>
                  </a:moveTo>
                  <a:lnTo>
                    <a:pt x="1" y="1728"/>
                  </a:lnTo>
                  <a:lnTo>
                    <a:pt x="4257" y="2027"/>
                  </a:lnTo>
                  <a:lnTo>
                    <a:pt x="4270" y="1830"/>
                  </a:lnTo>
                  <a:lnTo>
                    <a:pt x="706" y="1581"/>
                  </a:lnTo>
                  <a:lnTo>
                    <a:pt x="3378" y="175"/>
                  </a:lnTo>
                  <a:lnTo>
                    <a:pt x="3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0"/>
            <p:cNvSpPr/>
            <p:nvPr/>
          </p:nvSpPr>
          <p:spPr>
            <a:xfrm>
              <a:off x="1213091" y="4127276"/>
              <a:ext cx="127747" cy="170462"/>
            </a:xfrm>
            <a:custGeom>
              <a:rect b="b" l="l" r="r" t="t"/>
              <a:pathLst>
                <a:path extrusionOk="0" h="3859" w="2892">
                  <a:moveTo>
                    <a:pt x="1" y="1"/>
                  </a:moveTo>
                  <a:lnTo>
                    <a:pt x="279" y="3859"/>
                  </a:lnTo>
                  <a:lnTo>
                    <a:pt x="476" y="3845"/>
                  </a:lnTo>
                  <a:lnTo>
                    <a:pt x="232" y="469"/>
                  </a:lnTo>
                  <a:lnTo>
                    <a:pt x="2761" y="2713"/>
                  </a:lnTo>
                  <a:lnTo>
                    <a:pt x="2891" y="2565"/>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0"/>
            <p:cNvSpPr/>
            <p:nvPr/>
          </p:nvSpPr>
          <p:spPr>
            <a:xfrm>
              <a:off x="1082605" y="4134255"/>
              <a:ext cx="138790" cy="132032"/>
            </a:xfrm>
            <a:custGeom>
              <a:rect b="b" l="l" r="r" t="t"/>
              <a:pathLst>
                <a:path extrusionOk="0" h="2989" w="3142">
                  <a:moveTo>
                    <a:pt x="3007" y="0"/>
                  </a:moveTo>
                  <a:lnTo>
                    <a:pt x="1" y="2845"/>
                  </a:lnTo>
                  <a:lnTo>
                    <a:pt x="137" y="2988"/>
                  </a:lnTo>
                  <a:lnTo>
                    <a:pt x="3142" y="143"/>
                  </a:lnTo>
                  <a:lnTo>
                    <a:pt x="30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93" name="Google Shape;1693;p30"/>
          <p:cNvSpPr/>
          <p:nvPr/>
        </p:nvSpPr>
        <p:spPr>
          <a:xfrm>
            <a:off x="8717417" y="2146754"/>
            <a:ext cx="124390" cy="96517"/>
          </a:xfrm>
          <a:custGeom>
            <a:rect b="b" l="l" r="r" t="t"/>
            <a:pathLst>
              <a:path extrusionOk="0" h="2185" w="2816">
                <a:moveTo>
                  <a:pt x="1409" y="0"/>
                </a:moveTo>
                <a:cubicBezTo>
                  <a:pt x="3" y="0"/>
                  <a:pt x="1" y="2184"/>
                  <a:pt x="1409" y="2184"/>
                </a:cubicBezTo>
                <a:cubicBezTo>
                  <a:pt x="2813" y="2184"/>
                  <a:pt x="2815" y="0"/>
                  <a:pt x="140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0" name="Shape 170"/>
        <p:cNvGrpSpPr/>
        <p:nvPr/>
      </p:nvGrpSpPr>
      <p:grpSpPr>
        <a:xfrm>
          <a:off x="0" y="0"/>
          <a:ext cx="0" cy="0"/>
          <a:chOff x="0" y="0"/>
          <a:chExt cx="0" cy="0"/>
        </a:xfrm>
      </p:grpSpPr>
      <p:grpSp>
        <p:nvGrpSpPr>
          <p:cNvPr id="171" name="Google Shape;171;p4"/>
          <p:cNvGrpSpPr/>
          <p:nvPr/>
        </p:nvGrpSpPr>
        <p:grpSpPr>
          <a:xfrm>
            <a:off x="-12700" y="3175"/>
            <a:ext cx="9220200" cy="5200800"/>
            <a:chOff x="-12700" y="3175"/>
            <a:chExt cx="9220200" cy="5200800"/>
          </a:xfrm>
        </p:grpSpPr>
        <p:cxnSp>
          <p:nvCxnSpPr>
            <p:cNvPr id="172" name="Google Shape;172;p4"/>
            <p:cNvCxnSpPr/>
            <p:nvPr/>
          </p:nvCxnSpPr>
          <p:spPr>
            <a:xfrm>
              <a:off x="71221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73" name="Google Shape;173;p4"/>
            <p:cNvCxnSpPr/>
            <p:nvPr/>
          </p:nvCxnSpPr>
          <p:spPr>
            <a:xfrm>
              <a:off x="156994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74" name="Google Shape;174;p4"/>
            <p:cNvCxnSpPr/>
            <p:nvPr/>
          </p:nvCxnSpPr>
          <p:spPr>
            <a:xfrm>
              <a:off x="242767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75" name="Google Shape;175;p4"/>
            <p:cNvCxnSpPr/>
            <p:nvPr/>
          </p:nvCxnSpPr>
          <p:spPr>
            <a:xfrm>
              <a:off x="328540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76" name="Google Shape;176;p4"/>
            <p:cNvCxnSpPr/>
            <p:nvPr/>
          </p:nvCxnSpPr>
          <p:spPr>
            <a:xfrm>
              <a:off x="414313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77" name="Google Shape;177;p4"/>
            <p:cNvCxnSpPr/>
            <p:nvPr/>
          </p:nvCxnSpPr>
          <p:spPr>
            <a:xfrm>
              <a:off x="500086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78" name="Google Shape;178;p4"/>
            <p:cNvCxnSpPr/>
            <p:nvPr/>
          </p:nvCxnSpPr>
          <p:spPr>
            <a:xfrm>
              <a:off x="585859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79" name="Google Shape;179;p4"/>
            <p:cNvCxnSpPr/>
            <p:nvPr/>
          </p:nvCxnSpPr>
          <p:spPr>
            <a:xfrm>
              <a:off x="671632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80" name="Google Shape;180;p4"/>
            <p:cNvCxnSpPr/>
            <p:nvPr/>
          </p:nvCxnSpPr>
          <p:spPr>
            <a:xfrm>
              <a:off x="7574057"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81" name="Google Shape;181;p4"/>
            <p:cNvCxnSpPr/>
            <p:nvPr/>
          </p:nvCxnSpPr>
          <p:spPr>
            <a:xfrm>
              <a:off x="8431788"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82" name="Google Shape;182;p4"/>
            <p:cNvCxnSpPr/>
            <p:nvPr/>
          </p:nvCxnSpPr>
          <p:spPr>
            <a:xfrm>
              <a:off x="-12700" y="67615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83" name="Google Shape;183;p4"/>
            <p:cNvCxnSpPr/>
            <p:nvPr/>
          </p:nvCxnSpPr>
          <p:spPr>
            <a:xfrm>
              <a:off x="-12700" y="143439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84" name="Google Shape;184;p4"/>
            <p:cNvCxnSpPr/>
            <p:nvPr/>
          </p:nvCxnSpPr>
          <p:spPr>
            <a:xfrm>
              <a:off x="-12700" y="219263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85" name="Google Shape;185;p4"/>
            <p:cNvCxnSpPr/>
            <p:nvPr/>
          </p:nvCxnSpPr>
          <p:spPr>
            <a:xfrm>
              <a:off x="-12700" y="295087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86" name="Google Shape;186;p4"/>
            <p:cNvCxnSpPr/>
            <p:nvPr/>
          </p:nvCxnSpPr>
          <p:spPr>
            <a:xfrm>
              <a:off x="-12700" y="370911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87" name="Google Shape;187;p4"/>
            <p:cNvCxnSpPr/>
            <p:nvPr/>
          </p:nvCxnSpPr>
          <p:spPr>
            <a:xfrm>
              <a:off x="-12700" y="4467350"/>
              <a:ext cx="9220200" cy="0"/>
            </a:xfrm>
            <a:prstGeom prst="straightConnector1">
              <a:avLst/>
            </a:prstGeom>
            <a:noFill/>
            <a:ln cap="flat" cmpd="sng" w="9525">
              <a:solidFill>
                <a:schemeClr val="accent4"/>
              </a:solidFill>
              <a:prstDash val="solid"/>
              <a:round/>
              <a:headEnd len="med" w="med" type="none"/>
              <a:tailEnd len="med" w="med" type="none"/>
            </a:ln>
          </p:spPr>
        </p:cxnSp>
      </p:grpSp>
      <p:sp>
        <p:nvSpPr>
          <p:cNvPr id="188" name="Google Shape;188;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89" name="Google Shape;189;p4"/>
          <p:cNvSpPr txBox="1"/>
          <p:nvPr>
            <p:ph idx="1" type="body"/>
          </p:nvPr>
        </p:nvSpPr>
        <p:spPr>
          <a:xfrm>
            <a:off x="720000" y="1151073"/>
            <a:ext cx="7704000" cy="3720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a:lvl1pPr>
            <a:lvl2pPr indent="-317500" lvl="1" marL="914400" rtl="0">
              <a:lnSpc>
                <a:spcPct val="100000"/>
              </a:lnSpc>
              <a:spcBef>
                <a:spcPts val="0"/>
              </a:spcBef>
              <a:spcAft>
                <a:spcPts val="0"/>
              </a:spcAft>
              <a:buSzPts val="1400"/>
              <a:buChar char="○"/>
              <a:defRPr/>
            </a:lvl2pPr>
            <a:lvl3pPr indent="-317500" lvl="2" marL="1371600" rtl="0">
              <a:lnSpc>
                <a:spcPct val="100000"/>
              </a:lnSpc>
              <a:spcBef>
                <a:spcPts val="0"/>
              </a:spcBef>
              <a:spcAft>
                <a:spcPts val="0"/>
              </a:spcAft>
              <a:buSzPts val="1400"/>
              <a:buChar char="■"/>
              <a:defRPr/>
            </a:lvl3pPr>
            <a:lvl4pPr indent="-317500" lvl="3" marL="1828800" rtl="0">
              <a:lnSpc>
                <a:spcPct val="100000"/>
              </a:lnSpc>
              <a:spcBef>
                <a:spcPts val="0"/>
              </a:spcBef>
              <a:spcAft>
                <a:spcPts val="0"/>
              </a:spcAft>
              <a:buSzPts val="1400"/>
              <a:buChar char="●"/>
              <a:defRPr/>
            </a:lvl4pPr>
            <a:lvl5pPr indent="-317500" lvl="4" marL="2286000" rtl="0">
              <a:lnSpc>
                <a:spcPct val="100000"/>
              </a:lnSpc>
              <a:spcBef>
                <a:spcPts val="0"/>
              </a:spcBef>
              <a:spcAft>
                <a:spcPts val="0"/>
              </a:spcAft>
              <a:buSzPts val="1400"/>
              <a:buChar char="○"/>
              <a:defRPr/>
            </a:lvl5pPr>
            <a:lvl6pPr indent="-317500" lvl="5" marL="2743200" rtl="0">
              <a:lnSpc>
                <a:spcPct val="100000"/>
              </a:lnSpc>
              <a:spcBef>
                <a:spcPts val="0"/>
              </a:spcBef>
              <a:spcAft>
                <a:spcPts val="0"/>
              </a:spcAft>
              <a:buSzPts val="1400"/>
              <a:buChar char="■"/>
              <a:defRPr/>
            </a:lvl6pPr>
            <a:lvl7pPr indent="-317500" lvl="6" marL="3200400" rtl="0">
              <a:lnSpc>
                <a:spcPct val="100000"/>
              </a:lnSpc>
              <a:spcBef>
                <a:spcPts val="0"/>
              </a:spcBef>
              <a:spcAft>
                <a:spcPts val="0"/>
              </a:spcAft>
              <a:buSzPts val="1400"/>
              <a:buChar char="●"/>
              <a:defRPr/>
            </a:lvl7pPr>
            <a:lvl8pPr indent="-317500" lvl="7" marL="3657600" rtl="0">
              <a:lnSpc>
                <a:spcPct val="100000"/>
              </a:lnSpc>
              <a:spcBef>
                <a:spcPts val="0"/>
              </a:spcBef>
              <a:spcAft>
                <a:spcPts val="0"/>
              </a:spcAft>
              <a:buSzPts val="1400"/>
              <a:buChar char="○"/>
              <a:defRPr/>
            </a:lvl8pPr>
            <a:lvl9pPr indent="-317500" lvl="8" marL="4114800" rtl="0">
              <a:lnSpc>
                <a:spcPct val="100000"/>
              </a:lnSpc>
              <a:spcBef>
                <a:spcPts val="0"/>
              </a:spcBef>
              <a:spcAft>
                <a:spcPts val="0"/>
              </a:spcAft>
              <a:buSzPts val="1400"/>
              <a:buChar char="■"/>
              <a:defRPr/>
            </a:lvl9pPr>
          </a:lstStyle>
          <a:p/>
        </p:txBody>
      </p:sp>
      <p:grpSp>
        <p:nvGrpSpPr>
          <p:cNvPr id="190" name="Google Shape;190;p4"/>
          <p:cNvGrpSpPr/>
          <p:nvPr/>
        </p:nvGrpSpPr>
        <p:grpSpPr>
          <a:xfrm>
            <a:off x="136951" y="1959342"/>
            <a:ext cx="411202" cy="408684"/>
            <a:chOff x="4404201" y="2514317"/>
            <a:chExt cx="411202" cy="408684"/>
          </a:xfrm>
        </p:grpSpPr>
        <p:sp>
          <p:nvSpPr>
            <p:cNvPr id="191" name="Google Shape;191;p4"/>
            <p:cNvSpPr/>
            <p:nvPr/>
          </p:nvSpPr>
          <p:spPr>
            <a:xfrm>
              <a:off x="4487598" y="2616930"/>
              <a:ext cx="235793" cy="235793"/>
            </a:xfrm>
            <a:custGeom>
              <a:rect b="b" l="l" r="r" t="t"/>
              <a:pathLst>
                <a:path extrusionOk="0" h="5338" w="5338">
                  <a:moveTo>
                    <a:pt x="2669" y="0"/>
                  </a:moveTo>
                  <a:cubicBezTo>
                    <a:pt x="1195" y="0"/>
                    <a:pt x="1" y="1195"/>
                    <a:pt x="1" y="2669"/>
                  </a:cubicBezTo>
                  <a:cubicBezTo>
                    <a:pt x="1" y="4143"/>
                    <a:pt x="1195" y="5338"/>
                    <a:pt x="2669" y="5338"/>
                  </a:cubicBezTo>
                  <a:cubicBezTo>
                    <a:pt x="4142" y="5338"/>
                    <a:pt x="5338" y="4143"/>
                    <a:pt x="5338" y="2669"/>
                  </a:cubicBezTo>
                  <a:cubicBezTo>
                    <a:pt x="5338" y="1195"/>
                    <a:pt x="4142" y="0"/>
                    <a:pt x="26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4"/>
            <p:cNvSpPr/>
            <p:nvPr/>
          </p:nvSpPr>
          <p:spPr>
            <a:xfrm>
              <a:off x="4545067" y="2514317"/>
              <a:ext cx="49738" cy="49738"/>
            </a:xfrm>
            <a:custGeom>
              <a:rect b="b" l="l" r="r" t="t"/>
              <a:pathLst>
                <a:path extrusionOk="0" h="1126" w="1126">
                  <a:moveTo>
                    <a:pt x="563" y="0"/>
                  </a:moveTo>
                  <a:cubicBezTo>
                    <a:pt x="253" y="0"/>
                    <a:pt x="1" y="252"/>
                    <a:pt x="1" y="563"/>
                  </a:cubicBezTo>
                  <a:cubicBezTo>
                    <a:pt x="1" y="874"/>
                    <a:pt x="253" y="1125"/>
                    <a:pt x="563" y="1125"/>
                  </a:cubicBezTo>
                  <a:cubicBezTo>
                    <a:pt x="874" y="1125"/>
                    <a:pt x="1126" y="874"/>
                    <a:pt x="1126" y="563"/>
                  </a:cubicBezTo>
                  <a:cubicBezTo>
                    <a:pt x="1126" y="252"/>
                    <a:pt x="874" y="0"/>
                    <a:pt x="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4"/>
            <p:cNvSpPr/>
            <p:nvPr/>
          </p:nvSpPr>
          <p:spPr>
            <a:xfrm>
              <a:off x="4439450" y="2852678"/>
              <a:ext cx="40329" cy="40329"/>
            </a:xfrm>
            <a:custGeom>
              <a:rect b="b" l="l" r="r" t="t"/>
              <a:pathLst>
                <a:path extrusionOk="0" h="913" w="913">
                  <a:moveTo>
                    <a:pt x="456" y="1"/>
                  </a:moveTo>
                  <a:cubicBezTo>
                    <a:pt x="205" y="1"/>
                    <a:pt x="0" y="205"/>
                    <a:pt x="0" y="457"/>
                  </a:cubicBezTo>
                  <a:cubicBezTo>
                    <a:pt x="0" y="709"/>
                    <a:pt x="205" y="913"/>
                    <a:pt x="456" y="913"/>
                  </a:cubicBezTo>
                  <a:cubicBezTo>
                    <a:pt x="708" y="913"/>
                    <a:pt x="912" y="709"/>
                    <a:pt x="912" y="457"/>
                  </a:cubicBezTo>
                  <a:cubicBezTo>
                    <a:pt x="912" y="205"/>
                    <a:pt x="708" y="1"/>
                    <a:pt x="4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4"/>
            <p:cNvSpPr/>
            <p:nvPr/>
          </p:nvSpPr>
          <p:spPr>
            <a:xfrm>
              <a:off x="4723347" y="2837880"/>
              <a:ext cx="27254" cy="27210"/>
            </a:xfrm>
            <a:custGeom>
              <a:rect b="b" l="l" r="r" t="t"/>
              <a:pathLst>
                <a:path extrusionOk="0" h="616" w="617">
                  <a:moveTo>
                    <a:pt x="308" y="0"/>
                  </a:moveTo>
                  <a:cubicBezTo>
                    <a:pt x="138" y="0"/>
                    <a:pt x="1" y="137"/>
                    <a:pt x="1" y="307"/>
                  </a:cubicBezTo>
                  <a:cubicBezTo>
                    <a:pt x="1" y="478"/>
                    <a:pt x="138" y="616"/>
                    <a:pt x="308" y="616"/>
                  </a:cubicBezTo>
                  <a:cubicBezTo>
                    <a:pt x="478" y="616"/>
                    <a:pt x="617" y="478"/>
                    <a:pt x="617" y="307"/>
                  </a:cubicBezTo>
                  <a:cubicBezTo>
                    <a:pt x="617" y="137"/>
                    <a:pt x="478" y="0"/>
                    <a:pt x="3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4"/>
            <p:cNvSpPr/>
            <p:nvPr/>
          </p:nvSpPr>
          <p:spPr>
            <a:xfrm>
              <a:off x="4736952" y="2645774"/>
              <a:ext cx="26106" cy="26106"/>
            </a:xfrm>
            <a:custGeom>
              <a:rect b="b" l="l" r="r" t="t"/>
              <a:pathLst>
                <a:path extrusionOk="0" h="591" w="591">
                  <a:moveTo>
                    <a:pt x="295" y="1"/>
                  </a:moveTo>
                  <a:cubicBezTo>
                    <a:pt x="133" y="1"/>
                    <a:pt x="0" y="132"/>
                    <a:pt x="0" y="296"/>
                  </a:cubicBezTo>
                  <a:cubicBezTo>
                    <a:pt x="0" y="458"/>
                    <a:pt x="133" y="591"/>
                    <a:pt x="295" y="591"/>
                  </a:cubicBezTo>
                  <a:cubicBezTo>
                    <a:pt x="459" y="591"/>
                    <a:pt x="590" y="458"/>
                    <a:pt x="590" y="296"/>
                  </a:cubicBezTo>
                  <a:cubicBezTo>
                    <a:pt x="590" y="132"/>
                    <a:pt x="459" y="1"/>
                    <a:pt x="2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4"/>
            <p:cNvSpPr/>
            <p:nvPr/>
          </p:nvSpPr>
          <p:spPr>
            <a:xfrm>
              <a:off x="4404201" y="2617018"/>
              <a:ext cx="39579" cy="39579"/>
            </a:xfrm>
            <a:custGeom>
              <a:rect b="b" l="l" r="r" t="t"/>
              <a:pathLst>
                <a:path extrusionOk="0" h="896" w="896">
                  <a:moveTo>
                    <a:pt x="449" y="1"/>
                  </a:moveTo>
                  <a:cubicBezTo>
                    <a:pt x="202" y="1"/>
                    <a:pt x="1" y="200"/>
                    <a:pt x="1" y="448"/>
                  </a:cubicBezTo>
                  <a:cubicBezTo>
                    <a:pt x="1" y="695"/>
                    <a:pt x="202" y="896"/>
                    <a:pt x="449" y="896"/>
                  </a:cubicBezTo>
                  <a:cubicBezTo>
                    <a:pt x="696" y="896"/>
                    <a:pt x="896" y="695"/>
                    <a:pt x="896" y="448"/>
                  </a:cubicBezTo>
                  <a:cubicBezTo>
                    <a:pt x="896" y="200"/>
                    <a:pt x="696" y="1"/>
                    <a:pt x="44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4"/>
            <p:cNvSpPr/>
            <p:nvPr/>
          </p:nvSpPr>
          <p:spPr>
            <a:xfrm>
              <a:off x="4775029" y="2727935"/>
              <a:ext cx="40374" cy="40418"/>
            </a:xfrm>
            <a:custGeom>
              <a:rect b="b" l="l" r="r" t="t"/>
              <a:pathLst>
                <a:path extrusionOk="0" h="915" w="914">
                  <a:moveTo>
                    <a:pt x="458" y="0"/>
                  </a:moveTo>
                  <a:cubicBezTo>
                    <a:pt x="205" y="0"/>
                    <a:pt x="0" y="205"/>
                    <a:pt x="0" y="457"/>
                  </a:cubicBezTo>
                  <a:cubicBezTo>
                    <a:pt x="0" y="710"/>
                    <a:pt x="205" y="914"/>
                    <a:pt x="458" y="914"/>
                  </a:cubicBezTo>
                  <a:cubicBezTo>
                    <a:pt x="709" y="914"/>
                    <a:pt x="914" y="710"/>
                    <a:pt x="914" y="457"/>
                  </a:cubicBezTo>
                  <a:cubicBezTo>
                    <a:pt x="914" y="205"/>
                    <a:pt x="709" y="0"/>
                    <a:pt x="4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4"/>
            <p:cNvSpPr/>
            <p:nvPr/>
          </p:nvSpPr>
          <p:spPr>
            <a:xfrm>
              <a:off x="4605451" y="2897646"/>
              <a:ext cx="25355" cy="25355"/>
            </a:xfrm>
            <a:custGeom>
              <a:rect b="b" l="l" r="r" t="t"/>
              <a:pathLst>
                <a:path extrusionOk="0" h="574" w="574">
                  <a:moveTo>
                    <a:pt x="288" y="0"/>
                  </a:moveTo>
                  <a:cubicBezTo>
                    <a:pt x="129" y="0"/>
                    <a:pt x="1" y="129"/>
                    <a:pt x="1" y="287"/>
                  </a:cubicBezTo>
                  <a:cubicBezTo>
                    <a:pt x="1" y="445"/>
                    <a:pt x="129" y="573"/>
                    <a:pt x="288" y="573"/>
                  </a:cubicBezTo>
                  <a:cubicBezTo>
                    <a:pt x="445" y="573"/>
                    <a:pt x="573" y="445"/>
                    <a:pt x="573" y="287"/>
                  </a:cubicBezTo>
                  <a:cubicBezTo>
                    <a:pt x="573" y="129"/>
                    <a:pt x="445" y="0"/>
                    <a:pt x="2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4"/>
            <p:cNvSpPr/>
            <p:nvPr/>
          </p:nvSpPr>
          <p:spPr>
            <a:xfrm>
              <a:off x="4667292" y="2550229"/>
              <a:ext cx="22749" cy="22749"/>
            </a:xfrm>
            <a:custGeom>
              <a:rect b="b" l="l" r="r" t="t"/>
              <a:pathLst>
                <a:path extrusionOk="0" h="515" w="515">
                  <a:moveTo>
                    <a:pt x="257" y="1"/>
                  </a:moveTo>
                  <a:cubicBezTo>
                    <a:pt x="116" y="1"/>
                    <a:pt x="0" y="116"/>
                    <a:pt x="0" y="258"/>
                  </a:cubicBezTo>
                  <a:cubicBezTo>
                    <a:pt x="0" y="400"/>
                    <a:pt x="116" y="514"/>
                    <a:pt x="257" y="514"/>
                  </a:cubicBezTo>
                  <a:cubicBezTo>
                    <a:pt x="399" y="514"/>
                    <a:pt x="514" y="400"/>
                    <a:pt x="514" y="258"/>
                  </a:cubicBezTo>
                  <a:cubicBezTo>
                    <a:pt x="514" y="116"/>
                    <a:pt x="399" y="1"/>
                    <a:pt x="2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4"/>
            <p:cNvSpPr/>
            <p:nvPr/>
          </p:nvSpPr>
          <p:spPr>
            <a:xfrm>
              <a:off x="4423990" y="2734782"/>
              <a:ext cx="22307" cy="22307"/>
            </a:xfrm>
            <a:custGeom>
              <a:rect b="b" l="l" r="r" t="t"/>
              <a:pathLst>
                <a:path extrusionOk="0" h="505" w="505">
                  <a:moveTo>
                    <a:pt x="253" y="1"/>
                  </a:moveTo>
                  <a:cubicBezTo>
                    <a:pt x="113" y="1"/>
                    <a:pt x="1" y="114"/>
                    <a:pt x="1" y="252"/>
                  </a:cubicBezTo>
                  <a:cubicBezTo>
                    <a:pt x="1" y="392"/>
                    <a:pt x="113" y="504"/>
                    <a:pt x="253" y="504"/>
                  </a:cubicBezTo>
                  <a:cubicBezTo>
                    <a:pt x="391" y="504"/>
                    <a:pt x="505" y="392"/>
                    <a:pt x="505" y="252"/>
                  </a:cubicBezTo>
                  <a:cubicBezTo>
                    <a:pt x="505" y="114"/>
                    <a:pt x="391" y="1"/>
                    <a:pt x="2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4"/>
            <p:cNvSpPr/>
            <p:nvPr/>
          </p:nvSpPr>
          <p:spPr>
            <a:xfrm>
              <a:off x="4565209" y="2538302"/>
              <a:ext cx="117852" cy="213176"/>
            </a:xfrm>
            <a:custGeom>
              <a:rect b="b" l="l" r="r" t="t"/>
              <a:pathLst>
                <a:path extrusionOk="0" h="4826" w="2668">
                  <a:moveTo>
                    <a:pt x="214" y="1"/>
                  </a:moveTo>
                  <a:lnTo>
                    <a:pt x="1" y="39"/>
                  </a:lnTo>
                  <a:lnTo>
                    <a:pt x="870" y="4825"/>
                  </a:lnTo>
                  <a:lnTo>
                    <a:pt x="2668" y="570"/>
                  </a:lnTo>
                  <a:lnTo>
                    <a:pt x="2469" y="486"/>
                  </a:lnTo>
                  <a:lnTo>
                    <a:pt x="954" y="4072"/>
                  </a:lnTo>
                  <a:lnTo>
                    <a:pt x="2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4"/>
            <p:cNvSpPr/>
            <p:nvPr/>
          </p:nvSpPr>
          <p:spPr>
            <a:xfrm>
              <a:off x="4421693" y="2632567"/>
              <a:ext cx="200676" cy="118206"/>
            </a:xfrm>
            <a:custGeom>
              <a:rect b="b" l="l" r="r" t="t"/>
              <a:pathLst>
                <a:path extrusionOk="0" h="2676" w="4543">
                  <a:moveTo>
                    <a:pt x="104" y="0"/>
                  </a:moveTo>
                  <a:lnTo>
                    <a:pt x="1" y="191"/>
                  </a:lnTo>
                  <a:lnTo>
                    <a:pt x="3778" y="2232"/>
                  </a:lnTo>
                  <a:lnTo>
                    <a:pt x="298" y="2459"/>
                  </a:lnTo>
                  <a:lnTo>
                    <a:pt x="312" y="2675"/>
                  </a:lnTo>
                  <a:lnTo>
                    <a:pt x="4543" y="2398"/>
                  </a:lnTo>
                  <a:lnTo>
                    <a:pt x="10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4"/>
            <p:cNvSpPr/>
            <p:nvPr/>
          </p:nvSpPr>
          <p:spPr>
            <a:xfrm>
              <a:off x="4588356" y="2654565"/>
              <a:ext cx="207213" cy="98372"/>
            </a:xfrm>
            <a:custGeom>
              <a:rect b="b" l="l" r="r" t="t"/>
              <a:pathLst>
                <a:path extrusionOk="0" h="2227" w="4691">
                  <a:moveTo>
                    <a:pt x="3609" y="0"/>
                  </a:moveTo>
                  <a:lnTo>
                    <a:pt x="1" y="1898"/>
                  </a:lnTo>
                  <a:lnTo>
                    <a:pt x="4676" y="2226"/>
                  </a:lnTo>
                  <a:lnTo>
                    <a:pt x="4690" y="2011"/>
                  </a:lnTo>
                  <a:lnTo>
                    <a:pt x="776" y="1736"/>
                  </a:lnTo>
                  <a:lnTo>
                    <a:pt x="3710" y="192"/>
                  </a:lnTo>
                  <a:lnTo>
                    <a:pt x="36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4"/>
            <p:cNvSpPr/>
            <p:nvPr/>
          </p:nvSpPr>
          <p:spPr>
            <a:xfrm>
              <a:off x="4599841" y="2723429"/>
              <a:ext cx="140336" cy="187291"/>
            </a:xfrm>
            <a:custGeom>
              <a:rect b="b" l="l" r="r" t="t"/>
              <a:pathLst>
                <a:path extrusionOk="0" h="4240" w="3177">
                  <a:moveTo>
                    <a:pt x="1" y="0"/>
                  </a:moveTo>
                  <a:lnTo>
                    <a:pt x="306" y="4239"/>
                  </a:lnTo>
                  <a:lnTo>
                    <a:pt x="522" y="4223"/>
                  </a:lnTo>
                  <a:lnTo>
                    <a:pt x="255" y="515"/>
                  </a:lnTo>
                  <a:lnTo>
                    <a:pt x="3033" y="2980"/>
                  </a:lnTo>
                  <a:lnTo>
                    <a:pt x="3177" y="2818"/>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4"/>
            <p:cNvSpPr/>
            <p:nvPr/>
          </p:nvSpPr>
          <p:spPr>
            <a:xfrm>
              <a:off x="4456324" y="2731027"/>
              <a:ext cx="152483" cy="145062"/>
            </a:xfrm>
            <a:custGeom>
              <a:rect b="b" l="l" r="r" t="t"/>
              <a:pathLst>
                <a:path extrusionOk="0" h="3284" w="3452">
                  <a:moveTo>
                    <a:pt x="3303" y="0"/>
                  </a:moveTo>
                  <a:lnTo>
                    <a:pt x="1" y="3126"/>
                  </a:lnTo>
                  <a:lnTo>
                    <a:pt x="149" y="3283"/>
                  </a:lnTo>
                  <a:lnTo>
                    <a:pt x="3451" y="157"/>
                  </a:lnTo>
                  <a:lnTo>
                    <a:pt x="33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6" name="Google Shape;206;p4"/>
          <p:cNvSpPr/>
          <p:nvPr/>
        </p:nvSpPr>
        <p:spPr>
          <a:xfrm>
            <a:off x="280392" y="635327"/>
            <a:ext cx="124346" cy="96517"/>
          </a:xfrm>
          <a:custGeom>
            <a:rect b="b" l="l" r="r" t="t"/>
            <a:pathLst>
              <a:path extrusionOk="0" h="2185" w="2815">
                <a:moveTo>
                  <a:pt x="1408" y="1"/>
                </a:moveTo>
                <a:cubicBezTo>
                  <a:pt x="3" y="1"/>
                  <a:pt x="0" y="2185"/>
                  <a:pt x="1408" y="2185"/>
                </a:cubicBezTo>
                <a:cubicBezTo>
                  <a:pt x="2813" y="2185"/>
                  <a:pt x="2815" y="1"/>
                  <a:pt x="14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4"/>
          <p:cNvSpPr/>
          <p:nvPr/>
        </p:nvSpPr>
        <p:spPr>
          <a:xfrm>
            <a:off x="5790798" y="327184"/>
            <a:ext cx="124390" cy="96473"/>
          </a:xfrm>
          <a:custGeom>
            <a:rect b="b" l="l" r="r" t="t"/>
            <a:pathLst>
              <a:path extrusionOk="0" h="2184" w="2816">
                <a:moveTo>
                  <a:pt x="1408" y="0"/>
                </a:moveTo>
                <a:cubicBezTo>
                  <a:pt x="3" y="0"/>
                  <a:pt x="1" y="2184"/>
                  <a:pt x="1408" y="2184"/>
                </a:cubicBezTo>
                <a:cubicBezTo>
                  <a:pt x="2813" y="2184"/>
                  <a:pt x="2815" y="0"/>
                  <a:pt x="14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4"/>
          <p:cNvSpPr/>
          <p:nvPr/>
        </p:nvSpPr>
        <p:spPr>
          <a:xfrm>
            <a:off x="280340" y="3667131"/>
            <a:ext cx="124434" cy="96473"/>
          </a:xfrm>
          <a:custGeom>
            <a:rect b="b" l="l" r="r" t="t"/>
            <a:pathLst>
              <a:path extrusionOk="0" h="2184" w="2817">
                <a:moveTo>
                  <a:pt x="1408" y="0"/>
                </a:moveTo>
                <a:cubicBezTo>
                  <a:pt x="3" y="0"/>
                  <a:pt x="0" y="2184"/>
                  <a:pt x="1408" y="2184"/>
                </a:cubicBezTo>
                <a:cubicBezTo>
                  <a:pt x="2814" y="2184"/>
                  <a:pt x="2816" y="0"/>
                  <a:pt x="14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4"/>
          <p:cNvSpPr/>
          <p:nvPr/>
        </p:nvSpPr>
        <p:spPr>
          <a:xfrm>
            <a:off x="8713367" y="4418850"/>
            <a:ext cx="124390" cy="96517"/>
          </a:xfrm>
          <a:custGeom>
            <a:rect b="b" l="l" r="r" t="t"/>
            <a:pathLst>
              <a:path extrusionOk="0" h="2185" w="2816">
                <a:moveTo>
                  <a:pt x="1409" y="0"/>
                </a:moveTo>
                <a:cubicBezTo>
                  <a:pt x="3" y="0"/>
                  <a:pt x="1" y="2184"/>
                  <a:pt x="1409" y="2184"/>
                </a:cubicBezTo>
                <a:cubicBezTo>
                  <a:pt x="2813" y="2184"/>
                  <a:pt x="2815" y="0"/>
                  <a:pt x="14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0" name="Google Shape;210;p4"/>
          <p:cNvGrpSpPr/>
          <p:nvPr/>
        </p:nvGrpSpPr>
        <p:grpSpPr>
          <a:xfrm>
            <a:off x="8688846" y="2819338"/>
            <a:ext cx="274395" cy="272715"/>
            <a:chOff x="4404201" y="2514317"/>
            <a:chExt cx="411202" cy="408684"/>
          </a:xfrm>
        </p:grpSpPr>
        <p:sp>
          <p:nvSpPr>
            <p:cNvPr id="211" name="Google Shape;211;p4"/>
            <p:cNvSpPr/>
            <p:nvPr/>
          </p:nvSpPr>
          <p:spPr>
            <a:xfrm>
              <a:off x="4487598" y="2616930"/>
              <a:ext cx="235793" cy="235793"/>
            </a:xfrm>
            <a:custGeom>
              <a:rect b="b" l="l" r="r" t="t"/>
              <a:pathLst>
                <a:path extrusionOk="0" h="5338" w="5338">
                  <a:moveTo>
                    <a:pt x="2669" y="0"/>
                  </a:moveTo>
                  <a:cubicBezTo>
                    <a:pt x="1195" y="0"/>
                    <a:pt x="1" y="1195"/>
                    <a:pt x="1" y="2669"/>
                  </a:cubicBezTo>
                  <a:cubicBezTo>
                    <a:pt x="1" y="4143"/>
                    <a:pt x="1195" y="5338"/>
                    <a:pt x="2669" y="5338"/>
                  </a:cubicBezTo>
                  <a:cubicBezTo>
                    <a:pt x="4142" y="5338"/>
                    <a:pt x="5338" y="4143"/>
                    <a:pt x="5338" y="2669"/>
                  </a:cubicBezTo>
                  <a:cubicBezTo>
                    <a:pt x="5338" y="1195"/>
                    <a:pt x="4142" y="0"/>
                    <a:pt x="266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4"/>
            <p:cNvSpPr/>
            <p:nvPr/>
          </p:nvSpPr>
          <p:spPr>
            <a:xfrm>
              <a:off x="4545067" y="2514317"/>
              <a:ext cx="49738" cy="49738"/>
            </a:xfrm>
            <a:custGeom>
              <a:rect b="b" l="l" r="r" t="t"/>
              <a:pathLst>
                <a:path extrusionOk="0" h="1126" w="1126">
                  <a:moveTo>
                    <a:pt x="563" y="0"/>
                  </a:moveTo>
                  <a:cubicBezTo>
                    <a:pt x="253" y="0"/>
                    <a:pt x="1" y="252"/>
                    <a:pt x="1" y="563"/>
                  </a:cubicBezTo>
                  <a:cubicBezTo>
                    <a:pt x="1" y="874"/>
                    <a:pt x="253" y="1125"/>
                    <a:pt x="563" y="1125"/>
                  </a:cubicBezTo>
                  <a:cubicBezTo>
                    <a:pt x="874" y="1125"/>
                    <a:pt x="1126" y="874"/>
                    <a:pt x="1126" y="563"/>
                  </a:cubicBezTo>
                  <a:cubicBezTo>
                    <a:pt x="1126" y="252"/>
                    <a:pt x="874" y="0"/>
                    <a:pt x="56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4"/>
            <p:cNvSpPr/>
            <p:nvPr/>
          </p:nvSpPr>
          <p:spPr>
            <a:xfrm>
              <a:off x="4439450" y="2852678"/>
              <a:ext cx="40329" cy="40329"/>
            </a:xfrm>
            <a:custGeom>
              <a:rect b="b" l="l" r="r" t="t"/>
              <a:pathLst>
                <a:path extrusionOk="0" h="913" w="913">
                  <a:moveTo>
                    <a:pt x="456" y="1"/>
                  </a:moveTo>
                  <a:cubicBezTo>
                    <a:pt x="205" y="1"/>
                    <a:pt x="0" y="205"/>
                    <a:pt x="0" y="457"/>
                  </a:cubicBezTo>
                  <a:cubicBezTo>
                    <a:pt x="0" y="709"/>
                    <a:pt x="205" y="913"/>
                    <a:pt x="456" y="913"/>
                  </a:cubicBezTo>
                  <a:cubicBezTo>
                    <a:pt x="708" y="913"/>
                    <a:pt x="912" y="709"/>
                    <a:pt x="912" y="457"/>
                  </a:cubicBezTo>
                  <a:cubicBezTo>
                    <a:pt x="912" y="205"/>
                    <a:pt x="708" y="1"/>
                    <a:pt x="456"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4"/>
            <p:cNvSpPr/>
            <p:nvPr/>
          </p:nvSpPr>
          <p:spPr>
            <a:xfrm>
              <a:off x="4723347" y="2837880"/>
              <a:ext cx="27254" cy="27210"/>
            </a:xfrm>
            <a:custGeom>
              <a:rect b="b" l="l" r="r" t="t"/>
              <a:pathLst>
                <a:path extrusionOk="0" h="616" w="617">
                  <a:moveTo>
                    <a:pt x="308" y="0"/>
                  </a:moveTo>
                  <a:cubicBezTo>
                    <a:pt x="138" y="0"/>
                    <a:pt x="1" y="137"/>
                    <a:pt x="1" y="307"/>
                  </a:cubicBezTo>
                  <a:cubicBezTo>
                    <a:pt x="1" y="478"/>
                    <a:pt x="138" y="616"/>
                    <a:pt x="308" y="616"/>
                  </a:cubicBezTo>
                  <a:cubicBezTo>
                    <a:pt x="478" y="616"/>
                    <a:pt x="617" y="478"/>
                    <a:pt x="617" y="307"/>
                  </a:cubicBezTo>
                  <a:cubicBezTo>
                    <a:pt x="617" y="137"/>
                    <a:pt x="478" y="0"/>
                    <a:pt x="3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4"/>
            <p:cNvSpPr/>
            <p:nvPr/>
          </p:nvSpPr>
          <p:spPr>
            <a:xfrm>
              <a:off x="4736952" y="2645774"/>
              <a:ext cx="26106" cy="26106"/>
            </a:xfrm>
            <a:custGeom>
              <a:rect b="b" l="l" r="r" t="t"/>
              <a:pathLst>
                <a:path extrusionOk="0" h="591" w="591">
                  <a:moveTo>
                    <a:pt x="295" y="1"/>
                  </a:moveTo>
                  <a:cubicBezTo>
                    <a:pt x="133" y="1"/>
                    <a:pt x="0" y="132"/>
                    <a:pt x="0" y="296"/>
                  </a:cubicBezTo>
                  <a:cubicBezTo>
                    <a:pt x="0" y="458"/>
                    <a:pt x="133" y="591"/>
                    <a:pt x="295" y="591"/>
                  </a:cubicBezTo>
                  <a:cubicBezTo>
                    <a:pt x="459" y="591"/>
                    <a:pt x="590" y="458"/>
                    <a:pt x="590" y="296"/>
                  </a:cubicBezTo>
                  <a:cubicBezTo>
                    <a:pt x="590" y="132"/>
                    <a:pt x="459" y="1"/>
                    <a:pt x="29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4"/>
            <p:cNvSpPr/>
            <p:nvPr/>
          </p:nvSpPr>
          <p:spPr>
            <a:xfrm>
              <a:off x="4404201" y="2617018"/>
              <a:ext cx="39579" cy="39579"/>
            </a:xfrm>
            <a:custGeom>
              <a:rect b="b" l="l" r="r" t="t"/>
              <a:pathLst>
                <a:path extrusionOk="0" h="896" w="896">
                  <a:moveTo>
                    <a:pt x="449" y="1"/>
                  </a:moveTo>
                  <a:cubicBezTo>
                    <a:pt x="202" y="1"/>
                    <a:pt x="1" y="200"/>
                    <a:pt x="1" y="448"/>
                  </a:cubicBezTo>
                  <a:cubicBezTo>
                    <a:pt x="1" y="695"/>
                    <a:pt x="202" y="896"/>
                    <a:pt x="449" y="896"/>
                  </a:cubicBezTo>
                  <a:cubicBezTo>
                    <a:pt x="696" y="896"/>
                    <a:pt x="896" y="695"/>
                    <a:pt x="896" y="448"/>
                  </a:cubicBezTo>
                  <a:cubicBezTo>
                    <a:pt x="896" y="200"/>
                    <a:pt x="696" y="1"/>
                    <a:pt x="44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4"/>
            <p:cNvSpPr/>
            <p:nvPr/>
          </p:nvSpPr>
          <p:spPr>
            <a:xfrm>
              <a:off x="4775029" y="2727935"/>
              <a:ext cx="40374" cy="40418"/>
            </a:xfrm>
            <a:custGeom>
              <a:rect b="b" l="l" r="r" t="t"/>
              <a:pathLst>
                <a:path extrusionOk="0" h="915" w="914">
                  <a:moveTo>
                    <a:pt x="458" y="0"/>
                  </a:moveTo>
                  <a:cubicBezTo>
                    <a:pt x="205" y="0"/>
                    <a:pt x="0" y="205"/>
                    <a:pt x="0" y="457"/>
                  </a:cubicBezTo>
                  <a:cubicBezTo>
                    <a:pt x="0" y="710"/>
                    <a:pt x="205" y="914"/>
                    <a:pt x="458" y="914"/>
                  </a:cubicBezTo>
                  <a:cubicBezTo>
                    <a:pt x="709" y="914"/>
                    <a:pt x="914" y="710"/>
                    <a:pt x="914" y="457"/>
                  </a:cubicBezTo>
                  <a:cubicBezTo>
                    <a:pt x="914" y="205"/>
                    <a:pt x="709" y="0"/>
                    <a:pt x="45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4"/>
            <p:cNvSpPr/>
            <p:nvPr/>
          </p:nvSpPr>
          <p:spPr>
            <a:xfrm>
              <a:off x="4605451" y="2897646"/>
              <a:ext cx="25355" cy="25355"/>
            </a:xfrm>
            <a:custGeom>
              <a:rect b="b" l="l" r="r" t="t"/>
              <a:pathLst>
                <a:path extrusionOk="0" h="574" w="574">
                  <a:moveTo>
                    <a:pt x="288" y="0"/>
                  </a:moveTo>
                  <a:cubicBezTo>
                    <a:pt x="129" y="0"/>
                    <a:pt x="1" y="129"/>
                    <a:pt x="1" y="287"/>
                  </a:cubicBezTo>
                  <a:cubicBezTo>
                    <a:pt x="1" y="445"/>
                    <a:pt x="129" y="573"/>
                    <a:pt x="288" y="573"/>
                  </a:cubicBezTo>
                  <a:cubicBezTo>
                    <a:pt x="445" y="573"/>
                    <a:pt x="573" y="445"/>
                    <a:pt x="573" y="287"/>
                  </a:cubicBezTo>
                  <a:cubicBezTo>
                    <a:pt x="573" y="129"/>
                    <a:pt x="445" y="0"/>
                    <a:pt x="2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4"/>
            <p:cNvSpPr/>
            <p:nvPr/>
          </p:nvSpPr>
          <p:spPr>
            <a:xfrm>
              <a:off x="4667292" y="2550229"/>
              <a:ext cx="22749" cy="22749"/>
            </a:xfrm>
            <a:custGeom>
              <a:rect b="b" l="l" r="r" t="t"/>
              <a:pathLst>
                <a:path extrusionOk="0" h="515" w="515">
                  <a:moveTo>
                    <a:pt x="257" y="1"/>
                  </a:moveTo>
                  <a:cubicBezTo>
                    <a:pt x="116" y="1"/>
                    <a:pt x="0" y="116"/>
                    <a:pt x="0" y="258"/>
                  </a:cubicBezTo>
                  <a:cubicBezTo>
                    <a:pt x="0" y="400"/>
                    <a:pt x="116" y="514"/>
                    <a:pt x="257" y="514"/>
                  </a:cubicBezTo>
                  <a:cubicBezTo>
                    <a:pt x="399" y="514"/>
                    <a:pt x="514" y="400"/>
                    <a:pt x="514" y="258"/>
                  </a:cubicBezTo>
                  <a:cubicBezTo>
                    <a:pt x="514" y="116"/>
                    <a:pt x="399" y="1"/>
                    <a:pt x="2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4"/>
            <p:cNvSpPr/>
            <p:nvPr/>
          </p:nvSpPr>
          <p:spPr>
            <a:xfrm>
              <a:off x="4423990" y="2734782"/>
              <a:ext cx="22307" cy="22307"/>
            </a:xfrm>
            <a:custGeom>
              <a:rect b="b" l="l" r="r" t="t"/>
              <a:pathLst>
                <a:path extrusionOk="0" h="505" w="505">
                  <a:moveTo>
                    <a:pt x="253" y="1"/>
                  </a:moveTo>
                  <a:cubicBezTo>
                    <a:pt x="113" y="1"/>
                    <a:pt x="1" y="114"/>
                    <a:pt x="1" y="252"/>
                  </a:cubicBezTo>
                  <a:cubicBezTo>
                    <a:pt x="1" y="392"/>
                    <a:pt x="113" y="504"/>
                    <a:pt x="253" y="504"/>
                  </a:cubicBezTo>
                  <a:cubicBezTo>
                    <a:pt x="391" y="504"/>
                    <a:pt x="505" y="392"/>
                    <a:pt x="505" y="252"/>
                  </a:cubicBezTo>
                  <a:cubicBezTo>
                    <a:pt x="505" y="114"/>
                    <a:pt x="391" y="1"/>
                    <a:pt x="253"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4"/>
            <p:cNvSpPr/>
            <p:nvPr/>
          </p:nvSpPr>
          <p:spPr>
            <a:xfrm>
              <a:off x="4565209" y="2538302"/>
              <a:ext cx="117852" cy="213176"/>
            </a:xfrm>
            <a:custGeom>
              <a:rect b="b" l="l" r="r" t="t"/>
              <a:pathLst>
                <a:path extrusionOk="0" h="4826" w="2668">
                  <a:moveTo>
                    <a:pt x="214" y="1"/>
                  </a:moveTo>
                  <a:lnTo>
                    <a:pt x="1" y="39"/>
                  </a:lnTo>
                  <a:lnTo>
                    <a:pt x="870" y="4825"/>
                  </a:lnTo>
                  <a:lnTo>
                    <a:pt x="2668" y="570"/>
                  </a:lnTo>
                  <a:lnTo>
                    <a:pt x="2469" y="486"/>
                  </a:lnTo>
                  <a:lnTo>
                    <a:pt x="954" y="4072"/>
                  </a:lnTo>
                  <a:lnTo>
                    <a:pt x="21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4"/>
            <p:cNvSpPr/>
            <p:nvPr/>
          </p:nvSpPr>
          <p:spPr>
            <a:xfrm>
              <a:off x="4421693" y="2632567"/>
              <a:ext cx="200676" cy="118206"/>
            </a:xfrm>
            <a:custGeom>
              <a:rect b="b" l="l" r="r" t="t"/>
              <a:pathLst>
                <a:path extrusionOk="0" h="2676" w="4543">
                  <a:moveTo>
                    <a:pt x="104" y="0"/>
                  </a:moveTo>
                  <a:lnTo>
                    <a:pt x="1" y="191"/>
                  </a:lnTo>
                  <a:lnTo>
                    <a:pt x="3778" y="2232"/>
                  </a:lnTo>
                  <a:lnTo>
                    <a:pt x="298" y="2459"/>
                  </a:lnTo>
                  <a:lnTo>
                    <a:pt x="312" y="2675"/>
                  </a:lnTo>
                  <a:lnTo>
                    <a:pt x="4543" y="2398"/>
                  </a:lnTo>
                  <a:lnTo>
                    <a:pt x="104"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4"/>
            <p:cNvSpPr/>
            <p:nvPr/>
          </p:nvSpPr>
          <p:spPr>
            <a:xfrm>
              <a:off x="4588356" y="2654565"/>
              <a:ext cx="207213" cy="98372"/>
            </a:xfrm>
            <a:custGeom>
              <a:rect b="b" l="l" r="r" t="t"/>
              <a:pathLst>
                <a:path extrusionOk="0" h="2227" w="4691">
                  <a:moveTo>
                    <a:pt x="3609" y="0"/>
                  </a:moveTo>
                  <a:lnTo>
                    <a:pt x="1" y="1898"/>
                  </a:lnTo>
                  <a:lnTo>
                    <a:pt x="4676" y="2226"/>
                  </a:lnTo>
                  <a:lnTo>
                    <a:pt x="4690" y="2011"/>
                  </a:lnTo>
                  <a:lnTo>
                    <a:pt x="776" y="1736"/>
                  </a:lnTo>
                  <a:lnTo>
                    <a:pt x="3710" y="192"/>
                  </a:lnTo>
                  <a:lnTo>
                    <a:pt x="360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4"/>
            <p:cNvSpPr/>
            <p:nvPr/>
          </p:nvSpPr>
          <p:spPr>
            <a:xfrm>
              <a:off x="4599841" y="2723429"/>
              <a:ext cx="140336" cy="187291"/>
            </a:xfrm>
            <a:custGeom>
              <a:rect b="b" l="l" r="r" t="t"/>
              <a:pathLst>
                <a:path extrusionOk="0" h="4240" w="3177">
                  <a:moveTo>
                    <a:pt x="1" y="0"/>
                  </a:moveTo>
                  <a:lnTo>
                    <a:pt x="306" y="4239"/>
                  </a:lnTo>
                  <a:lnTo>
                    <a:pt x="522" y="4223"/>
                  </a:lnTo>
                  <a:lnTo>
                    <a:pt x="255" y="515"/>
                  </a:lnTo>
                  <a:lnTo>
                    <a:pt x="3033" y="2980"/>
                  </a:lnTo>
                  <a:lnTo>
                    <a:pt x="3177" y="2818"/>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4"/>
            <p:cNvSpPr/>
            <p:nvPr/>
          </p:nvSpPr>
          <p:spPr>
            <a:xfrm>
              <a:off x="4456324" y="2731027"/>
              <a:ext cx="152483" cy="145062"/>
            </a:xfrm>
            <a:custGeom>
              <a:rect b="b" l="l" r="r" t="t"/>
              <a:pathLst>
                <a:path extrusionOk="0" h="3284" w="3452">
                  <a:moveTo>
                    <a:pt x="3303" y="0"/>
                  </a:moveTo>
                  <a:lnTo>
                    <a:pt x="1" y="3126"/>
                  </a:lnTo>
                  <a:lnTo>
                    <a:pt x="149" y="3283"/>
                  </a:lnTo>
                  <a:lnTo>
                    <a:pt x="3451" y="157"/>
                  </a:lnTo>
                  <a:lnTo>
                    <a:pt x="330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6" name="Google Shape;226;p4"/>
          <p:cNvSpPr/>
          <p:nvPr/>
        </p:nvSpPr>
        <p:spPr>
          <a:xfrm flipH="1" rot="10800000">
            <a:off x="7834144" y="-263497"/>
            <a:ext cx="1882841" cy="995349"/>
          </a:xfrm>
          <a:custGeom>
            <a:rect b="b" l="l" r="r" t="t"/>
            <a:pathLst>
              <a:path extrusionOk="0" h="96169" w="181917">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8_1_1_1">
    <p:spTree>
      <p:nvGrpSpPr>
        <p:cNvPr id="1694" name="Shape 1694"/>
        <p:cNvGrpSpPr/>
        <p:nvPr/>
      </p:nvGrpSpPr>
      <p:grpSpPr>
        <a:xfrm>
          <a:off x="0" y="0"/>
          <a:ext cx="0" cy="0"/>
          <a:chOff x="0" y="0"/>
          <a:chExt cx="0" cy="0"/>
        </a:xfrm>
      </p:grpSpPr>
      <p:grpSp>
        <p:nvGrpSpPr>
          <p:cNvPr id="1695" name="Google Shape;1695;p31"/>
          <p:cNvGrpSpPr/>
          <p:nvPr/>
        </p:nvGrpSpPr>
        <p:grpSpPr>
          <a:xfrm>
            <a:off x="-12700" y="3175"/>
            <a:ext cx="9220200" cy="5200800"/>
            <a:chOff x="-12700" y="3175"/>
            <a:chExt cx="9220200" cy="5200800"/>
          </a:xfrm>
        </p:grpSpPr>
        <p:cxnSp>
          <p:nvCxnSpPr>
            <p:cNvPr id="1696" name="Google Shape;1696;p31"/>
            <p:cNvCxnSpPr/>
            <p:nvPr/>
          </p:nvCxnSpPr>
          <p:spPr>
            <a:xfrm>
              <a:off x="71221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697" name="Google Shape;1697;p31"/>
            <p:cNvCxnSpPr/>
            <p:nvPr/>
          </p:nvCxnSpPr>
          <p:spPr>
            <a:xfrm>
              <a:off x="156994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698" name="Google Shape;1698;p31"/>
            <p:cNvCxnSpPr/>
            <p:nvPr/>
          </p:nvCxnSpPr>
          <p:spPr>
            <a:xfrm>
              <a:off x="242767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699" name="Google Shape;1699;p31"/>
            <p:cNvCxnSpPr/>
            <p:nvPr/>
          </p:nvCxnSpPr>
          <p:spPr>
            <a:xfrm>
              <a:off x="328540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700" name="Google Shape;1700;p31"/>
            <p:cNvCxnSpPr/>
            <p:nvPr/>
          </p:nvCxnSpPr>
          <p:spPr>
            <a:xfrm>
              <a:off x="414313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701" name="Google Shape;1701;p31"/>
            <p:cNvCxnSpPr/>
            <p:nvPr/>
          </p:nvCxnSpPr>
          <p:spPr>
            <a:xfrm>
              <a:off x="500086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702" name="Google Shape;1702;p31"/>
            <p:cNvCxnSpPr/>
            <p:nvPr/>
          </p:nvCxnSpPr>
          <p:spPr>
            <a:xfrm>
              <a:off x="585859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703" name="Google Shape;1703;p31"/>
            <p:cNvCxnSpPr/>
            <p:nvPr/>
          </p:nvCxnSpPr>
          <p:spPr>
            <a:xfrm>
              <a:off x="671632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704" name="Google Shape;1704;p31"/>
            <p:cNvCxnSpPr/>
            <p:nvPr/>
          </p:nvCxnSpPr>
          <p:spPr>
            <a:xfrm>
              <a:off x="7574057"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705" name="Google Shape;1705;p31"/>
            <p:cNvCxnSpPr/>
            <p:nvPr/>
          </p:nvCxnSpPr>
          <p:spPr>
            <a:xfrm>
              <a:off x="8431788"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706" name="Google Shape;1706;p31"/>
            <p:cNvCxnSpPr/>
            <p:nvPr/>
          </p:nvCxnSpPr>
          <p:spPr>
            <a:xfrm>
              <a:off x="-12700" y="67615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707" name="Google Shape;1707;p31"/>
            <p:cNvCxnSpPr/>
            <p:nvPr/>
          </p:nvCxnSpPr>
          <p:spPr>
            <a:xfrm>
              <a:off x="-12700" y="143439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708" name="Google Shape;1708;p31"/>
            <p:cNvCxnSpPr/>
            <p:nvPr/>
          </p:nvCxnSpPr>
          <p:spPr>
            <a:xfrm>
              <a:off x="-12700" y="219263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709" name="Google Shape;1709;p31"/>
            <p:cNvCxnSpPr/>
            <p:nvPr/>
          </p:nvCxnSpPr>
          <p:spPr>
            <a:xfrm>
              <a:off x="-12700" y="295087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710" name="Google Shape;1710;p31"/>
            <p:cNvCxnSpPr/>
            <p:nvPr/>
          </p:nvCxnSpPr>
          <p:spPr>
            <a:xfrm>
              <a:off x="-12700" y="370911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711" name="Google Shape;1711;p31"/>
            <p:cNvCxnSpPr/>
            <p:nvPr/>
          </p:nvCxnSpPr>
          <p:spPr>
            <a:xfrm>
              <a:off x="-12700" y="4467350"/>
              <a:ext cx="9220200" cy="0"/>
            </a:xfrm>
            <a:prstGeom prst="straightConnector1">
              <a:avLst/>
            </a:prstGeom>
            <a:noFill/>
            <a:ln cap="flat" cmpd="sng" w="9525">
              <a:solidFill>
                <a:schemeClr val="accent4"/>
              </a:solidFill>
              <a:prstDash val="solid"/>
              <a:round/>
              <a:headEnd len="med" w="med" type="none"/>
              <a:tailEnd len="med" w="med" type="none"/>
            </a:ln>
          </p:spPr>
        </p:cxnSp>
      </p:grpSp>
      <p:sp>
        <p:nvSpPr>
          <p:cNvPr id="1712" name="Google Shape;1712;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13" name="Google Shape;1713;p31"/>
          <p:cNvSpPr/>
          <p:nvPr/>
        </p:nvSpPr>
        <p:spPr>
          <a:xfrm>
            <a:off x="-1370175" y="4180407"/>
            <a:ext cx="2451332" cy="1295877"/>
          </a:xfrm>
          <a:custGeom>
            <a:rect b="b" l="l" r="r" t="t"/>
            <a:pathLst>
              <a:path extrusionOk="0" h="96169" w="181917">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1"/>
          <p:cNvSpPr/>
          <p:nvPr/>
        </p:nvSpPr>
        <p:spPr>
          <a:xfrm rot="10800000">
            <a:off x="7434094" y="-263497"/>
            <a:ext cx="1882841" cy="995349"/>
          </a:xfrm>
          <a:custGeom>
            <a:rect b="b" l="l" r="r" t="t"/>
            <a:pathLst>
              <a:path extrusionOk="0" h="96169" w="181917">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15" name="Google Shape;1715;p31"/>
          <p:cNvGrpSpPr/>
          <p:nvPr/>
        </p:nvGrpSpPr>
        <p:grpSpPr>
          <a:xfrm>
            <a:off x="107663" y="1181941"/>
            <a:ext cx="502241" cy="499193"/>
            <a:chOff x="1566913" y="1398166"/>
            <a:chExt cx="502241" cy="499193"/>
          </a:xfrm>
        </p:grpSpPr>
        <p:sp>
          <p:nvSpPr>
            <p:cNvPr id="1716" name="Google Shape;1716;p31"/>
            <p:cNvSpPr/>
            <p:nvPr/>
          </p:nvSpPr>
          <p:spPr>
            <a:xfrm>
              <a:off x="1668730" y="1523483"/>
              <a:ext cx="288049" cy="288005"/>
            </a:xfrm>
            <a:custGeom>
              <a:rect b="b" l="l" r="r" t="t"/>
              <a:pathLst>
                <a:path extrusionOk="0" h="6520" w="6521">
                  <a:moveTo>
                    <a:pt x="3260" y="1"/>
                  </a:moveTo>
                  <a:cubicBezTo>
                    <a:pt x="1460" y="1"/>
                    <a:pt x="1" y="1460"/>
                    <a:pt x="1" y="3261"/>
                  </a:cubicBezTo>
                  <a:cubicBezTo>
                    <a:pt x="1" y="5061"/>
                    <a:pt x="1460" y="6520"/>
                    <a:pt x="3260" y="6520"/>
                  </a:cubicBezTo>
                  <a:cubicBezTo>
                    <a:pt x="5060" y="6520"/>
                    <a:pt x="6520" y="5061"/>
                    <a:pt x="6520" y="3261"/>
                  </a:cubicBezTo>
                  <a:cubicBezTo>
                    <a:pt x="6520" y="1460"/>
                    <a:pt x="5060" y="1"/>
                    <a:pt x="32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1"/>
            <p:cNvSpPr/>
            <p:nvPr/>
          </p:nvSpPr>
          <p:spPr>
            <a:xfrm>
              <a:off x="1739009" y="1398166"/>
              <a:ext cx="60693" cy="60781"/>
            </a:xfrm>
            <a:custGeom>
              <a:rect b="b" l="l" r="r" t="t"/>
              <a:pathLst>
                <a:path extrusionOk="0" h="1376" w="1374">
                  <a:moveTo>
                    <a:pt x="688" y="0"/>
                  </a:moveTo>
                  <a:cubicBezTo>
                    <a:pt x="308" y="0"/>
                    <a:pt x="0" y="308"/>
                    <a:pt x="0" y="688"/>
                  </a:cubicBezTo>
                  <a:cubicBezTo>
                    <a:pt x="0" y="1067"/>
                    <a:pt x="308" y="1375"/>
                    <a:pt x="688" y="1375"/>
                  </a:cubicBezTo>
                  <a:cubicBezTo>
                    <a:pt x="1067" y="1375"/>
                    <a:pt x="1374" y="1067"/>
                    <a:pt x="1374" y="688"/>
                  </a:cubicBezTo>
                  <a:cubicBezTo>
                    <a:pt x="1374" y="308"/>
                    <a:pt x="1067" y="0"/>
                    <a:pt x="6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1"/>
            <p:cNvSpPr/>
            <p:nvPr/>
          </p:nvSpPr>
          <p:spPr>
            <a:xfrm>
              <a:off x="1609892" y="1811444"/>
              <a:ext cx="49341" cy="49252"/>
            </a:xfrm>
            <a:custGeom>
              <a:rect b="b" l="l" r="r" t="t"/>
              <a:pathLst>
                <a:path extrusionOk="0" h="1115" w="1117">
                  <a:moveTo>
                    <a:pt x="559" y="1"/>
                  </a:moveTo>
                  <a:cubicBezTo>
                    <a:pt x="251" y="1"/>
                    <a:pt x="1" y="251"/>
                    <a:pt x="1" y="558"/>
                  </a:cubicBezTo>
                  <a:cubicBezTo>
                    <a:pt x="1" y="865"/>
                    <a:pt x="251" y="1115"/>
                    <a:pt x="559" y="1115"/>
                  </a:cubicBezTo>
                  <a:cubicBezTo>
                    <a:pt x="867" y="1115"/>
                    <a:pt x="1116" y="865"/>
                    <a:pt x="1116" y="558"/>
                  </a:cubicBezTo>
                  <a:cubicBezTo>
                    <a:pt x="1116" y="251"/>
                    <a:pt x="867" y="1"/>
                    <a:pt x="5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1"/>
            <p:cNvSpPr/>
            <p:nvPr/>
          </p:nvSpPr>
          <p:spPr>
            <a:xfrm>
              <a:off x="1956735" y="1793333"/>
              <a:ext cx="33262" cy="33306"/>
            </a:xfrm>
            <a:custGeom>
              <a:rect b="b" l="l" r="r" t="t"/>
              <a:pathLst>
                <a:path extrusionOk="0" h="754" w="753">
                  <a:moveTo>
                    <a:pt x="377" y="0"/>
                  </a:moveTo>
                  <a:cubicBezTo>
                    <a:pt x="168" y="0"/>
                    <a:pt x="0" y="169"/>
                    <a:pt x="0" y="377"/>
                  </a:cubicBezTo>
                  <a:cubicBezTo>
                    <a:pt x="0" y="585"/>
                    <a:pt x="168" y="754"/>
                    <a:pt x="377" y="754"/>
                  </a:cubicBezTo>
                  <a:cubicBezTo>
                    <a:pt x="584" y="754"/>
                    <a:pt x="752" y="585"/>
                    <a:pt x="752" y="377"/>
                  </a:cubicBezTo>
                  <a:cubicBezTo>
                    <a:pt x="752" y="169"/>
                    <a:pt x="584" y="0"/>
                    <a:pt x="3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1"/>
            <p:cNvSpPr/>
            <p:nvPr/>
          </p:nvSpPr>
          <p:spPr>
            <a:xfrm>
              <a:off x="1973300" y="1558777"/>
              <a:ext cx="31893" cy="31848"/>
            </a:xfrm>
            <a:custGeom>
              <a:rect b="b" l="l" r="r" t="t"/>
              <a:pathLst>
                <a:path extrusionOk="0" h="721" w="722">
                  <a:moveTo>
                    <a:pt x="361" y="0"/>
                  </a:moveTo>
                  <a:cubicBezTo>
                    <a:pt x="163" y="0"/>
                    <a:pt x="1" y="161"/>
                    <a:pt x="1" y="360"/>
                  </a:cubicBezTo>
                  <a:cubicBezTo>
                    <a:pt x="1" y="558"/>
                    <a:pt x="163" y="720"/>
                    <a:pt x="361" y="720"/>
                  </a:cubicBezTo>
                  <a:cubicBezTo>
                    <a:pt x="560" y="720"/>
                    <a:pt x="721" y="558"/>
                    <a:pt x="721" y="360"/>
                  </a:cubicBezTo>
                  <a:cubicBezTo>
                    <a:pt x="721" y="161"/>
                    <a:pt x="560" y="0"/>
                    <a:pt x="3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1"/>
            <p:cNvSpPr/>
            <p:nvPr/>
          </p:nvSpPr>
          <p:spPr>
            <a:xfrm>
              <a:off x="1566913" y="1523572"/>
              <a:ext cx="48369" cy="48369"/>
            </a:xfrm>
            <a:custGeom>
              <a:rect b="b" l="l" r="r" t="t"/>
              <a:pathLst>
                <a:path extrusionOk="0" h="1095" w="1095">
                  <a:moveTo>
                    <a:pt x="547" y="1"/>
                  </a:moveTo>
                  <a:cubicBezTo>
                    <a:pt x="246" y="1"/>
                    <a:pt x="1" y="246"/>
                    <a:pt x="1" y="548"/>
                  </a:cubicBezTo>
                  <a:cubicBezTo>
                    <a:pt x="1" y="850"/>
                    <a:pt x="246" y="1094"/>
                    <a:pt x="547" y="1094"/>
                  </a:cubicBezTo>
                  <a:cubicBezTo>
                    <a:pt x="849" y="1094"/>
                    <a:pt x="1094" y="850"/>
                    <a:pt x="1094" y="548"/>
                  </a:cubicBezTo>
                  <a:cubicBezTo>
                    <a:pt x="1094" y="246"/>
                    <a:pt x="849" y="1"/>
                    <a:pt x="5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1"/>
            <p:cNvSpPr/>
            <p:nvPr/>
          </p:nvSpPr>
          <p:spPr>
            <a:xfrm>
              <a:off x="2019813" y="1659093"/>
              <a:ext cx="49341" cy="49341"/>
            </a:xfrm>
            <a:custGeom>
              <a:rect b="b" l="l" r="r" t="t"/>
              <a:pathLst>
                <a:path extrusionOk="0" h="1117" w="1117">
                  <a:moveTo>
                    <a:pt x="559" y="0"/>
                  </a:moveTo>
                  <a:cubicBezTo>
                    <a:pt x="250" y="0"/>
                    <a:pt x="0" y="251"/>
                    <a:pt x="0" y="558"/>
                  </a:cubicBezTo>
                  <a:cubicBezTo>
                    <a:pt x="0" y="867"/>
                    <a:pt x="250" y="1116"/>
                    <a:pt x="559" y="1116"/>
                  </a:cubicBezTo>
                  <a:cubicBezTo>
                    <a:pt x="867" y="1116"/>
                    <a:pt x="1117" y="867"/>
                    <a:pt x="1117" y="558"/>
                  </a:cubicBezTo>
                  <a:cubicBezTo>
                    <a:pt x="1117" y="251"/>
                    <a:pt x="867" y="0"/>
                    <a:pt x="5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1"/>
            <p:cNvSpPr/>
            <p:nvPr/>
          </p:nvSpPr>
          <p:spPr>
            <a:xfrm>
              <a:off x="1812688" y="1866395"/>
              <a:ext cx="30965" cy="30965"/>
            </a:xfrm>
            <a:custGeom>
              <a:rect b="b" l="l" r="r" t="t"/>
              <a:pathLst>
                <a:path extrusionOk="0" h="701" w="701">
                  <a:moveTo>
                    <a:pt x="351" y="0"/>
                  </a:moveTo>
                  <a:cubicBezTo>
                    <a:pt x="157" y="0"/>
                    <a:pt x="1" y="157"/>
                    <a:pt x="1" y="350"/>
                  </a:cubicBezTo>
                  <a:cubicBezTo>
                    <a:pt x="1" y="544"/>
                    <a:pt x="157" y="700"/>
                    <a:pt x="351" y="700"/>
                  </a:cubicBezTo>
                  <a:cubicBezTo>
                    <a:pt x="544" y="700"/>
                    <a:pt x="701" y="544"/>
                    <a:pt x="701" y="350"/>
                  </a:cubicBezTo>
                  <a:cubicBezTo>
                    <a:pt x="701" y="157"/>
                    <a:pt x="544" y="0"/>
                    <a:pt x="3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4" name="Google Shape;1724;p31"/>
            <p:cNvSpPr/>
            <p:nvPr/>
          </p:nvSpPr>
          <p:spPr>
            <a:xfrm>
              <a:off x="1888268" y="1442074"/>
              <a:ext cx="27696" cy="27740"/>
            </a:xfrm>
            <a:custGeom>
              <a:rect b="b" l="l" r="r" t="t"/>
              <a:pathLst>
                <a:path extrusionOk="0" h="628" w="627">
                  <a:moveTo>
                    <a:pt x="314" y="0"/>
                  </a:moveTo>
                  <a:cubicBezTo>
                    <a:pt x="140" y="0"/>
                    <a:pt x="1" y="141"/>
                    <a:pt x="1" y="314"/>
                  </a:cubicBezTo>
                  <a:cubicBezTo>
                    <a:pt x="1" y="488"/>
                    <a:pt x="140" y="627"/>
                    <a:pt x="314" y="627"/>
                  </a:cubicBezTo>
                  <a:cubicBezTo>
                    <a:pt x="487" y="627"/>
                    <a:pt x="627" y="488"/>
                    <a:pt x="627" y="314"/>
                  </a:cubicBezTo>
                  <a:cubicBezTo>
                    <a:pt x="627" y="141"/>
                    <a:pt x="487" y="0"/>
                    <a:pt x="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5" name="Google Shape;1725;p31"/>
            <p:cNvSpPr/>
            <p:nvPr/>
          </p:nvSpPr>
          <p:spPr>
            <a:xfrm>
              <a:off x="1591075" y="1667486"/>
              <a:ext cx="27210" cy="27210"/>
            </a:xfrm>
            <a:custGeom>
              <a:rect b="b" l="l" r="r" t="t"/>
              <a:pathLst>
                <a:path extrusionOk="0" h="616" w="616">
                  <a:moveTo>
                    <a:pt x="308" y="1"/>
                  </a:moveTo>
                  <a:cubicBezTo>
                    <a:pt x="139" y="1"/>
                    <a:pt x="0" y="138"/>
                    <a:pt x="0" y="308"/>
                  </a:cubicBezTo>
                  <a:cubicBezTo>
                    <a:pt x="0" y="477"/>
                    <a:pt x="139" y="616"/>
                    <a:pt x="308" y="616"/>
                  </a:cubicBezTo>
                  <a:cubicBezTo>
                    <a:pt x="478" y="616"/>
                    <a:pt x="615" y="477"/>
                    <a:pt x="615" y="308"/>
                  </a:cubicBezTo>
                  <a:cubicBezTo>
                    <a:pt x="615" y="138"/>
                    <a:pt x="478" y="1"/>
                    <a:pt x="3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6" name="Google Shape;1726;p31"/>
            <p:cNvSpPr/>
            <p:nvPr/>
          </p:nvSpPr>
          <p:spPr>
            <a:xfrm>
              <a:off x="1763613" y="1427452"/>
              <a:ext cx="143914" cy="260397"/>
            </a:xfrm>
            <a:custGeom>
              <a:rect b="b" l="l" r="r" t="t"/>
              <a:pathLst>
                <a:path extrusionOk="0" h="5895" w="3258">
                  <a:moveTo>
                    <a:pt x="260" y="1"/>
                  </a:moveTo>
                  <a:lnTo>
                    <a:pt x="0" y="48"/>
                  </a:lnTo>
                  <a:lnTo>
                    <a:pt x="1061" y="5894"/>
                  </a:lnTo>
                  <a:lnTo>
                    <a:pt x="3257" y="696"/>
                  </a:lnTo>
                  <a:lnTo>
                    <a:pt x="3014" y="594"/>
                  </a:lnTo>
                  <a:lnTo>
                    <a:pt x="1163" y="4974"/>
                  </a:lnTo>
                  <a:lnTo>
                    <a:pt x="26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7" name="Google Shape;1727;p31"/>
            <p:cNvSpPr/>
            <p:nvPr/>
          </p:nvSpPr>
          <p:spPr>
            <a:xfrm>
              <a:off x="1588336" y="1542610"/>
              <a:ext cx="245069" cy="144312"/>
            </a:xfrm>
            <a:custGeom>
              <a:rect b="b" l="l" r="r" t="t"/>
              <a:pathLst>
                <a:path extrusionOk="0" h="3267" w="5548">
                  <a:moveTo>
                    <a:pt x="126" y="1"/>
                  </a:moveTo>
                  <a:lnTo>
                    <a:pt x="0" y="233"/>
                  </a:lnTo>
                  <a:lnTo>
                    <a:pt x="4614" y="2726"/>
                  </a:lnTo>
                  <a:lnTo>
                    <a:pt x="362" y="3004"/>
                  </a:lnTo>
                  <a:lnTo>
                    <a:pt x="379" y="3267"/>
                  </a:lnTo>
                  <a:lnTo>
                    <a:pt x="5547" y="2930"/>
                  </a:lnTo>
                  <a:lnTo>
                    <a:pt x="12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8" name="Google Shape;1728;p31"/>
            <p:cNvSpPr/>
            <p:nvPr/>
          </p:nvSpPr>
          <p:spPr>
            <a:xfrm>
              <a:off x="1791795" y="1569467"/>
              <a:ext cx="253108" cy="120193"/>
            </a:xfrm>
            <a:custGeom>
              <a:rect b="b" l="l" r="r" t="t"/>
              <a:pathLst>
                <a:path extrusionOk="0" h="2721" w="5730">
                  <a:moveTo>
                    <a:pt x="4409" y="1"/>
                  </a:moveTo>
                  <a:lnTo>
                    <a:pt x="1" y="2318"/>
                  </a:lnTo>
                  <a:lnTo>
                    <a:pt x="5711" y="2720"/>
                  </a:lnTo>
                  <a:lnTo>
                    <a:pt x="5730" y="2456"/>
                  </a:lnTo>
                  <a:lnTo>
                    <a:pt x="947" y="2120"/>
                  </a:lnTo>
                  <a:lnTo>
                    <a:pt x="4532" y="235"/>
                  </a:lnTo>
                  <a:lnTo>
                    <a:pt x="44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9" name="Google Shape;1729;p31"/>
            <p:cNvSpPr/>
            <p:nvPr/>
          </p:nvSpPr>
          <p:spPr>
            <a:xfrm>
              <a:off x="1805842" y="1653616"/>
              <a:ext cx="171433" cy="228681"/>
            </a:xfrm>
            <a:custGeom>
              <a:rect b="b" l="l" r="r" t="t"/>
              <a:pathLst>
                <a:path extrusionOk="0" h="5177" w="3881">
                  <a:moveTo>
                    <a:pt x="1" y="1"/>
                  </a:moveTo>
                  <a:lnTo>
                    <a:pt x="374" y="5177"/>
                  </a:lnTo>
                  <a:lnTo>
                    <a:pt x="638" y="5158"/>
                  </a:lnTo>
                  <a:lnTo>
                    <a:pt x="311" y="629"/>
                  </a:lnTo>
                  <a:lnTo>
                    <a:pt x="3704" y="3639"/>
                  </a:lnTo>
                  <a:lnTo>
                    <a:pt x="3880" y="344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0" name="Google Shape;1730;p31"/>
            <p:cNvSpPr/>
            <p:nvPr/>
          </p:nvSpPr>
          <p:spPr>
            <a:xfrm>
              <a:off x="1630609" y="1663024"/>
              <a:ext cx="186231" cy="177176"/>
            </a:xfrm>
            <a:custGeom>
              <a:rect b="b" l="l" r="r" t="t"/>
              <a:pathLst>
                <a:path extrusionOk="0" h="4011" w="4216">
                  <a:moveTo>
                    <a:pt x="4033" y="1"/>
                  </a:moveTo>
                  <a:lnTo>
                    <a:pt x="0" y="3819"/>
                  </a:lnTo>
                  <a:lnTo>
                    <a:pt x="183" y="4011"/>
                  </a:lnTo>
                  <a:lnTo>
                    <a:pt x="4216" y="194"/>
                  </a:lnTo>
                  <a:lnTo>
                    <a:pt x="40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1" name="Google Shape;1731;p31"/>
          <p:cNvGrpSpPr/>
          <p:nvPr/>
        </p:nvGrpSpPr>
        <p:grpSpPr>
          <a:xfrm>
            <a:off x="8632606" y="4291811"/>
            <a:ext cx="314102" cy="312196"/>
            <a:chOff x="1566913" y="1398166"/>
            <a:chExt cx="502241" cy="499193"/>
          </a:xfrm>
        </p:grpSpPr>
        <p:sp>
          <p:nvSpPr>
            <p:cNvPr id="1732" name="Google Shape;1732;p31"/>
            <p:cNvSpPr/>
            <p:nvPr/>
          </p:nvSpPr>
          <p:spPr>
            <a:xfrm>
              <a:off x="1668730" y="1523483"/>
              <a:ext cx="288049" cy="288005"/>
            </a:xfrm>
            <a:custGeom>
              <a:rect b="b" l="l" r="r" t="t"/>
              <a:pathLst>
                <a:path extrusionOk="0" h="6520" w="6521">
                  <a:moveTo>
                    <a:pt x="3260" y="1"/>
                  </a:moveTo>
                  <a:cubicBezTo>
                    <a:pt x="1460" y="1"/>
                    <a:pt x="1" y="1460"/>
                    <a:pt x="1" y="3261"/>
                  </a:cubicBezTo>
                  <a:cubicBezTo>
                    <a:pt x="1" y="5061"/>
                    <a:pt x="1460" y="6520"/>
                    <a:pt x="3260" y="6520"/>
                  </a:cubicBezTo>
                  <a:cubicBezTo>
                    <a:pt x="5060" y="6520"/>
                    <a:pt x="6520" y="5061"/>
                    <a:pt x="6520" y="3261"/>
                  </a:cubicBezTo>
                  <a:cubicBezTo>
                    <a:pt x="6520" y="1460"/>
                    <a:pt x="5060" y="1"/>
                    <a:pt x="32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1"/>
            <p:cNvSpPr/>
            <p:nvPr/>
          </p:nvSpPr>
          <p:spPr>
            <a:xfrm>
              <a:off x="1739009" y="1398166"/>
              <a:ext cx="60693" cy="60781"/>
            </a:xfrm>
            <a:custGeom>
              <a:rect b="b" l="l" r="r" t="t"/>
              <a:pathLst>
                <a:path extrusionOk="0" h="1376" w="1374">
                  <a:moveTo>
                    <a:pt x="688" y="0"/>
                  </a:moveTo>
                  <a:cubicBezTo>
                    <a:pt x="308" y="0"/>
                    <a:pt x="0" y="308"/>
                    <a:pt x="0" y="688"/>
                  </a:cubicBezTo>
                  <a:cubicBezTo>
                    <a:pt x="0" y="1067"/>
                    <a:pt x="308" y="1375"/>
                    <a:pt x="688" y="1375"/>
                  </a:cubicBezTo>
                  <a:cubicBezTo>
                    <a:pt x="1067" y="1375"/>
                    <a:pt x="1374" y="1067"/>
                    <a:pt x="1374" y="688"/>
                  </a:cubicBezTo>
                  <a:cubicBezTo>
                    <a:pt x="1374" y="308"/>
                    <a:pt x="1067" y="0"/>
                    <a:pt x="6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1"/>
            <p:cNvSpPr/>
            <p:nvPr/>
          </p:nvSpPr>
          <p:spPr>
            <a:xfrm>
              <a:off x="1609892" y="1811444"/>
              <a:ext cx="49341" cy="49252"/>
            </a:xfrm>
            <a:custGeom>
              <a:rect b="b" l="l" r="r" t="t"/>
              <a:pathLst>
                <a:path extrusionOk="0" h="1115" w="1117">
                  <a:moveTo>
                    <a:pt x="559" y="1"/>
                  </a:moveTo>
                  <a:cubicBezTo>
                    <a:pt x="251" y="1"/>
                    <a:pt x="1" y="251"/>
                    <a:pt x="1" y="558"/>
                  </a:cubicBezTo>
                  <a:cubicBezTo>
                    <a:pt x="1" y="865"/>
                    <a:pt x="251" y="1115"/>
                    <a:pt x="559" y="1115"/>
                  </a:cubicBezTo>
                  <a:cubicBezTo>
                    <a:pt x="867" y="1115"/>
                    <a:pt x="1116" y="865"/>
                    <a:pt x="1116" y="558"/>
                  </a:cubicBezTo>
                  <a:cubicBezTo>
                    <a:pt x="1116" y="251"/>
                    <a:pt x="867" y="1"/>
                    <a:pt x="5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1"/>
            <p:cNvSpPr/>
            <p:nvPr/>
          </p:nvSpPr>
          <p:spPr>
            <a:xfrm>
              <a:off x="1956735" y="1793333"/>
              <a:ext cx="33262" cy="33306"/>
            </a:xfrm>
            <a:custGeom>
              <a:rect b="b" l="l" r="r" t="t"/>
              <a:pathLst>
                <a:path extrusionOk="0" h="754" w="753">
                  <a:moveTo>
                    <a:pt x="377" y="0"/>
                  </a:moveTo>
                  <a:cubicBezTo>
                    <a:pt x="168" y="0"/>
                    <a:pt x="0" y="169"/>
                    <a:pt x="0" y="377"/>
                  </a:cubicBezTo>
                  <a:cubicBezTo>
                    <a:pt x="0" y="585"/>
                    <a:pt x="168" y="754"/>
                    <a:pt x="377" y="754"/>
                  </a:cubicBezTo>
                  <a:cubicBezTo>
                    <a:pt x="584" y="754"/>
                    <a:pt x="752" y="585"/>
                    <a:pt x="752" y="377"/>
                  </a:cubicBezTo>
                  <a:cubicBezTo>
                    <a:pt x="752" y="169"/>
                    <a:pt x="584" y="0"/>
                    <a:pt x="3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1"/>
            <p:cNvSpPr/>
            <p:nvPr/>
          </p:nvSpPr>
          <p:spPr>
            <a:xfrm>
              <a:off x="1973300" y="1558777"/>
              <a:ext cx="31893" cy="31848"/>
            </a:xfrm>
            <a:custGeom>
              <a:rect b="b" l="l" r="r" t="t"/>
              <a:pathLst>
                <a:path extrusionOk="0" h="721" w="722">
                  <a:moveTo>
                    <a:pt x="361" y="0"/>
                  </a:moveTo>
                  <a:cubicBezTo>
                    <a:pt x="163" y="0"/>
                    <a:pt x="1" y="161"/>
                    <a:pt x="1" y="360"/>
                  </a:cubicBezTo>
                  <a:cubicBezTo>
                    <a:pt x="1" y="558"/>
                    <a:pt x="163" y="720"/>
                    <a:pt x="361" y="720"/>
                  </a:cubicBezTo>
                  <a:cubicBezTo>
                    <a:pt x="560" y="720"/>
                    <a:pt x="721" y="558"/>
                    <a:pt x="721" y="360"/>
                  </a:cubicBezTo>
                  <a:cubicBezTo>
                    <a:pt x="721" y="161"/>
                    <a:pt x="560" y="0"/>
                    <a:pt x="3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1"/>
            <p:cNvSpPr/>
            <p:nvPr/>
          </p:nvSpPr>
          <p:spPr>
            <a:xfrm>
              <a:off x="1566913" y="1523572"/>
              <a:ext cx="48369" cy="48369"/>
            </a:xfrm>
            <a:custGeom>
              <a:rect b="b" l="l" r="r" t="t"/>
              <a:pathLst>
                <a:path extrusionOk="0" h="1095" w="1095">
                  <a:moveTo>
                    <a:pt x="547" y="1"/>
                  </a:moveTo>
                  <a:cubicBezTo>
                    <a:pt x="246" y="1"/>
                    <a:pt x="1" y="246"/>
                    <a:pt x="1" y="548"/>
                  </a:cubicBezTo>
                  <a:cubicBezTo>
                    <a:pt x="1" y="850"/>
                    <a:pt x="246" y="1094"/>
                    <a:pt x="547" y="1094"/>
                  </a:cubicBezTo>
                  <a:cubicBezTo>
                    <a:pt x="849" y="1094"/>
                    <a:pt x="1094" y="850"/>
                    <a:pt x="1094" y="548"/>
                  </a:cubicBezTo>
                  <a:cubicBezTo>
                    <a:pt x="1094" y="246"/>
                    <a:pt x="849" y="1"/>
                    <a:pt x="5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1"/>
            <p:cNvSpPr/>
            <p:nvPr/>
          </p:nvSpPr>
          <p:spPr>
            <a:xfrm>
              <a:off x="2019813" y="1659093"/>
              <a:ext cx="49341" cy="49341"/>
            </a:xfrm>
            <a:custGeom>
              <a:rect b="b" l="l" r="r" t="t"/>
              <a:pathLst>
                <a:path extrusionOk="0" h="1117" w="1117">
                  <a:moveTo>
                    <a:pt x="559" y="0"/>
                  </a:moveTo>
                  <a:cubicBezTo>
                    <a:pt x="250" y="0"/>
                    <a:pt x="0" y="251"/>
                    <a:pt x="0" y="558"/>
                  </a:cubicBezTo>
                  <a:cubicBezTo>
                    <a:pt x="0" y="867"/>
                    <a:pt x="250" y="1116"/>
                    <a:pt x="559" y="1116"/>
                  </a:cubicBezTo>
                  <a:cubicBezTo>
                    <a:pt x="867" y="1116"/>
                    <a:pt x="1117" y="867"/>
                    <a:pt x="1117" y="558"/>
                  </a:cubicBezTo>
                  <a:cubicBezTo>
                    <a:pt x="1117" y="251"/>
                    <a:pt x="867" y="0"/>
                    <a:pt x="5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1"/>
            <p:cNvSpPr/>
            <p:nvPr/>
          </p:nvSpPr>
          <p:spPr>
            <a:xfrm>
              <a:off x="1812688" y="1866395"/>
              <a:ext cx="30965" cy="30965"/>
            </a:xfrm>
            <a:custGeom>
              <a:rect b="b" l="l" r="r" t="t"/>
              <a:pathLst>
                <a:path extrusionOk="0" h="701" w="701">
                  <a:moveTo>
                    <a:pt x="351" y="0"/>
                  </a:moveTo>
                  <a:cubicBezTo>
                    <a:pt x="157" y="0"/>
                    <a:pt x="1" y="157"/>
                    <a:pt x="1" y="350"/>
                  </a:cubicBezTo>
                  <a:cubicBezTo>
                    <a:pt x="1" y="544"/>
                    <a:pt x="157" y="700"/>
                    <a:pt x="351" y="700"/>
                  </a:cubicBezTo>
                  <a:cubicBezTo>
                    <a:pt x="544" y="700"/>
                    <a:pt x="701" y="544"/>
                    <a:pt x="701" y="350"/>
                  </a:cubicBezTo>
                  <a:cubicBezTo>
                    <a:pt x="701" y="157"/>
                    <a:pt x="544" y="0"/>
                    <a:pt x="3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1"/>
            <p:cNvSpPr/>
            <p:nvPr/>
          </p:nvSpPr>
          <p:spPr>
            <a:xfrm>
              <a:off x="1888268" y="1442074"/>
              <a:ext cx="27696" cy="27740"/>
            </a:xfrm>
            <a:custGeom>
              <a:rect b="b" l="l" r="r" t="t"/>
              <a:pathLst>
                <a:path extrusionOk="0" h="628" w="627">
                  <a:moveTo>
                    <a:pt x="314" y="0"/>
                  </a:moveTo>
                  <a:cubicBezTo>
                    <a:pt x="140" y="0"/>
                    <a:pt x="1" y="141"/>
                    <a:pt x="1" y="314"/>
                  </a:cubicBezTo>
                  <a:cubicBezTo>
                    <a:pt x="1" y="488"/>
                    <a:pt x="140" y="627"/>
                    <a:pt x="314" y="627"/>
                  </a:cubicBezTo>
                  <a:cubicBezTo>
                    <a:pt x="487" y="627"/>
                    <a:pt x="627" y="488"/>
                    <a:pt x="627" y="314"/>
                  </a:cubicBezTo>
                  <a:cubicBezTo>
                    <a:pt x="627" y="141"/>
                    <a:pt x="487" y="0"/>
                    <a:pt x="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1"/>
            <p:cNvSpPr/>
            <p:nvPr/>
          </p:nvSpPr>
          <p:spPr>
            <a:xfrm>
              <a:off x="1591075" y="1667486"/>
              <a:ext cx="27210" cy="27210"/>
            </a:xfrm>
            <a:custGeom>
              <a:rect b="b" l="l" r="r" t="t"/>
              <a:pathLst>
                <a:path extrusionOk="0" h="616" w="616">
                  <a:moveTo>
                    <a:pt x="308" y="1"/>
                  </a:moveTo>
                  <a:cubicBezTo>
                    <a:pt x="139" y="1"/>
                    <a:pt x="0" y="138"/>
                    <a:pt x="0" y="308"/>
                  </a:cubicBezTo>
                  <a:cubicBezTo>
                    <a:pt x="0" y="477"/>
                    <a:pt x="139" y="616"/>
                    <a:pt x="308" y="616"/>
                  </a:cubicBezTo>
                  <a:cubicBezTo>
                    <a:pt x="478" y="616"/>
                    <a:pt x="615" y="477"/>
                    <a:pt x="615" y="308"/>
                  </a:cubicBezTo>
                  <a:cubicBezTo>
                    <a:pt x="615" y="138"/>
                    <a:pt x="478" y="1"/>
                    <a:pt x="3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1"/>
            <p:cNvSpPr/>
            <p:nvPr/>
          </p:nvSpPr>
          <p:spPr>
            <a:xfrm>
              <a:off x="1763613" y="1427452"/>
              <a:ext cx="143914" cy="260397"/>
            </a:xfrm>
            <a:custGeom>
              <a:rect b="b" l="l" r="r" t="t"/>
              <a:pathLst>
                <a:path extrusionOk="0" h="5895" w="3258">
                  <a:moveTo>
                    <a:pt x="260" y="1"/>
                  </a:moveTo>
                  <a:lnTo>
                    <a:pt x="0" y="48"/>
                  </a:lnTo>
                  <a:lnTo>
                    <a:pt x="1061" y="5894"/>
                  </a:lnTo>
                  <a:lnTo>
                    <a:pt x="3257" y="696"/>
                  </a:lnTo>
                  <a:lnTo>
                    <a:pt x="3014" y="594"/>
                  </a:lnTo>
                  <a:lnTo>
                    <a:pt x="1163" y="4974"/>
                  </a:lnTo>
                  <a:lnTo>
                    <a:pt x="26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1"/>
            <p:cNvSpPr/>
            <p:nvPr/>
          </p:nvSpPr>
          <p:spPr>
            <a:xfrm>
              <a:off x="1588336" y="1542610"/>
              <a:ext cx="245069" cy="144312"/>
            </a:xfrm>
            <a:custGeom>
              <a:rect b="b" l="l" r="r" t="t"/>
              <a:pathLst>
                <a:path extrusionOk="0" h="3267" w="5548">
                  <a:moveTo>
                    <a:pt x="126" y="1"/>
                  </a:moveTo>
                  <a:lnTo>
                    <a:pt x="0" y="233"/>
                  </a:lnTo>
                  <a:lnTo>
                    <a:pt x="4614" y="2726"/>
                  </a:lnTo>
                  <a:lnTo>
                    <a:pt x="362" y="3004"/>
                  </a:lnTo>
                  <a:lnTo>
                    <a:pt x="379" y="3267"/>
                  </a:lnTo>
                  <a:lnTo>
                    <a:pt x="5547" y="2930"/>
                  </a:lnTo>
                  <a:lnTo>
                    <a:pt x="12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1"/>
            <p:cNvSpPr/>
            <p:nvPr/>
          </p:nvSpPr>
          <p:spPr>
            <a:xfrm>
              <a:off x="1791795" y="1569467"/>
              <a:ext cx="253108" cy="120193"/>
            </a:xfrm>
            <a:custGeom>
              <a:rect b="b" l="l" r="r" t="t"/>
              <a:pathLst>
                <a:path extrusionOk="0" h="2721" w="5730">
                  <a:moveTo>
                    <a:pt x="4409" y="1"/>
                  </a:moveTo>
                  <a:lnTo>
                    <a:pt x="1" y="2318"/>
                  </a:lnTo>
                  <a:lnTo>
                    <a:pt x="5711" y="2720"/>
                  </a:lnTo>
                  <a:lnTo>
                    <a:pt x="5730" y="2456"/>
                  </a:lnTo>
                  <a:lnTo>
                    <a:pt x="947" y="2120"/>
                  </a:lnTo>
                  <a:lnTo>
                    <a:pt x="4532" y="235"/>
                  </a:lnTo>
                  <a:lnTo>
                    <a:pt x="44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1"/>
            <p:cNvSpPr/>
            <p:nvPr/>
          </p:nvSpPr>
          <p:spPr>
            <a:xfrm>
              <a:off x="1805842" y="1653616"/>
              <a:ext cx="171433" cy="228681"/>
            </a:xfrm>
            <a:custGeom>
              <a:rect b="b" l="l" r="r" t="t"/>
              <a:pathLst>
                <a:path extrusionOk="0" h="5177" w="3881">
                  <a:moveTo>
                    <a:pt x="1" y="1"/>
                  </a:moveTo>
                  <a:lnTo>
                    <a:pt x="374" y="5177"/>
                  </a:lnTo>
                  <a:lnTo>
                    <a:pt x="638" y="5158"/>
                  </a:lnTo>
                  <a:lnTo>
                    <a:pt x="311" y="629"/>
                  </a:lnTo>
                  <a:lnTo>
                    <a:pt x="3704" y="3639"/>
                  </a:lnTo>
                  <a:lnTo>
                    <a:pt x="3880" y="344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1"/>
            <p:cNvSpPr/>
            <p:nvPr/>
          </p:nvSpPr>
          <p:spPr>
            <a:xfrm>
              <a:off x="1630609" y="1663024"/>
              <a:ext cx="186231" cy="177176"/>
            </a:xfrm>
            <a:custGeom>
              <a:rect b="b" l="l" r="r" t="t"/>
              <a:pathLst>
                <a:path extrusionOk="0" h="4011" w="4216">
                  <a:moveTo>
                    <a:pt x="4033" y="1"/>
                  </a:moveTo>
                  <a:lnTo>
                    <a:pt x="0" y="3819"/>
                  </a:lnTo>
                  <a:lnTo>
                    <a:pt x="183" y="4011"/>
                  </a:lnTo>
                  <a:lnTo>
                    <a:pt x="4216" y="194"/>
                  </a:lnTo>
                  <a:lnTo>
                    <a:pt x="40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47" name="Google Shape;1747;p31"/>
          <p:cNvSpPr/>
          <p:nvPr/>
        </p:nvSpPr>
        <p:spPr>
          <a:xfrm>
            <a:off x="8727455" y="2149072"/>
            <a:ext cx="124390" cy="96517"/>
          </a:xfrm>
          <a:custGeom>
            <a:rect b="b" l="l" r="r" t="t"/>
            <a:pathLst>
              <a:path extrusionOk="0" h="2185" w="2816">
                <a:moveTo>
                  <a:pt x="1408" y="1"/>
                </a:moveTo>
                <a:cubicBezTo>
                  <a:pt x="3" y="1"/>
                  <a:pt x="0" y="2184"/>
                  <a:pt x="1408" y="2184"/>
                </a:cubicBezTo>
                <a:cubicBezTo>
                  <a:pt x="2813" y="2184"/>
                  <a:pt x="2816" y="1"/>
                  <a:pt x="1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1"/>
          <p:cNvSpPr/>
          <p:nvPr/>
        </p:nvSpPr>
        <p:spPr>
          <a:xfrm>
            <a:off x="289480" y="2900022"/>
            <a:ext cx="124390" cy="96517"/>
          </a:xfrm>
          <a:custGeom>
            <a:rect b="b" l="l" r="r" t="t"/>
            <a:pathLst>
              <a:path extrusionOk="0" h="2185" w="2816">
                <a:moveTo>
                  <a:pt x="1408" y="1"/>
                </a:moveTo>
                <a:cubicBezTo>
                  <a:pt x="3" y="1"/>
                  <a:pt x="0" y="2184"/>
                  <a:pt x="1408" y="2184"/>
                </a:cubicBezTo>
                <a:cubicBezTo>
                  <a:pt x="2813" y="2184"/>
                  <a:pt x="2816" y="1"/>
                  <a:pt x="1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8_1_1_1_2">
    <p:spTree>
      <p:nvGrpSpPr>
        <p:cNvPr id="1749" name="Shape 1749"/>
        <p:cNvGrpSpPr/>
        <p:nvPr/>
      </p:nvGrpSpPr>
      <p:grpSpPr>
        <a:xfrm>
          <a:off x="0" y="0"/>
          <a:ext cx="0" cy="0"/>
          <a:chOff x="0" y="0"/>
          <a:chExt cx="0" cy="0"/>
        </a:xfrm>
      </p:grpSpPr>
      <p:grpSp>
        <p:nvGrpSpPr>
          <p:cNvPr id="1750" name="Google Shape;1750;p32"/>
          <p:cNvGrpSpPr/>
          <p:nvPr/>
        </p:nvGrpSpPr>
        <p:grpSpPr>
          <a:xfrm>
            <a:off x="-12700" y="3175"/>
            <a:ext cx="9220200" cy="5200800"/>
            <a:chOff x="-12700" y="3175"/>
            <a:chExt cx="9220200" cy="5200800"/>
          </a:xfrm>
        </p:grpSpPr>
        <p:cxnSp>
          <p:nvCxnSpPr>
            <p:cNvPr id="1751" name="Google Shape;1751;p32"/>
            <p:cNvCxnSpPr/>
            <p:nvPr/>
          </p:nvCxnSpPr>
          <p:spPr>
            <a:xfrm>
              <a:off x="71221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752" name="Google Shape;1752;p32"/>
            <p:cNvCxnSpPr/>
            <p:nvPr/>
          </p:nvCxnSpPr>
          <p:spPr>
            <a:xfrm>
              <a:off x="156994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753" name="Google Shape;1753;p32"/>
            <p:cNvCxnSpPr/>
            <p:nvPr/>
          </p:nvCxnSpPr>
          <p:spPr>
            <a:xfrm>
              <a:off x="242767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754" name="Google Shape;1754;p32"/>
            <p:cNvCxnSpPr/>
            <p:nvPr/>
          </p:nvCxnSpPr>
          <p:spPr>
            <a:xfrm>
              <a:off x="328540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755" name="Google Shape;1755;p32"/>
            <p:cNvCxnSpPr/>
            <p:nvPr/>
          </p:nvCxnSpPr>
          <p:spPr>
            <a:xfrm>
              <a:off x="414313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756" name="Google Shape;1756;p32"/>
            <p:cNvCxnSpPr/>
            <p:nvPr/>
          </p:nvCxnSpPr>
          <p:spPr>
            <a:xfrm>
              <a:off x="500086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757" name="Google Shape;1757;p32"/>
            <p:cNvCxnSpPr/>
            <p:nvPr/>
          </p:nvCxnSpPr>
          <p:spPr>
            <a:xfrm>
              <a:off x="585859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758" name="Google Shape;1758;p32"/>
            <p:cNvCxnSpPr/>
            <p:nvPr/>
          </p:nvCxnSpPr>
          <p:spPr>
            <a:xfrm>
              <a:off x="671632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759" name="Google Shape;1759;p32"/>
            <p:cNvCxnSpPr/>
            <p:nvPr/>
          </p:nvCxnSpPr>
          <p:spPr>
            <a:xfrm>
              <a:off x="7574057"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760" name="Google Shape;1760;p32"/>
            <p:cNvCxnSpPr/>
            <p:nvPr/>
          </p:nvCxnSpPr>
          <p:spPr>
            <a:xfrm>
              <a:off x="8431788"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761" name="Google Shape;1761;p32"/>
            <p:cNvCxnSpPr/>
            <p:nvPr/>
          </p:nvCxnSpPr>
          <p:spPr>
            <a:xfrm>
              <a:off x="-12700" y="67615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762" name="Google Shape;1762;p32"/>
            <p:cNvCxnSpPr/>
            <p:nvPr/>
          </p:nvCxnSpPr>
          <p:spPr>
            <a:xfrm>
              <a:off x="-12700" y="143439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763" name="Google Shape;1763;p32"/>
            <p:cNvCxnSpPr/>
            <p:nvPr/>
          </p:nvCxnSpPr>
          <p:spPr>
            <a:xfrm>
              <a:off x="-12700" y="219263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764" name="Google Shape;1764;p32"/>
            <p:cNvCxnSpPr/>
            <p:nvPr/>
          </p:nvCxnSpPr>
          <p:spPr>
            <a:xfrm>
              <a:off x="-12700" y="295087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765" name="Google Shape;1765;p32"/>
            <p:cNvCxnSpPr/>
            <p:nvPr/>
          </p:nvCxnSpPr>
          <p:spPr>
            <a:xfrm>
              <a:off x="-12700" y="370911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766" name="Google Shape;1766;p32"/>
            <p:cNvCxnSpPr/>
            <p:nvPr/>
          </p:nvCxnSpPr>
          <p:spPr>
            <a:xfrm>
              <a:off x="-12700" y="4467350"/>
              <a:ext cx="9220200" cy="0"/>
            </a:xfrm>
            <a:prstGeom prst="straightConnector1">
              <a:avLst/>
            </a:prstGeom>
            <a:noFill/>
            <a:ln cap="flat" cmpd="sng" w="9525">
              <a:solidFill>
                <a:schemeClr val="accent4"/>
              </a:solidFill>
              <a:prstDash val="solid"/>
              <a:round/>
              <a:headEnd len="med" w="med" type="none"/>
              <a:tailEnd len="med" w="med" type="none"/>
            </a:ln>
          </p:spPr>
        </p:cxnSp>
      </p:grpSp>
      <p:sp>
        <p:nvSpPr>
          <p:cNvPr id="1767" name="Google Shape;1767;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68" name="Google Shape;1768;p32"/>
          <p:cNvSpPr/>
          <p:nvPr/>
        </p:nvSpPr>
        <p:spPr>
          <a:xfrm>
            <a:off x="7402063" y="4066107"/>
            <a:ext cx="2451332" cy="1295877"/>
          </a:xfrm>
          <a:custGeom>
            <a:rect b="b" l="l" r="r" t="t"/>
            <a:pathLst>
              <a:path extrusionOk="0" h="96169" w="181917">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2"/>
          <p:cNvSpPr/>
          <p:nvPr/>
        </p:nvSpPr>
        <p:spPr>
          <a:xfrm rot="10800000">
            <a:off x="-582631" y="-263497"/>
            <a:ext cx="1882841" cy="995349"/>
          </a:xfrm>
          <a:custGeom>
            <a:rect b="b" l="l" r="r" t="t"/>
            <a:pathLst>
              <a:path extrusionOk="0" h="96169" w="181917">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70" name="Google Shape;1770;p32"/>
          <p:cNvGrpSpPr/>
          <p:nvPr/>
        </p:nvGrpSpPr>
        <p:grpSpPr>
          <a:xfrm>
            <a:off x="107663" y="2677366"/>
            <a:ext cx="502241" cy="499193"/>
            <a:chOff x="1566913" y="1398166"/>
            <a:chExt cx="502241" cy="499193"/>
          </a:xfrm>
        </p:grpSpPr>
        <p:sp>
          <p:nvSpPr>
            <p:cNvPr id="1771" name="Google Shape;1771;p32"/>
            <p:cNvSpPr/>
            <p:nvPr/>
          </p:nvSpPr>
          <p:spPr>
            <a:xfrm>
              <a:off x="1668730" y="1523483"/>
              <a:ext cx="288049" cy="288005"/>
            </a:xfrm>
            <a:custGeom>
              <a:rect b="b" l="l" r="r" t="t"/>
              <a:pathLst>
                <a:path extrusionOk="0" h="6520" w="6521">
                  <a:moveTo>
                    <a:pt x="3260" y="1"/>
                  </a:moveTo>
                  <a:cubicBezTo>
                    <a:pt x="1460" y="1"/>
                    <a:pt x="1" y="1460"/>
                    <a:pt x="1" y="3261"/>
                  </a:cubicBezTo>
                  <a:cubicBezTo>
                    <a:pt x="1" y="5061"/>
                    <a:pt x="1460" y="6520"/>
                    <a:pt x="3260" y="6520"/>
                  </a:cubicBezTo>
                  <a:cubicBezTo>
                    <a:pt x="5060" y="6520"/>
                    <a:pt x="6520" y="5061"/>
                    <a:pt x="6520" y="3261"/>
                  </a:cubicBezTo>
                  <a:cubicBezTo>
                    <a:pt x="6520" y="1460"/>
                    <a:pt x="5060" y="1"/>
                    <a:pt x="32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2"/>
            <p:cNvSpPr/>
            <p:nvPr/>
          </p:nvSpPr>
          <p:spPr>
            <a:xfrm>
              <a:off x="1739009" y="1398166"/>
              <a:ext cx="60693" cy="60781"/>
            </a:xfrm>
            <a:custGeom>
              <a:rect b="b" l="l" r="r" t="t"/>
              <a:pathLst>
                <a:path extrusionOk="0" h="1376" w="1374">
                  <a:moveTo>
                    <a:pt x="688" y="0"/>
                  </a:moveTo>
                  <a:cubicBezTo>
                    <a:pt x="308" y="0"/>
                    <a:pt x="0" y="308"/>
                    <a:pt x="0" y="688"/>
                  </a:cubicBezTo>
                  <a:cubicBezTo>
                    <a:pt x="0" y="1067"/>
                    <a:pt x="308" y="1375"/>
                    <a:pt x="688" y="1375"/>
                  </a:cubicBezTo>
                  <a:cubicBezTo>
                    <a:pt x="1067" y="1375"/>
                    <a:pt x="1374" y="1067"/>
                    <a:pt x="1374" y="688"/>
                  </a:cubicBezTo>
                  <a:cubicBezTo>
                    <a:pt x="1374" y="308"/>
                    <a:pt x="1067" y="0"/>
                    <a:pt x="6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2"/>
            <p:cNvSpPr/>
            <p:nvPr/>
          </p:nvSpPr>
          <p:spPr>
            <a:xfrm>
              <a:off x="1609892" y="1811444"/>
              <a:ext cx="49341" cy="49252"/>
            </a:xfrm>
            <a:custGeom>
              <a:rect b="b" l="l" r="r" t="t"/>
              <a:pathLst>
                <a:path extrusionOk="0" h="1115" w="1117">
                  <a:moveTo>
                    <a:pt x="559" y="1"/>
                  </a:moveTo>
                  <a:cubicBezTo>
                    <a:pt x="251" y="1"/>
                    <a:pt x="1" y="251"/>
                    <a:pt x="1" y="558"/>
                  </a:cubicBezTo>
                  <a:cubicBezTo>
                    <a:pt x="1" y="865"/>
                    <a:pt x="251" y="1115"/>
                    <a:pt x="559" y="1115"/>
                  </a:cubicBezTo>
                  <a:cubicBezTo>
                    <a:pt x="867" y="1115"/>
                    <a:pt x="1116" y="865"/>
                    <a:pt x="1116" y="558"/>
                  </a:cubicBezTo>
                  <a:cubicBezTo>
                    <a:pt x="1116" y="251"/>
                    <a:pt x="867" y="1"/>
                    <a:pt x="5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2"/>
            <p:cNvSpPr/>
            <p:nvPr/>
          </p:nvSpPr>
          <p:spPr>
            <a:xfrm>
              <a:off x="1956735" y="1793333"/>
              <a:ext cx="33262" cy="33306"/>
            </a:xfrm>
            <a:custGeom>
              <a:rect b="b" l="l" r="r" t="t"/>
              <a:pathLst>
                <a:path extrusionOk="0" h="754" w="753">
                  <a:moveTo>
                    <a:pt x="377" y="0"/>
                  </a:moveTo>
                  <a:cubicBezTo>
                    <a:pt x="168" y="0"/>
                    <a:pt x="0" y="169"/>
                    <a:pt x="0" y="377"/>
                  </a:cubicBezTo>
                  <a:cubicBezTo>
                    <a:pt x="0" y="585"/>
                    <a:pt x="168" y="754"/>
                    <a:pt x="377" y="754"/>
                  </a:cubicBezTo>
                  <a:cubicBezTo>
                    <a:pt x="584" y="754"/>
                    <a:pt x="752" y="585"/>
                    <a:pt x="752" y="377"/>
                  </a:cubicBezTo>
                  <a:cubicBezTo>
                    <a:pt x="752" y="169"/>
                    <a:pt x="584" y="0"/>
                    <a:pt x="3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2"/>
            <p:cNvSpPr/>
            <p:nvPr/>
          </p:nvSpPr>
          <p:spPr>
            <a:xfrm>
              <a:off x="1973300" y="1558777"/>
              <a:ext cx="31893" cy="31848"/>
            </a:xfrm>
            <a:custGeom>
              <a:rect b="b" l="l" r="r" t="t"/>
              <a:pathLst>
                <a:path extrusionOk="0" h="721" w="722">
                  <a:moveTo>
                    <a:pt x="361" y="0"/>
                  </a:moveTo>
                  <a:cubicBezTo>
                    <a:pt x="163" y="0"/>
                    <a:pt x="1" y="161"/>
                    <a:pt x="1" y="360"/>
                  </a:cubicBezTo>
                  <a:cubicBezTo>
                    <a:pt x="1" y="558"/>
                    <a:pt x="163" y="720"/>
                    <a:pt x="361" y="720"/>
                  </a:cubicBezTo>
                  <a:cubicBezTo>
                    <a:pt x="560" y="720"/>
                    <a:pt x="721" y="558"/>
                    <a:pt x="721" y="360"/>
                  </a:cubicBezTo>
                  <a:cubicBezTo>
                    <a:pt x="721" y="161"/>
                    <a:pt x="560" y="0"/>
                    <a:pt x="3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2"/>
            <p:cNvSpPr/>
            <p:nvPr/>
          </p:nvSpPr>
          <p:spPr>
            <a:xfrm>
              <a:off x="1566913" y="1523572"/>
              <a:ext cx="48369" cy="48369"/>
            </a:xfrm>
            <a:custGeom>
              <a:rect b="b" l="l" r="r" t="t"/>
              <a:pathLst>
                <a:path extrusionOk="0" h="1095" w="1095">
                  <a:moveTo>
                    <a:pt x="547" y="1"/>
                  </a:moveTo>
                  <a:cubicBezTo>
                    <a:pt x="246" y="1"/>
                    <a:pt x="1" y="246"/>
                    <a:pt x="1" y="548"/>
                  </a:cubicBezTo>
                  <a:cubicBezTo>
                    <a:pt x="1" y="850"/>
                    <a:pt x="246" y="1094"/>
                    <a:pt x="547" y="1094"/>
                  </a:cubicBezTo>
                  <a:cubicBezTo>
                    <a:pt x="849" y="1094"/>
                    <a:pt x="1094" y="850"/>
                    <a:pt x="1094" y="548"/>
                  </a:cubicBezTo>
                  <a:cubicBezTo>
                    <a:pt x="1094" y="246"/>
                    <a:pt x="849" y="1"/>
                    <a:pt x="5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2"/>
            <p:cNvSpPr/>
            <p:nvPr/>
          </p:nvSpPr>
          <p:spPr>
            <a:xfrm>
              <a:off x="2019813" y="1659093"/>
              <a:ext cx="49341" cy="49341"/>
            </a:xfrm>
            <a:custGeom>
              <a:rect b="b" l="l" r="r" t="t"/>
              <a:pathLst>
                <a:path extrusionOk="0" h="1117" w="1117">
                  <a:moveTo>
                    <a:pt x="559" y="0"/>
                  </a:moveTo>
                  <a:cubicBezTo>
                    <a:pt x="250" y="0"/>
                    <a:pt x="0" y="251"/>
                    <a:pt x="0" y="558"/>
                  </a:cubicBezTo>
                  <a:cubicBezTo>
                    <a:pt x="0" y="867"/>
                    <a:pt x="250" y="1116"/>
                    <a:pt x="559" y="1116"/>
                  </a:cubicBezTo>
                  <a:cubicBezTo>
                    <a:pt x="867" y="1116"/>
                    <a:pt x="1117" y="867"/>
                    <a:pt x="1117" y="558"/>
                  </a:cubicBezTo>
                  <a:cubicBezTo>
                    <a:pt x="1117" y="251"/>
                    <a:pt x="867" y="0"/>
                    <a:pt x="5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2"/>
            <p:cNvSpPr/>
            <p:nvPr/>
          </p:nvSpPr>
          <p:spPr>
            <a:xfrm>
              <a:off x="1812688" y="1866395"/>
              <a:ext cx="30965" cy="30965"/>
            </a:xfrm>
            <a:custGeom>
              <a:rect b="b" l="l" r="r" t="t"/>
              <a:pathLst>
                <a:path extrusionOk="0" h="701" w="701">
                  <a:moveTo>
                    <a:pt x="351" y="0"/>
                  </a:moveTo>
                  <a:cubicBezTo>
                    <a:pt x="157" y="0"/>
                    <a:pt x="1" y="157"/>
                    <a:pt x="1" y="350"/>
                  </a:cubicBezTo>
                  <a:cubicBezTo>
                    <a:pt x="1" y="544"/>
                    <a:pt x="157" y="700"/>
                    <a:pt x="351" y="700"/>
                  </a:cubicBezTo>
                  <a:cubicBezTo>
                    <a:pt x="544" y="700"/>
                    <a:pt x="701" y="544"/>
                    <a:pt x="701" y="350"/>
                  </a:cubicBezTo>
                  <a:cubicBezTo>
                    <a:pt x="701" y="157"/>
                    <a:pt x="544" y="0"/>
                    <a:pt x="3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9" name="Google Shape;1779;p32"/>
            <p:cNvSpPr/>
            <p:nvPr/>
          </p:nvSpPr>
          <p:spPr>
            <a:xfrm>
              <a:off x="1888268" y="1442074"/>
              <a:ext cx="27696" cy="27740"/>
            </a:xfrm>
            <a:custGeom>
              <a:rect b="b" l="l" r="r" t="t"/>
              <a:pathLst>
                <a:path extrusionOk="0" h="628" w="627">
                  <a:moveTo>
                    <a:pt x="314" y="0"/>
                  </a:moveTo>
                  <a:cubicBezTo>
                    <a:pt x="140" y="0"/>
                    <a:pt x="1" y="141"/>
                    <a:pt x="1" y="314"/>
                  </a:cubicBezTo>
                  <a:cubicBezTo>
                    <a:pt x="1" y="488"/>
                    <a:pt x="140" y="627"/>
                    <a:pt x="314" y="627"/>
                  </a:cubicBezTo>
                  <a:cubicBezTo>
                    <a:pt x="487" y="627"/>
                    <a:pt x="627" y="488"/>
                    <a:pt x="627" y="314"/>
                  </a:cubicBezTo>
                  <a:cubicBezTo>
                    <a:pt x="627" y="141"/>
                    <a:pt x="487" y="0"/>
                    <a:pt x="3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0" name="Google Shape;1780;p32"/>
            <p:cNvSpPr/>
            <p:nvPr/>
          </p:nvSpPr>
          <p:spPr>
            <a:xfrm>
              <a:off x="1591075" y="1667486"/>
              <a:ext cx="27210" cy="27210"/>
            </a:xfrm>
            <a:custGeom>
              <a:rect b="b" l="l" r="r" t="t"/>
              <a:pathLst>
                <a:path extrusionOk="0" h="616" w="616">
                  <a:moveTo>
                    <a:pt x="308" y="1"/>
                  </a:moveTo>
                  <a:cubicBezTo>
                    <a:pt x="139" y="1"/>
                    <a:pt x="0" y="138"/>
                    <a:pt x="0" y="308"/>
                  </a:cubicBezTo>
                  <a:cubicBezTo>
                    <a:pt x="0" y="477"/>
                    <a:pt x="139" y="616"/>
                    <a:pt x="308" y="616"/>
                  </a:cubicBezTo>
                  <a:cubicBezTo>
                    <a:pt x="478" y="616"/>
                    <a:pt x="615" y="477"/>
                    <a:pt x="615" y="308"/>
                  </a:cubicBezTo>
                  <a:cubicBezTo>
                    <a:pt x="615" y="138"/>
                    <a:pt x="478" y="1"/>
                    <a:pt x="3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2"/>
            <p:cNvSpPr/>
            <p:nvPr/>
          </p:nvSpPr>
          <p:spPr>
            <a:xfrm>
              <a:off x="1763613" y="1427452"/>
              <a:ext cx="143914" cy="260397"/>
            </a:xfrm>
            <a:custGeom>
              <a:rect b="b" l="l" r="r" t="t"/>
              <a:pathLst>
                <a:path extrusionOk="0" h="5895" w="3258">
                  <a:moveTo>
                    <a:pt x="260" y="1"/>
                  </a:moveTo>
                  <a:lnTo>
                    <a:pt x="0" y="48"/>
                  </a:lnTo>
                  <a:lnTo>
                    <a:pt x="1061" y="5894"/>
                  </a:lnTo>
                  <a:lnTo>
                    <a:pt x="3257" y="696"/>
                  </a:lnTo>
                  <a:lnTo>
                    <a:pt x="3014" y="594"/>
                  </a:lnTo>
                  <a:lnTo>
                    <a:pt x="1163" y="4974"/>
                  </a:lnTo>
                  <a:lnTo>
                    <a:pt x="26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2"/>
            <p:cNvSpPr/>
            <p:nvPr/>
          </p:nvSpPr>
          <p:spPr>
            <a:xfrm>
              <a:off x="1588336" y="1542610"/>
              <a:ext cx="245069" cy="144312"/>
            </a:xfrm>
            <a:custGeom>
              <a:rect b="b" l="l" r="r" t="t"/>
              <a:pathLst>
                <a:path extrusionOk="0" h="3267" w="5548">
                  <a:moveTo>
                    <a:pt x="126" y="1"/>
                  </a:moveTo>
                  <a:lnTo>
                    <a:pt x="0" y="233"/>
                  </a:lnTo>
                  <a:lnTo>
                    <a:pt x="4614" y="2726"/>
                  </a:lnTo>
                  <a:lnTo>
                    <a:pt x="362" y="3004"/>
                  </a:lnTo>
                  <a:lnTo>
                    <a:pt x="379" y="3267"/>
                  </a:lnTo>
                  <a:lnTo>
                    <a:pt x="5547" y="2930"/>
                  </a:lnTo>
                  <a:lnTo>
                    <a:pt x="12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2"/>
            <p:cNvSpPr/>
            <p:nvPr/>
          </p:nvSpPr>
          <p:spPr>
            <a:xfrm>
              <a:off x="1791795" y="1569467"/>
              <a:ext cx="253108" cy="120193"/>
            </a:xfrm>
            <a:custGeom>
              <a:rect b="b" l="l" r="r" t="t"/>
              <a:pathLst>
                <a:path extrusionOk="0" h="2721" w="5730">
                  <a:moveTo>
                    <a:pt x="4409" y="1"/>
                  </a:moveTo>
                  <a:lnTo>
                    <a:pt x="1" y="2318"/>
                  </a:lnTo>
                  <a:lnTo>
                    <a:pt x="5711" y="2720"/>
                  </a:lnTo>
                  <a:lnTo>
                    <a:pt x="5730" y="2456"/>
                  </a:lnTo>
                  <a:lnTo>
                    <a:pt x="947" y="2120"/>
                  </a:lnTo>
                  <a:lnTo>
                    <a:pt x="4532" y="235"/>
                  </a:lnTo>
                  <a:lnTo>
                    <a:pt x="44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2"/>
            <p:cNvSpPr/>
            <p:nvPr/>
          </p:nvSpPr>
          <p:spPr>
            <a:xfrm>
              <a:off x="1805842" y="1653616"/>
              <a:ext cx="171433" cy="228681"/>
            </a:xfrm>
            <a:custGeom>
              <a:rect b="b" l="l" r="r" t="t"/>
              <a:pathLst>
                <a:path extrusionOk="0" h="5177" w="3881">
                  <a:moveTo>
                    <a:pt x="1" y="1"/>
                  </a:moveTo>
                  <a:lnTo>
                    <a:pt x="374" y="5177"/>
                  </a:lnTo>
                  <a:lnTo>
                    <a:pt x="638" y="5158"/>
                  </a:lnTo>
                  <a:lnTo>
                    <a:pt x="311" y="629"/>
                  </a:lnTo>
                  <a:lnTo>
                    <a:pt x="3704" y="3639"/>
                  </a:lnTo>
                  <a:lnTo>
                    <a:pt x="3880" y="344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2"/>
            <p:cNvSpPr/>
            <p:nvPr/>
          </p:nvSpPr>
          <p:spPr>
            <a:xfrm>
              <a:off x="1630609" y="1663024"/>
              <a:ext cx="186231" cy="177176"/>
            </a:xfrm>
            <a:custGeom>
              <a:rect b="b" l="l" r="r" t="t"/>
              <a:pathLst>
                <a:path extrusionOk="0" h="4011" w="4216">
                  <a:moveTo>
                    <a:pt x="4033" y="1"/>
                  </a:moveTo>
                  <a:lnTo>
                    <a:pt x="0" y="3819"/>
                  </a:lnTo>
                  <a:lnTo>
                    <a:pt x="183" y="4011"/>
                  </a:lnTo>
                  <a:lnTo>
                    <a:pt x="4216" y="194"/>
                  </a:lnTo>
                  <a:lnTo>
                    <a:pt x="40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6" name="Google Shape;1786;p32"/>
          <p:cNvGrpSpPr/>
          <p:nvPr/>
        </p:nvGrpSpPr>
        <p:grpSpPr>
          <a:xfrm>
            <a:off x="8632606" y="3540661"/>
            <a:ext cx="314102" cy="312196"/>
            <a:chOff x="1566913" y="1398166"/>
            <a:chExt cx="502241" cy="499193"/>
          </a:xfrm>
        </p:grpSpPr>
        <p:sp>
          <p:nvSpPr>
            <p:cNvPr id="1787" name="Google Shape;1787;p32"/>
            <p:cNvSpPr/>
            <p:nvPr/>
          </p:nvSpPr>
          <p:spPr>
            <a:xfrm>
              <a:off x="1668730" y="1523483"/>
              <a:ext cx="288049" cy="288005"/>
            </a:xfrm>
            <a:custGeom>
              <a:rect b="b" l="l" r="r" t="t"/>
              <a:pathLst>
                <a:path extrusionOk="0" h="6520" w="6521">
                  <a:moveTo>
                    <a:pt x="3260" y="1"/>
                  </a:moveTo>
                  <a:cubicBezTo>
                    <a:pt x="1460" y="1"/>
                    <a:pt x="1" y="1460"/>
                    <a:pt x="1" y="3261"/>
                  </a:cubicBezTo>
                  <a:cubicBezTo>
                    <a:pt x="1" y="5061"/>
                    <a:pt x="1460" y="6520"/>
                    <a:pt x="3260" y="6520"/>
                  </a:cubicBezTo>
                  <a:cubicBezTo>
                    <a:pt x="5060" y="6520"/>
                    <a:pt x="6520" y="5061"/>
                    <a:pt x="6520" y="3261"/>
                  </a:cubicBezTo>
                  <a:cubicBezTo>
                    <a:pt x="6520" y="1460"/>
                    <a:pt x="5060" y="1"/>
                    <a:pt x="32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2"/>
            <p:cNvSpPr/>
            <p:nvPr/>
          </p:nvSpPr>
          <p:spPr>
            <a:xfrm>
              <a:off x="1739009" y="1398166"/>
              <a:ext cx="60693" cy="60781"/>
            </a:xfrm>
            <a:custGeom>
              <a:rect b="b" l="l" r="r" t="t"/>
              <a:pathLst>
                <a:path extrusionOk="0" h="1376" w="1374">
                  <a:moveTo>
                    <a:pt x="688" y="0"/>
                  </a:moveTo>
                  <a:cubicBezTo>
                    <a:pt x="308" y="0"/>
                    <a:pt x="0" y="308"/>
                    <a:pt x="0" y="688"/>
                  </a:cubicBezTo>
                  <a:cubicBezTo>
                    <a:pt x="0" y="1067"/>
                    <a:pt x="308" y="1375"/>
                    <a:pt x="688" y="1375"/>
                  </a:cubicBezTo>
                  <a:cubicBezTo>
                    <a:pt x="1067" y="1375"/>
                    <a:pt x="1374" y="1067"/>
                    <a:pt x="1374" y="688"/>
                  </a:cubicBezTo>
                  <a:cubicBezTo>
                    <a:pt x="1374" y="308"/>
                    <a:pt x="1067" y="0"/>
                    <a:pt x="6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2"/>
            <p:cNvSpPr/>
            <p:nvPr/>
          </p:nvSpPr>
          <p:spPr>
            <a:xfrm>
              <a:off x="1609892" y="1811444"/>
              <a:ext cx="49341" cy="49252"/>
            </a:xfrm>
            <a:custGeom>
              <a:rect b="b" l="l" r="r" t="t"/>
              <a:pathLst>
                <a:path extrusionOk="0" h="1115" w="1117">
                  <a:moveTo>
                    <a:pt x="559" y="1"/>
                  </a:moveTo>
                  <a:cubicBezTo>
                    <a:pt x="251" y="1"/>
                    <a:pt x="1" y="251"/>
                    <a:pt x="1" y="558"/>
                  </a:cubicBezTo>
                  <a:cubicBezTo>
                    <a:pt x="1" y="865"/>
                    <a:pt x="251" y="1115"/>
                    <a:pt x="559" y="1115"/>
                  </a:cubicBezTo>
                  <a:cubicBezTo>
                    <a:pt x="867" y="1115"/>
                    <a:pt x="1116" y="865"/>
                    <a:pt x="1116" y="558"/>
                  </a:cubicBezTo>
                  <a:cubicBezTo>
                    <a:pt x="1116" y="251"/>
                    <a:pt x="867" y="1"/>
                    <a:pt x="5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2"/>
            <p:cNvSpPr/>
            <p:nvPr/>
          </p:nvSpPr>
          <p:spPr>
            <a:xfrm>
              <a:off x="1956735" y="1793333"/>
              <a:ext cx="33262" cy="33306"/>
            </a:xfrm>
            <a:custGeom>
              <a:rect b="b" l="l" r="r" t="t"/>
              <a:pathLst>
                <a:path extrusionOk="0" h="754" w="753">
                  <a:moveTo>
                    <a:pt x="377" y="0"/>
                  </a:moveTo>
                  <a:cubicBezTo>
                    <a:pt x="168" y="0"/>
                    <a:pt x="0" y="169"/>
                    <a:pt x="0" y="377"/>
                  </a:cubicBezTo>
                  <a:cubicBezTo>
                    <a:pt x="0" y="585"/>
                    <a:pt x="168" y="754"/>
                    <a:pt x="377" y="754"/>
                  </a:cubicBezTo>
                  <a:cubicBezTo>
                    <a:pt x="584" y="754"/>
                    <a:pt x="752" y="585"/>
                    <a:pt x="752" y="377"/>
                  </a:cubicBezTo>
                  <a:cubicBezTo>
                    <a:pt x="752" y="169"/>
                    <a:pt x="584" y="0"/>
                    <a:pt x="3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2"/>
            <p:cNvSpPr/>
            <p:nvPr/>
          </p:nvSpPr>
          <p:spPr>
            <a:xfrm>
              <a:off x="1973300" y="1558777"/>
              <a:ext cx="31893" cy="31848"/>
            </a:xfrm>
            <a:custGeom>
              <a:rect b="b" l="l" r="r" t="t"/>
              <a:pathLst>
                <a:path extrusionOk="0" h="721" w="722">
                  <a:moveTo>
                    <a:pt x="361" y="0"/>
                  </a:moveTo>
                  <a:cubicBezTo>
                    <a:pt x="163" y="0"/>
                    <a:pt x="1" y="161"/>
                    <a:pt x="1" y="360"/>
                  </a:cubicBezTo>
                  <a:cubicBezTo>
                    <a:pt x="1" y="558"/>
                    <a:pt x="163" y="720"/>
                    <a:pt x="361" y="720"/>
                  </a:cubicBezTo>
                  <a:cubicBezTo>
                    <a:pt x="560" y="720"/>
                    <a:pt x="721" y="558"/>
                    <a:pt x="721" y="360"/>
                  </a:cubicBezTo>
                  <a:cubicBezTo>
                    <a:pt x="721" y="161"/>
                    <a:pt x="560" y="0"/>
                    <a:pt x="3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2"/>
            <p:cNvSpPr/>
            <p:nvPr/>
          </p:nvSpPr>
          <p:spPr>
            <a:xfrm>
              <a:off x="1566913" y="1523572"/>
              <a:ext cx="48369" cy="48369"/>
            </a:xfrm>
            <a:custGeom>
              <a:rect b="b" l="l" r="r" t="t"/>
              <a:pathLst>
                <a:path extrusionOk="0" h="1095" w="1095">
                  <a:moveTo>
                    <a:pt x="547" y="1"/>
                  </a:moveTo>
                  <a:cubicBezTo>
                    <a:pt x="246" y="1"/>
                    <a:pt x="1" y="246"/>
                    <a:pt x="1" y="548"/>
                  </a:cubicBezTo>
                  <a:cubicBezTo>
                    <a:pt x="1" y="850"/>
                    <a:pt x="246" y="1094"/>
                    <a:pt x="547" y="1094"/>
                  </a:cubicBezTo>
                  <a:cubicBezTo>
                    <a:pt x="849" y="1094"/>
                    <a:pt x="1094" y="850"/>
                    <a:pt x="1094" y="548"/>
                  </a:cubicBezTo>
                  <a:cubicBezTo>
                    <a:pt x="1094" y="246"/>
                    <a:pt x="849" y="1"/>
                    <a:pt x="5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2"/>
            <p:cNvSpPr/>
            <p:nvPr/>
          </p:nvSpPr>
          <p:spPr>
            <a:xfrm>
              <a:off x="2019813" y="1659093"/>
              <a:ext cx="49341" cy="49341"/>
            </a:xfrm>
            <a:custGeom>
              <a:rect b="b" l="l" r="r" t="t"/>
              <a:pathLst>
                <a:path extrusionOk="0" h="1117" w="1117">
                  <a:moveTo>
                    <a:pt x="559" y="0"/>
                  </a:moveTo>
                  <a:cubicBezTo>
                    <a:pt x="250" y="0"/>
                    <a:pt x="0" y="251"/>
                    <a:pt x="0" y="558"/>
                  </a:cubicBezTo>
                  <a:cubicBezTo>
                    <a:pt x="0" y="867"/>
                    <a:pt x="250" y="1116"/>
                    <a:pt x="559" y="1116"/>
                  </a:cubicBezTo>
                  <a:cubicBezTo>
                    <a:pt x="867" y="1116"/>
                    <a:pt x="1117" y="867"/>
                    <a:pt x="1117" y="558"/>
                  </a:cubicBezTo>
                  <a:cubicBezTo>
                    <a:pt x="1117" y="251"/>
                    <a:pt x="867" y="0"/>
                    <a:pt x="5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2"/>
            <p:cNvSpPr/>
            <p:nvPr/>
          </p:nvSpPr>
          <p:spPr>
            <a:xfrm>
              <a:off x="1812688" y="1866395"/>
              <a:ext cx="30965" cy="30965"/>
            </a:xfrm>
            <a:custGeom>
              <a:rect b="b" l="l" r="r" t="t"/>
              <a:pathLst>
                <a:path extrusionOk="0" h="701" w="701">
                  <a:moveTo>
                    <a:pt x="351" y="0"/>
                  </a:moveTo>
                  <a:cubicBezTo>
                    <a:pt x="157" y="0"/>
                    <a:pt x="1" y="157"/>
                    <a:pt x="1" y="350"/>
                  </a:cubicBezTo>
                  <a:cubicBezTo>
                    <a:pt x="1" y="544"/>
                    <a:pt x="157" y="700"/>
                    <a:pt x="351" y="700"/>
                  </a:cubicBezTo>
                  <a:cubicBezTo>
                    <a:pt x="544" y="700"/>
                    <a:pt x="701" y="544"/>
                    <a:pt x="701" y="350"/>
                  </a:cubicBezTo>
                  <a:cubicBezTo>
                    <a:pt x="701" y="157"/>
                    <a:pt x="544" y="0"/>
                    <a:pt x="3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2"/>
            <p:cNvSpPr/>
            <p:nvPr/>
          </p:nvSpPr>
          <p:spPr>
            <a:xfrm>
              <a:off x="1888268" y="1442074"/>
              <a:ext cx="27696" cy="27740"/>
            </a:xfrm>
            <a:custGeom>
              <a:rect b="b" l="l" r="r" t="t"/>
              <a:pathLst>
                <a:path extrusionOk="0" h="628" w="627">
                  <a:moveTo>
                    <a:pt x="314" y="0"/>
                  </a:moveTo>
                  <a:cubicBezTo>
                    <a:pt x="140" y="0"/>
                    <a:pt x="1" y="141"/>
                    <a:pt x="1" y="314"/>
                  </a:cubicBezTo>
                  <a:cubicBezTo>
                    <a:pt x="1" y="488"/>
                    <a:pt x="140" y="627"/>
                    <a:pt x="314" y="627"/>
                  </a:cubicBezTo>
                  <a:cubicBezTo>
                    <a:pt x="487" y="627"/>
                    <a:pt x="627" y="488"/>
                    <a:pt x="627" y="314"/>
                  </a:cubicBezTo>
                  <a:cubicBezTo>
                    <a:pt x="627" y="141"/>
                    <a:pt x="487" y="0"/>
                    <a:pt x="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32"/>
            <p:cNvSpPr/>
            <p:nvPr/>
          </p:nvSpPr>
          <p:spPr>
            <a:xfrm>
              <a:off x="1591075" y="1667486"/>
              <a:ext cx="27210" cy="27210"/>
            </a:xfrm>
            <a:custGeom>
              <a:rect b="b" l="l" r="r" t="t"/>
              <a:pathLst>
                <a:path extrusionOk="0" h="616" w="616">
                  <a:moveTo>
                    <a:pt x="308" y="1"/>
                  </a:moveTo>
                  <a:cubicBezTo>
                    <a:pt x="139" y="1"/>
                    <a:pt x="0" y="138"/>
                    <a:pt x="0" y="308"/>
                  </a:cubicBezTo>
                  <a:cubicBezTo>
                    <a:pt x="0" y="477"/>
                    <a:pt x="139" y="616"/>
                    <a:pt x="308" y="616"/>
                  </a:cubicBezTo>
                  <a:cubicBezTo>
                    <a:pt x="478" y="616"/>
                    <a:pt x="615" y="477"/>
                    <a:pt x="615" y="308"/>
                  </a:cubicBezTo>
                  <a:cubicBezTo>
                    <a:pt x="615" y="138"/>
                    <a:pt x="478" y="1"/>
                    <a:pt x="3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32"/>
            <p:cNvSpPr/>
            <p:nvPr/>
          </p:nvSpPr>
          <p:spPr>
            <a:xfrm>
              <a:off x="1763613" y="1427452"/>
              <a:ext cx="143914" cy="260397"/>
            </a:xfrm>
            <a:custGeom>
              <a:rect b="b" l="l" r="r" t="t"/>
              <a:pathLst>
                <a:path extrusionOk="0" h="5895" w="3258">
                  <a:moveTo>
                    <a:pt x="260" y="1"/>
                  </a:moveTo>
                  <a:lnTo>
                    <a:pt x="0" y="48"/>
                  </a:lnTo>
                  <a:lnTo>
                    <a:pt x="1061" y="5894"/>
                  </a:lnTo>
                  <a:lnTo>
                    <a:pt x="3257" y="696"/>
                  </a:lnTo>
                  <a:lnTo>
                    <a:pt x="3014" y="594"/>
                  </a:lnTo>
                  <a:lnTo>
                    <a:pt x="1163" y="4974"/>
                  </a:lnTo>
                  <a:lnTo>
                    <a:pt x="26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2"/>
            <p:cNvSpPr/>
            <p:nvPr/>
          </p:nvSpPr>
          <p:spPr>
            <a:xfrm>
              <a:off x="1588336" y="1542610"/>
              <a:ext cx="245069" cy="144312"/>
            </a:xfrm>
            <a:custGeom>
              <a:rect b="b" l="l" r="r" t="t"/>
              <a:pathLst>
                <a:path extrusionOk="0" h="3267" w="5548">
                  <a:moveTo>
                    <a:pt x="126" y="1"/>
                  </a:moveTo>
                  <a:lnTo>
                    <a:pt x="0" y="233"/>
                  </a:lnTo>
                  <a:lnTo>
                    <a:pt x="4614" y="2726"/>
                  </a:lnTo>
                  <a:lnTo>
                    <a:pt x="362" y="3004"/>
                  </a:lnTo>
                  <a:lnTo>
                    <a:pt x="379" y="3267"/>
                  </a:lnTo>
                  <a:lnTo>
                    <a:pt x="5547" y="2930"/>
                  </a:lnTo>
                  <a:lnTo>
                    <a:pt x="12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2"/>
            <p:cNvSpPr/>
            <p:nvPr/>
          </p:nvSpPr>
          <p:spPr>
            <a:xfrm>
              <a:off x="1791795" y="1569467"/>
              <a:ext cx="253108" cy="120193"/>
            </a:xfrm>
            <a:custGeom>
              <a:rect b="b" l="l" r="r" t="t"/>
              <a:pathLst>
                <a:path extrusionOk="0" h="2721" w="5730">
                  <a:moveTo>
                    <a:pt x="4409" y="1"/>
                  </a:moveTo>
                  <a:lnTo>
                    <a:pt x="1" y="2318"/>
                  </a:lnTo>
                  <a:lnTo>
                    <a:pt x="5711" y="2720"/>
                  </a:lnTo>
                  <a:lnTo>
                    <a:pt x="5730" y="2456"/>
                  </a:lnTo>
                  <a:lnTo>
                    <a:pt x="947" y="2120"/>
                  </a:lnTo>
                  <a:lnTo>
                    <a:pt x="4532" y="235"/>
                  </a:lnTo>
                  <a:lnTo>
                    <a:pt x="44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32"/>
            <p:cNvSpPr/>
            <p:nvPr/>
          </p:nvSpPr>
          <p:spPr>
            <a:xfrm>
              <a:off x="1805842" y="1653616"/>
              <a:ext cx="171433" cy="228681"/>
            </a:xfrm>
            <a:custGeom>
              <a:rect b="b" l="l" r="r" t="t"/>
              <a:pathLst>
                <a:path extrusionOk="0" h="5177" w="3881">
                  <a:moveTo>
                    <a:pt x="1" y="1"/>
                  </a:moveTo>
                  <a:lnTo>
                    <a:pt x="374" y="5177"/>
                  </a:lnTo>
                  <a:lnTo>
                    <a:pt x="638" y="5158"/>
                  </a:lnTo>
                  <a:lnTo>
                    <a:pt x="311" y="629"/>
                  </a:lnTo>
                  <a:lnTo>
                    <a:pt x="3704" y="3639"/>
                  </a:lnTo>
                  <a:lnTo>
                    <a:pt x="3880" y="344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32"/>
            <p:cNvSpPr/>
            <p:nvPr/>
          </p:nvSpPr>
          <p:spPr>
            <a:xfrm>
              <a:off x="1630609" y="1663024"/>
              <a:ext cx="186231" cy="177176"/>
            </a:xfrm>
            <a:custGeom>
              <a:rect b="b" l="l" r="r" t="t"/>
              <a:pathLst>
                <a:path extrusionOk="0" h="4011" w="4216">
                  <a:moveTo>
                    <a:pt x="4033" y="1"/>
                  </a:moveTo>
                  <a:lnTo>
                    <a:pt x="0" y="3819"/>
                  </a:lnTo>
                  <a:lnTo>
                    <a:pt x="183" y="4011"/>
                  </a:lnTo>
                  <a:lnTo>
                    <a:pt x="4216" y="194"/>
                  </a:lnTo>
                  <a:lnTo>
                    <a:pt x="40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02" name="Google Shape;1802;p32"/>
          <p:cNvSpPr/>
          <p:nvPr/>
        </p:nvSpPr>
        <p:spPr>
          <a:xfrm>
            <a:off x="8727455" y="2130022"/>
            <a:ext cx="124390" cy="96517"/>
          </a:xfrm>
          <a:custGeom>
            <a:rect b="b" l="l" r="r" t="t"/>
            <a:pathLst>
              <a:path extrusionOk="0" h="2185" w="2816">
                <a:moveTo>
                  <a:pt x="1408" y="1"/>
                </a:moveTo>
                <a:cubicBezTo>
                  <a:pt x="3" y="1"/>
                  <a:pt x="0" y="2184"/>
                  <a:pt x="1408" y="2184"/>
                </a:cubicBezTo>
                <a:cubicBezTo>
                  <a:pt x="2813" y="2184"/>
                  <a:pt x="2816" y="1"/>
                  <a:pt x="1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2"/>
          <p:cNvSpPr/>
          <p:nvPr/>
        </p:nvSpPr>
        <p:spPr>
          <a:xfrm>
            <a:off x="296592" y="1377547"/>
            <a:ext cx="124390" cy="96517"/>
          </a:xfrm>
          <a:custGeom>
            <a:rect b="b" l="l" r="r" t="t"/>
            <a:pathLst>
              <a:path extrusionOk="0" h="2185" w="2816">
                <a:moveTo>
                  <a:pt x="1408" y="1"/>
                </a:moveTo>
                <a:cubicBezTo>
                  <a:pt x="3" y="1"/>
                  <a:pt x="0" y="2184"/>
                  <a:pt x="1408" y="2184"/>
                </a:cubicBezTo>
                <a:cubicBezTo>
                  <a:pt x="2813" y="2184"/>
                  <a:pt x="2816" y="1"/>
                  <a:pt x="14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8_1_1_1_1">
    <p:spTree>
      <p:nvGrpSpPr>
        <p:cNvPr id="1804" name="Shape 1804"/>
        <p:cNvGrpSpPr/>
        <p:nvPr/>
      </p:nvGrpSpPr>
      <p:grpSpPr>
        <a:xfrm>
          <a:off x="0" y="0"/>
          <a:ext cx="0" cy="0"/>
          <a:chOff x="0" y="0"/>
          <a:chExt cx="0" cy="0"/>
        </a:xfrm>
      </p:grpSpPr>
      <p:grpSp>
        <p:nvGrpSpPr>
          <p:cNvPr id="1805" name="Google Shape;1805;p33"/>
          <p:cNvGrpSpPr/>
          <p:nvPr/>
        </p:nvGrpSpPr>
        <p:grpSpPr>
          <a:xfrm>
            <a:off x="-12700" y="3175"/>
            <a:ext cx="9220200" cy="5200800"/>
            <a:chOff x="-12700" y="3175"/>
            <a:chExt cx="9220200" cy="5200800"/>
          </a:xfrm>
        </p:grpSpPr>
        <p:cxnSp>
          <p:nvCxnSpPr>
            <p:cNvPr id="1806" name="Google Shape;1806;p33"/>
            <p:cNvCxnSpPr/>
            <p:nvPr/>
          </p:nvCxnSpPr>
          <p:spPr>
            <a:xfrm>
              <a:off x="71221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807" name="Google Shape;1807;p33"/>
            <p:cNvCxnSpPr/>
            <p:nvPr/>
          </p:nvCxnSpPr>
          <p:spPr>
            <a:xfrm>
              <a:off x="156994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808" name="Google Shape;1808;p33"/>
            <p:cNvCxnSpPr/>
            <p:nvPr/>
          </p:nvCxnSpPr>
          <p:spPr>
            <a:xfrm>
              <a:off x="242767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809" name="Google Shape;1809;p33"/>
            <p:cNvCxnSpPr/>
            <p:nvPr/>
          </p:nvCxnSpPr>
          <p:spPr>
            <a:xfrm>
              <a:off x="328540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810" name="Google Shape;1810;p33"/>
            <p:cNvCxnSpPr/>
            <p:nvPr/>
          </p:nvCxnSpPr>
          <p:spPr>
            <a:xfrm>
              <a:off x="414313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811" name="Google Shape;1811;p33"/>
            <p:cNvCxnSpPr/>
            <p:nvPr/>
          </p:nvCxnSpPr>
          <p:spPr>
            <a:xfrm>
              <a:off x="500086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812" name="Google Shape;1812;p33"/>
            <p:cNvCxnSpPr/>
            <p:nvPr/>
          </p:nvCxnSpPr>
          <p:spPr>
            <a:xfrm>
              <a:off x="585859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813" name="Google Shape;1813;p33"/>
            <p:cNvCxnSpPr/>
            <p:nvPr/>
          </p:nvCxnSpPr>
          <p:spPr>
            <a:xfrm>
              <a:off x="671632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814" name="Google Shape;1814;p33"/>
            <p:cNvCxnSpPr/>
            <p:nvPr/>
          </p:nvCxnSpPr>
          <p:spPr>
            <a:xfrm>
              <a:off x="7574057"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815" name="Google Shape;1815;p33"/>
            <p:cNvCxnSpPr/>
            <p:nvPr/>
          </p:nvCxnSpPr>
          <p:spPr>
            <a:xfrm>
              <a:off x="8431788"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816" name="Google Shape;1816;p33"/>
            <p:cNvCxnSpPr/>
            <p:nvPr/>
          </p:nvCxnSpPr>
          <p:spPr>
            <a:xfrm>
              <a:off x="-12700" y="67615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817" name="Google Shape;1817;p33"/>
            <p:cNvCxnSpPr/>
            <p:nvPr/>
          </p:nvCxnSpPr>
          <p:spPr>
            <a:xfrm>
              <a:off x="-12700" y="143439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818" name="Google Shape;1818;p33"/>
            <p:cNvCxnSpPr/>
            <p:nvPr/>
          </p:nvCxnSpPr>
          <p:spPr>
            <a:xfrm>
              <a:off x="-12700" y="219263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819" name="Google Shape;1819;p33"/>
            <p:cNvCxnSpPr/>
            <p:nvPr/>
          </p:nvCxnSpPr>
          <p:spPr>
            <a:xfrm>
              <a:off x="-12700" y="295087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820" name="Google Shape;1820;p33"/>
            <p:cNvCxnSpPr/>
            <p:nvPr/>
          </p:nvCxnSpPr>
          <p:spPr>
            <a:xfrm>
              <a:off x="-12700" y="370911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821" name="Google Shape;1821;p33"/>
            <p:cNvCxnSpPr/>
            <p:nvPr/>
          </p:nvCxnSpPr>
          <p:spPr>
            <a:xfrm>
              <a:off x="-12700" y="4467350"/>
              <a:ext cx="9220200" cy="0"/>
            </a:xfrm>
            <a:prstGeom prst="straightConnector1">
              <a:avLst/>
            </a:prstGeom>
            <a:noFill/>
            <a:ln cap="flat" cmpd="sng" w="9525">
              <a:solidFill>
                <a:schemeClr val="accent4"/>
              </a:solidFill>
              <a:prstDash val="solid"/>
              <a:round/>
              <a:headEnd len="med" w="med" type="none"/>
              <a:tailEnd len="med" w="med" type="none"/>
            </a:ln>
          </p:spPr>
        </p:cxnSp>
      </p:grpSp>
      <p:sp>
        <p:nvSpPr>
          <p:cNvPr id="1822" name="Google Shape;1822;p33"/>
          <p:cNvSpPr txBox="1"/>
          <p:nvPr>
            <p:ph type="title"/>
          </p:nvPr>
        </p:nvSpPr>
        <p:spPr>
          <a:xfrm>
            <a:off x="4479463" y="2356793"/>
            <a:ext cx="3951300" cy="841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823" name="Google Shape;1823;p33"/>
          <p:cNvSpPr txBox="1"/>
          <p:nvPr>
            <p:ph hasCustomPrompt="1" idx="2" type="title"/>
          </p:nvPr>
        </p:nvSpPr>
        <p:spPr>
          <a:xfrm>
            <a:off x="7338613" y="1503218"/>
            <a:ext cx="900900" cy="841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824" name="Google Shape;1824;p33"/>
          <p:cNvSpPr txBox="1"/>
          <p:nvPr>
            <p:ph idx="1" type="subTitle"/>
          </p:nvPr>
        </p:nvSpPr>
        <p:spPr>
          <a:xfrm>
            <a:off x="4336600" y="3210382"/>
            <a:ext cx="3951300" cy="429900"/>
          </a:xfrm>
          <a:prstGeom prst="rect">
            <a:avLst/>
          </a:prstGeom>
          <a:solidFill>
            <a:schemeClr val="lt2"/>
          </a:solidFill>
          <a:ln cap="flat" cmpd="sng" w="38100">
            <a:solidFill>
              <a:schemeClr val="lt2"/>
            </a:solidFill>
            <a:prstDash val="solid"/>
            <a:round/>
            <a:headEnd len="sm" w="sm" type="none"/>
            <a:tailEnd len="sm" w="sm" type="none"/>
          </a:ln>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825" name="Google Shape;1825;p33"/>
          <p:cNvGrpSpPr/>
          <p:nvPr/>
        </p:nvGrpSpPr>
        <p:grpSpPr>
          <a:xfrm>
            <a:off x="7388862" y="265805"/>
            <a:ext cx="374318" cy="372065"/>
            <a:chOff x="1034987" y="3936892"/>
            <a:chExt cx="374318" cy="372065"/>
          </a:xfrm>
        </p:grpSpPr>
        <p:sp>
          <p:nvSpPr>
            <p:cNvPr id="1826" name="Google Shape;1826;p33"/>
            <p:cNvSpPr/>
            <p:nvPr/>
          </p:nvSpPr>
          <p:spPr>
            <a:xfrm>
              <a:off x="1110876" y="4030317"/>
              <a:ext cx="214678" cy="214678"/>
            </a:xfrm>
            <a:custGeom>
              <a:rect b="b" l="l" r="r" t="t"/>
              <a:pathLst>
                <a:path extrusionOk="0" h="4860" w="4860">
                  <a:moveTo>
                    <a:pt x="2430" y="1"/>
                  </a:moveTo>
                  <a:cubicBezTo>
                    <a:pt x="1088" y="1"/>
                    <a:pt x="0" y="1088"/>
                    <a:pt x="0" y="2430"/>
                  </a:cubicBezTo>
                  <a:cubicBezTo>
                    <a:pt x="0" y="3772"/>
                    <a:pt x="1088" y="4859"/>
                    <a:pt x="2430" y="4859"/>
                  </a:cubicBezTo>
                  <a:cubicBezTo>
                    <a:pt x="3772" y="4859"/>
                    <a:pt x="4859" y="3772"/>
                    <a:pt x="4859" y="2430"/>
                  </a:cubicBezTo>
                  <a:cubicBezTo>
                    <a:pt x="4859" y="1088"/>
                    <a:pt x="3772" y="1"/>
                    <a:pt x="24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3"/>
            <p:cNvSpPr/>
            <p:nvPr/>
          </p:nvSpPr>
          <p:spPr>
            <a:xfrm>
              <a:off x="1163220" y="3936892"/>
              <a:ext cx="45321" cy="45321"/>
            </a:xfrm>
            <a:custGeom>
              <a:rect b="b" l="l" r="r" t="t"/>
              <a:pathLst>
                <a:path extrusionOk="0" h="1026" w="1026">
                  <a:moveTo>
                    <a:pt x="514" y="1"/>
                  </a:moveTo>
                  <a:cubicBezTo>
                    <a:pt x="230" y="1"/>
                    <a:pt x="1" y="230"/>
                    <a:pt x="1" y="514"/>
                  </a:cubicBezTo>
                  <a:cubicBezTo>
                    <a:pt x="1" y="796"/>
                    <a:pt x="230" y="1025"/>
                    <a:pt x="514" y="1025"/>
                  </a:cubicBezTo>
                  <a:cubicBezTo>
                    <a:pt x="796" y="1025"/>
                    <a:pt x="1025" y="796"/>
                    <a:pt x="1025" y="514"/>
                  </a:cubicBezTo>
                  <a:cubicBezTo>
                    <a:pt x="1025" y="230"/>
                    <a:pt x="796" y="1"/>
                    <a:pt x="5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3"/>
            <p:cNvSpPr/>
            <p:nvPr/>
          </p:nvSpPr>
          <p:spPr>
            <a:xfrm>
              <a:off x="1067057" y="4244951"/>
              <a:ext cx="36752" cy="36707"/>
            </a:xfrm>
            <a:custGeom>
              <a:rect b="b" l="l" r="r" t="t"/>
              <a:pathLst>
                <a:path extrusionOk="0" h="831" w="832">
                  <a:moveTo>
                    <a:pt x="416" y="0"/>
                  </a:moveTo>
                  <a:cubicBezTo>
                    <a:pt x="187" y="0"/>
                    <a:pt x="1" y="186"/>
                    <a:pt x="1" y="415"/>
                  </a:cubicBezTo>
                  <a:cubicBezTo>
                    <a:pt x="1" y="646"/>
                    <a:pt x="187" y="831"/>
                    <a:pt x="416" y="831"/>
                  </a:cubicBezTo>
                  <a:cubicBezTo>
                    <a:pt x="645" y="831"/>
                    <a:pt x="831" y="646"/>
                    <a:pt x="831" y="415"/>
                  </a:cubicBezTo>
                  <a:cubicBezTo>
                    <a:pt x="831" y="186"/>
                    <a:pt x="645" y="0"/>
                    <a:pt x="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3"/>
            <p:cNvSpPr/>
            <p:nvPr/>
          </p:nvSpPr>
          <p:spPr>
            <a:xfrm>
              <a:off x="1325554" y="4231479"/>
              <a:ext cx="24781" cy="24781"/>
            </a:xfrm>
            <a:custGeom>
              <a:rect b="b" l="l" r="r" t="t"/>
              <a:pathLst>
                <a:path extrusionOk="0" h="561" w="561">
                  <a:moveTo>
                    <a:pt x="280" y="0"/>
                  </a:moveTo>
                  <a:cubicBezTo>
                    <a:pt x="125" y="0"/>
                    <a:pt x="0" y="125"/>
                    <a:pt x="0" y="280"/>
                  </a:cubicBezTo>
                  <a:cubicBezTo>
                    <a:pt x="0" y="436"/>
                    <a:pt x="125" y="560"/>
                    <a:pt x="280" y="560"/>
                  </a:cubicBezTo>
                  <a:cubicBezTo>
                    <a:pt x="435" y="560"/>
                    <a:pt x="561" y="436"/>
                    <a:pt x="561" y="280"/>
                  </a:cubicBezTo>
                  <a:cubicBezTo>
                    <a:pt x="561" y="125"/>
                    <a:pt x="435" y="0"/>
                    <a:pt x="2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33"/>
            <p:cNvSpPr/>
            <p:nvPr/>
          </p:nvSpPr>
          <p:spPr>
            <a:xfrm>
              <a:off x="1337922" y="4056644"/>
              <a:ext cx="23765" cy="23721"/>
            </a:xfrm>
            <a:custGeom>
              <a:rect b="b" l="l" r="r" t="t"/>
              <a:pathLst>
                <a:path extrusionOk="0" h="537" w="538">
                  <a:moveTo>
                    <a:pt x="268" y="0"/>
                  </a:moveTo>
                  <a:cubicBezTo>
                    <a:pt x="121" y="0"/>
                    <a:pt x="0" y="120"/>
                    <a:pt x="0" y="268"/>
                  </a:cubicBezTo>
                  <a:cubicBezTo>
                    <a:pt x="0" y="416"/>
                    <a:pt x="121" y="537"/>
                    <a:pt x="268" y="537"/>
                  </a:cubicBezTo>
                  <a:cubicBezTo>
                    <a:pt x="417" y="537"/>
                    <a:pt x="537" y="416"/>
                    <a:pt x="537" y="268"/>
                  </a:cubicBezTo>
                  <a:cubicBezTo>
                    <a:pt x="537" y="120"/>
                    <a:pt x="417" y="0"/>
                    <a:pt x="2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33"/>
            <p:cNvSpPr/>
            <p:nvPr/>
          </p:nvSpPr>
          <p:spPr>
            <a:xfrm>
              <a:off x="1034987" y="4030405"/>
              <a:ext cx="36089" cy="36045"/>
            </a:xfrm>
            <a:custGeom>
              <a:rect b="b" l="l" r="r" t="t"/>
              <a:pathLst>
                <a:path extrusionOk="0" h="816" w="817">
                  <a:moveTo>
                    <a:pt x="409" y="1"/>
                  </a:moveTo>
                  <a:cubicBezTo>
                    <a:pt x="184" y="1"/>
                    <a:pt x="1" y="183"/>
                    <a:pt x="1" y="408"/>
                  </a:cubicBezTo>
                  <a:cubicBezTo>
                    <a:pt x="1" y="634"/>
                    <a:pt x="184" y="815"/>
                    <a:pt x="409" y="815"/>
                  </a:cubicBezTo>
                  <a:cubicBezTo>
                    <a:pt x="634" y="815"/>
                    <a:pt x="817" y="634"/>
                    <a:pt x="817" y="408"/>
                  </a:cubicBezTo>
                  <a:cubicBezTo>
                    <a:pt x="817" y="183"/>
                    <a:pt x="634" y="1"/>
                    <a:pt x="4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33"/>
            <p:cNvSpPr/>
            <p:nvPr/>
          </p:nvSpPr>
          <p:spPr>
            <a:xfrm>
              <a:off x="1372554" y="4131384"/>
              <a:ext cx="36752" cy="36796"/>
            </a:xfrm>
            <a:custGeom>
              <a:rect b="b" l="l" r="r" t="t"/>
              <a:pathLst>
                <a:path extrusionOk="0" h="833" w="832">
                  <a:moveTo>
                    <a:pt x="417" y="1"/>
                  </a:moveTo>
                  <a:cubicBezTo>
                    <a:pt x="186" y="1"/>
                    <a:pt x="0" y="187"/>
                    <a:pt x="0" y="417"/>
                  </a:cubicBezTo>
                  <a:cubicBezTo>
                    <a:pt x="0" y="646"/>
                    <a:pt x="186" y="832"/>
                    <a:pt x="417" y="832"/>
                  </a:cubicBezTo>
                  <a:cubicBezTo>
                    <a:pt x="646" y="832"/>
                    <a:pt x="832" y="646"/>
                    <a:pt x="832" y="417"/>
                  </a:cubicBezTo>
                  <a:cubicBezTo>
                    <a:pt x="832" y="187"/>
                    <a:pt x="646" y="1"/>
                    <a:pt x="4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3"/>
            <p:cNvSpPr/>
            <p:nvPr/>
          </p:nvSpPr>
          <p:spPr>
            <a:xfrm>
              <a:off x="1218215" y="4285855"/>
              <a:ext cx="23102" cy="23102"/>
            </a:xfrm>
            <a:custGeom>
              <a:rect b="b" l="l" r="r" t="t"/>
              <a:pathLst>
                <a:path extrusionOk="0" h="523" w="523">
                  <a:moveTo>
                    <a:pt x="261" y="1"/>
                  </a:moveTo>
                  <a:cubicBezTo>
                    <a:pt x="117" y="1"/>
                    <a:pt x="0" y="118"/>
                    <a:pt x="0" y="262"/>
                  </a:cubicBezTo>
                  <a:cubicBezTo>
                    <a:pt x="0" y="406"/>
                    <a:pt x="117" y="523"/>
                    <a:pt x="261" y="523"/>
                  </a:cubicBezTo>
                  <a:cubicBezTo>
                    <a:pt x="405" y="523"/>
                    <a:pt x="522" y="406"/>
                    <a:pt x="522" y="262"/>
                  </a:cubicBezTo>
                  <a:cubicBezTo>
                    <a:pt x="522" y="118"/>
                    <a:pt x="405" y="1"/>
                    <a:pt x="2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33"/>
            <p:cNvSpPr/>
            <p:nvPr/>
          </p:nvSpPr>
          <p:spPr>
            <a:xfrm>
              <a:off x="1274491" y="3969624"/>
              <a:ext cx="20673" cy="20717"/>
            </a:xfrm>
            <a:custGeom>
              <a:rect b="b" l="l" r="r" t="t"/>
              <a:pathLst>
                <a:path extrusionOk="0" h="469" w="468">
                  <a:moveTo>
                    <a:pt x="234" y="1"/>
                  </a:moveTo>
                  <a:cubicBezTo>
                    <a:pt x="106" y="1"/>
                    <a:pt x="0" y="106"/>
                    <a:pt x="0" y="234"/>
                  </a:cubicBezTo>
                  <a:cubicBezTo>
                    <a:pt x="0" y="364"/>
                    <a:pt x="106" y="468"/>
                    <a:pt x="234" y="468"/>
                  </a:cubicBezTo>
                  <a:cubicBezTo>
                    <a:pt x="363" y="468"/>
                    <a:pt x="468" y="364"/>
                    <a:pt x="468" y="234"/>
                  </a:cubicBezTo>
                  <a:cubicBezTo>
                    <a:pt x="468" y="106"/>
                    <a:pt x="363"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33"/>
            <p:cNvSpPr/>
            <p:nvPr/>
          </p:nvSpPr>
          <p:spPr>
            <a:xfrm>
              <a:off x="1053054" y="4137656"/>
              <a:ext cx="20275" cy="20275"/>
            </a:xfrm>
            <a:custGeom>
              <a:rect b="b" l="l" r="r" t="t"/>
              <a:pathLst>
                <a:path extrusionOk="0" h="459" w="459">
                  <a:moveTo>
                    <a:pt x="230" y="0"/>
                  </a:moveTo>
                  <a:cubicBezTo>
                    <a:pt x="102" y="0"/>
                    <a:pt x="0" y="103"/>
                    <a:pt x="0" y="230"/>
                  </a:cubicBezTo>
                  <a:cubicBezTo>
                    <a:pt x="0" y="357"/>
                    <a:pt x="102" y="459"/>
                    <a:pt x="230" y="459"/>
                  </a:cubicBezTo>
                  <a:cubicBezTo>
                    <a:pt x="355" y="459"/>
                    <a:pt x="459" y="357"/>
                    <a:pt x="459" y="230"/>
                  </a:cubicBezTo>
                  <a:cubicBezTo>
                    <a:pt x="459" y="103"/>
                    <a:pt x="355" y="0"/>
                    <a:pt x="23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33"/>
            <p:cNvSpPr/>
            <p:nvPr/>
          </p:nvSpPr>
          <p:spPr>
            <a:xfrm>
              <a:off x="1181596" y="3958758"/>
              <a:ext cx="107251" cy="194050"/>
            </a:xfrm>
            <a:custGeom>
              <a:rect b="b" l="l" r="r" t="t"/>
              <a:pathLst>
                <a:path extrusionOk="0" h="4393" w="2428">
                  <a:moveTo>
                    <a:pt x="194" y="1"/>
                  </a:moveTo>
                  <a:lnTo>
                    <a:pt x="0" y="36"/>
                  </a:lnTo>
                  <a:lnTo>
                    <a:pt x="792" y="4393"/>
                  </a:lnTo>
                  <a:lnTo>
                    <a:pt x="2428" y="519"/>
                  </a:lnTo>
                  <a:lnTo>
                    <a:pt x="2246" y="443"/>
                  </a:lnTo>
                  <a:lnTo>
                    <a:pt x="868" y="3708"/>
                  </a:lnTo>
                  <a:lnTo>
                    <a:pt x="19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33"/>
            <p:cNvSpPr/>
            <p:nvPr/>
          </p:nvSpPr>
          <p:spPr>
            <a:xfrm>
              <a:off x="1050934" y="4044585"/>
              <a:ext cx="182697" cy="107604"/>
            </a:xfrm>
            <a:custGeom>
              <a:rect b="b" l="l" r="r" t="t"/>
              <a:pathLst>
                <a:path extrusionOk="0" h="2436" w="4136">
                  <a:moveTo>
                    <a:pt x="95" y="1"/>
                  </a:moveTo>
                  <a:lnTo>
                    <a:pt x="1" y="174"/>
                  </a:lnTo>
                  <a:lnTo>
                    <a:pt x="3439" y="2031"/>
                  </a:lnTo>
                  <a:lnTo>
                    <a:pt x="271" y="2238"/>
                  </a:lnTo>
                  <a:lnTo>
                    <a:pt x="283" y="2435"/>
                  </a:lnTo>
                  <a:lnTo>
                    <a:pt x="4136" y="2183"/>
                  </a:lnTo>
                  <a:lnTo>
                    <a:pt x="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33"/>
            <p:cNvSpPr/>
            <p:nvPr/>
          </p:nvSpPr>
          <p:spPr>
            <a:xfrm>
              <a:off x="1202622" y="4064595"/>
              <a:ext cx="188661" cy="89538"/>
            </a:xfrm>
            <a:custGeom>
              <a:rect b="b" l="l" r="r" t="t"/>
              <a:pathLst>
                <a:path extrusionOk="0" h="2027" w="4271">
                  <a:moveTo>
                    <a:pt x="3286" y="0"/>
                  </a:moveTo>
                  <a:lnTo>
                    <a:pt x="1" y="1728"/>
                  </a:lnTo>
                  <a:lnTo>
                    <a:pt x="4257" y="2027"/>
                  </a:lnTo>
                  <a:lnTo>
                    <a:pt x="4270" y="1830"/>
                  </a:lnTo>
                  <a:lnTo>
                    <a:pt x="706" y="1581"/>
                  </a:lnTo>
                  <a:lnTo>
                    <a:pt x="3378" y="175"/>
                  </a:lnTo>
                  <a:lnTo>
                    <a:pt x="32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33"/>
            <p:cNvSpPr/>
            <p:nvPr/>
          </p:nvSpPr>
          <p:spPr>
            <a:xfrm>
              <a:off x="1213091" y="4127276"/>
              <a:ext cx="127747" cy="170462"/>
            </a:xfrm>
            <a:custGeom>
              <a:rect b="b" l="l" r="r" t="t"/>
              <a:pathLst>
                <a:path extrusionOk="0" h="3859" w="2892">
                  <a:moveTo>
                    <a:pt x="1" y="1"/>
                  </a:moveTo>
                  <a:lnTo>
                    <a:pt x="279" y="3859"/>
                  </a:lnTo>
                  <a:lnTo>
                    <a:pt x="476" y="3845"/>
                  </a:lnTo>
                  <a:lnTo>
                    <a:pt x="232" y="469"/>
                  </a:lnTo>
                  <a:lnTo>
                    <a:pt x="2761" y="2713"/>
                  </a:lnTo>
                  <a:lnTo>
                    <a:pt x="2891" y="256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33"/>
            <p:cNvSpPr/>
            <p:nvPr/>
          </p:nvSpPr>
          <p:spPr>
            <a:xfrm>
              <a:off x="1082605" y="4134255"/>
              <a:ext cx="138790" cy="132032"/>
            </a:xfrm>
            <a:custGeom>
              <a:rect b="b" l="l" r="r" t="t"/>
              <a:pathLst>
                <a:path extrusionOk="0" h="2989" w="3142">
                  <a:moveTo>
                    <a:pt x="3007" y="0"/>
                  </a:moveTo>
                  <a:lnTo>
                    <a:pt x="1" y="2845"/>
                  </a:lnTo>
                  <a:lnTo>
                    <a:pt x="137" y="2988"/>
                  </a:lnTo>
                  <a:lnTo>
                    <a:pt x="3142" y="143"/>
                  </a:lnTo>
                  <a:lnTo>
                    <a:pt x="30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41" name="Google Shape;1841;p33"/>
          <p:cNvSpPr/>
          <p:nvPr/>
        </p:nvSpPr>
        <p:spPr>
          <a:xfrm>
            <a:off x="6656905" y="637885"/>
            <a:ext cx="124390" cy="96517"/>
          </a:xfrm>
          <a:custGeom>
            <a:rect b="b" l="l" r="r" t="t"/>
            <a:pathLst>
              <a:path extrusionOk="0" h="2185" w="2816">
                <a:moveTo>
                  <a:pt x="1408" y="1"/>
                </a:moveTo>
                <a:cubicBezTo>
                  <a:pt x="3" y="1"/>
                  <a:pt x="0" y="2184"/>
                  <a:pt x="1408" y="2184"/>
                </a:cubicBezTo>
                <a:cubicBezTo>
                  <a:pt x="2813" y="2184"/>
                  <a:pt x="2816" y="1"/>
                  <a:pt x="1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2" name="Google Shape;1842;p33"/>
          <p:cNvGrpSpPr/>
          <p:nvPr/>
        </p:nvGrpSpPr>
        <p:grpSpPr>
          <a:xfrm>
            <a:off x="3012388" y="289904"/>
            <a:ext cx="502241" cy="499193"/>
            <a:chOff x="1566913" y="1398166"/>
            <a:chExt cx="502241" cy="499193"/>
          </a:xfrm>
        </p:grpSpPr>
        <p:sp>
          <p:nvSpPr>
            <p:cNvPr id="1843" name="Google Shape;1843;p33"/>
            <p:cNvSpPr/>
            <p:nvPr/>
          </p:nvSpPr>
          <p:spPr>
            <a:xfrm>
              <a:off x="1668730" y="1523483"/>
              <a:ext cx="288049" cy="288005"/>
            </a:xfrm>
            <a:custGeom>
              <a:rect b="b" l="l" r="r" t="t"/>
              <a:pathLst>
                <a:path extrusionOk="0" h="6520" w="6521">
                  <a:moveTo>
                    <a:pt x="3260" y="1"/>
                  </a:moveTo>
                  <a:cubicBezTo>
                    <a:pt x="1460" y="1"/>
                    <a:pt x="1" y="1460"/>
                    <a:pt x="1" y="3261"/>
                  </a:cubicBezTo>
                  <a:cubicBezTo>
                    <a:pt x="1" y="5061"/>
                    <a:pt x="1460" y="6520"/>
                    <a:pt x="3260" y="6520"/>
                  </a:cubicBezTo>
                  <a:cubicBezTo>
                    <a:pt x="5060" y="6520"/>
                    <a:pt x="6520" y="5061"/>
                    <a:pt x="6520" y="3261"/>
                  </a:cubicBezTo>
                  <a:cubicBezTo>
                    <a:pt x="6520" y="1460"/>
                    <a:pt x="5060" y="1"/>
                    <a:pt x="326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3"/>
            <p:cNvSpPr/>
            <p:nvPr/>
          </p:nvSpPr>
          <p:spPr>
            <a:xfrm>
              <a:off x="1739009" y="1398166"/>
              <a:ext cx="60693" cy="60781"/>
            </a:xfrm>
            <a:custGeom>
              <a:rect b="b" l="l" r="r" t="t"/>
              <a:pathLst>
                <a:path extrusionOk="0" h="1376" w="1374">
                  <a:moveTo>
                    <a:pt x="688" y="0"/>
                  </a:moveTo>
                  <a:cubicBezTo>
                    <a:pt x="308" y="0"/>
                    <a:pt x="0" y="308"/>
                    <a:pt x="0" y="688"/>
                  </a:cubicBezTo>
                  <a:cubicBezTo>
                    <a:pt x="0" y="1067"/>
                    <a:pt x="308" y="1375"/>
                    <a:pt x="688" y="1375"/>
                  </a:cubicBezTo>
                  <a:cubicBezTo>
                    <a:pt x="1067" y="1375"/>
                    <a:pt x="1374" y="1067"/>
                    <a:pt x="1374" y="688"/>
                  </a:cubicBezTo>
                  <a:cubicBezTo>
                    <a:pt x="1374" y="308"/>
                    <a:pt x="1067" y="0"/>
                    <a:pt x="6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3"/>
            <p:cNvSpPr/>
            <p:nvPr/>
          </p:nvSpPr>
          <p:spPr>
            <a:xfrm>
              <a:off x="1609892" y="1811444"/>
              <a:ext cx="49341" cy="49252"/>
            </a:xfrm>
            <a:custGeom>
              <a:rect b="b" l="l" r="r" t="t"/>
              <a:pathLst>
                <a:path extrusionOk="0" h="1115" w="1117">
                  <a:moveTo>
                    <a:pt x="559" y="1"/>
                  </a:moveTo>
                  <a:cubicBezTo>
                    <a:pt x="251" y="1"/>
                    <a:pt x="1" y="251"/>
                    <a:pt x="1" y="558"/>
                  </a:cubicBezTo>
                  <a:cubicBezTo>
                    <a:pt x="1" y="865"/>
                    <a:pt x="251" y="1115"/>
                    <a:pt x="559" y="1115"/>
                  </a:cubicBezTo>
                  <a:cubicBezTo>
                    <a:pt x="867" y="1115"/>
                    <a:pt x="1116" y="865"/>
                    <a:pt x="1116" y="558"/>
                  </a:cubicBezTo>
                  <a:cubicBezTo>
                    <a:pt x="1116" y="251"/>
                    <a:pt x="867" y="1"/>
                    <a:pt x="55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3"/>
            <p:cNvSpPr/>
            <p:nvPr/>
          </p:nvSpPr>
          <p:spPr>
            <a:xfrm>
              <a:off x="1956735" y="1793333"/>
              <a:ext cx="33262" cy="33306"/>
            </a:xfrm>
            <a:custGeom>
              <a:rect b="b" l="l" r="r" t="t"/>
              <a:pathLst>
                <a:path extrusionOk="0" h="754" w="753">
                  <a:moveTo>
                    <a:pt x="377" y="0"/>
                  </a:moveTo>
                  <a:cubicBezTo>
                    <a:pt x="168" y="0"/>
                    <a:pt x="0" y="169"/>
                    <a:pt x="0" y="377"/>
                  </a:cubicBezTo>
                  <a:cubicBezTo>
                    <a:pt x="0" y="585"/>
                    <a:pt x="168" y="754"/>
                    <a:pt x="377" y="754"/>
                  </a:cubicBezTo>
                  <a:cubicBezTo>
                    <a:pt x="584" y="754"/>
                    <a:pt x="752" y="585"/>
                    <a:pt x="752" y="377"/>
                  </a:cubicBezTo>
                  <a:cubicBezTo>
                    <a:pt x="752" y="169"/>
                    <a:pt x="584" y="0"/>
                    <a:pt x="3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33"/>
            <p:cNvSpPr/>
            <p:nvPr/>
          </p:nvSpPr>
          <p:spPr>
            <a:xfrm>
              <a:off x="1973300" y="1558777"/>
              <a:ext cx="31893" cy="31848"/>
            </a:xfrm>
            <a:custGeom>
              <a:rect b="b" l="l" r="r" t="t"/>
              <a:pathLst>
                <a:path extrusionOk="0" h="721" w="722">
                  <a:moveTo>
                    <a:pt x="361" y="0"/>
                  </a:moveTo>
                  <a:cubicBezTo>
                    <a:pt x="163" y="0"/>
                    <a:pt x="1" y="161"/>
                    <a:pt x="1" y="360"/>
                  </a:cubicBezTo>
                  <a:cubicBezTo>
                    <a:pt x="1" y="558"/>
                    <a:pt x="163" y="720"/>
                    <a:pt x="361" y="720"/>
                  </a:cubicBezTo>
                  <a:cubicBezTo>
                    <a:pt x="560" y="720"/>
                    <a:pt x="721" y="558"/>
                    <a:pt x="721" y="360"/>
                  </a:cubicBezTo>
                  <a:cubicBezTo>
                    <a:pt x="721" y="161"/>
                    <a:pt x="560" y="0"/>
                    <a:pt x="3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33"/>
            <p:cNvSpPr/>
            <p:nvPr/>
          </p:nvSpPr>
          <p:spPr>
            <a:xfrm>
              <a:off x="1566913" y="1523572"/>
              <a:ext cx="48369" cy="48369"/>
            </a:xfrm>
            <a:custGeom>
              <a:rect b="b" l="l" r="r" t="t"/>
              <a:pathLst>
                <a:path extrusionOk="0" h="1095" w="1095">
                  <a:moveTo>
                    <a:pt x="547" y="1"/>
                  </a:moveTo>
                  <a:cubicBezTo>
                    <a:pt x="246" y="1"/>
                    <a:pt x="1" y="246"/>
                    <a:pt x="1" y="548"/>
                  </a:cubicBezTo>
                  <a:cubicBezTo>
                    <a:pt x="1" y="850"/>
                    <a:pt x="246" y="1094"/>
                    <a:pt x="547" y="1094"/>
                  </a:cubicBezTo>
                  <a:cubicBezTo>
                    <a:pt x="849" y="1094"/>
                    <a:pt x="1094" y="850"/>
                    <a:pt x="1094" y="548"/>
                  </a:cubicBezTo>
                  <a:cubicBezTo>
                    <a:pt x="1094" y="246"/>
                    <a:pt x="849" y="1"/>
                    <a:pt x="54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3"/>
            <p:cNvSpPr/>
            <p:nvPr/>
          </p:nvSpPr>
          <p:spPr>
            <a:xfrm>
              <a:off x="2019813" y="1659093"/>
              <a:ext cx="49341" cy="49341"/>
            </a:xfrm>
            <a:custGeom>
              <a:rect b="b" l="l" r="r" t="t"/>
              <a:pathLst>
                <a:path extrusionOk="0" h="1117" w="1117">
                  <a:moveTo>
                    <a:pt x="559" y="0"/>
                  </a:moveTo>
                  <a:cubicBezTo>
                    <a:pt x="250" y="0"/>
                    <a:pt x="0" y="251"/>
                    <a:pt x="0" y="558"/>
                  </a:cubicBezTo>
                  <a:cubicBezTo>
                    <a:pt x="0" y="867"/>
                    <a:pt x="250" y="1116"/>
                    <a:pt x="559" y="1116"/>
                  </a:cubicBezTo>
                  <a:cubicBezTo>
                    <a:pt x="867" y="1116"/>
                    <a:pt x="1117" y="867"/>
                    <a:pt x="1117" y="558"/>
                  </a:cubicBezTo>
                  <a:cubicBezTo>
                    <a:pt x="1117" y="251"/>
                    <a:pt x="867" y="0"/>
                    <a:pt x="5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3"/>
            <p:cNvSpPr/>
            <p:nvPr/>
          </p:nvSpPr>
          <p:spPr>
            <a:xfrm>
              <a:off x="1812688" y="1866395"/>
              <a:ext cx="30965" cy="30965"/>
            </a:xfrm>
            <a:custGeom>
              <a:rect b="b" l="l" r="r" t="t"/>
              <a:pathLst>
                <a:path extrusionOk="0" h="701" w="701">
                  <a:moveTo>
                    <a:pt x="351" y="0"/>
                  </a:moveTo>
                  <a:cubicBezTo>
                    <a:pt x="157" y="0"/>
                    <a:pt x="1" y="157"/>
                    <a:pt x="1" y="350"/>
                  </a:cubicBezTo>
                  <a:cubicBezTo>
                    <a:pt x="1" y="544"/>
                    <a:pt x="157" y="700"/>
                    <a:pt x="351" y="700"/>
                  </a:cubicBezTo>
                  <a:cubicBezTo>
                    <a:pt x="544" y="700"/>
                    <a:pt x="701" y="544"/>
                    <a:pt x="701" y="350"/>
                  </a:cubicBezTo>
                  <a:cubicBezTo>
                    <a:pt x="701" y="157"/>
                    <a:pt x="544" y="0"/>
                    <a:pt x="35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3"/>
            <p:cNvSpPr/>
            <p:nvPr/>
          </p:nvSpPr>
          <p:spPr>
            <a:xfrm>
              <a:off x="1888268" y="1442074"/>
              <a:ext cx="27696" cy="27740"/>
            </a:xfrm>
            <a:custGeom>
              <a:rect b="b" l="l" r="r" t="t"/>
              <a:pathLst>
                <a:path extrusionOk="0" h="628" w="627">
                  <a:moveTo>
                    <a:pt x="314" y="0"/>
                  </a:moveTo>
                  <a:cubicBezTo>
                    <a:pt x="140" y="0"/>
                    <a:pt x="1" y="141"/>
                    <a:pt x="1" y="314"/>
                  </a:cubicBezTo>
                  <a:cubicBezTo>
                    <a:pt x="1" y="488"/>
                    <a:pt x="140" y="627"/>
                    <a:pt x="314" y="627"/>
                  </a:cubicBezTo>
                  <a:cubicBezTo>
                    <a:pt x="487" y="627"/>
                    <a:pt x="627" y="488"/>
                    <a:pt x="627" y="314"/>
                  </a:cubicBezTo>
                  <a:cubicBezTo>
                    <a:pt x="627" y="141"/>
                    <a:pt x="487" y="0"/>
                    <a:pt x="3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2" name="Google Shape;1852;p33"/>
            <p:cNvSpPr/>
            <p:nvPr/>
          </p:nvSpPr>
          <p:spPr>
            <a:xfrm>
              <a:off x="1591075" y="1667486"/>
              <a:ext cx="27210" cy="27210"/>
            </a:xfrm>
            <a:custGeom>
              <a:rect b="b" l="l" r="r" t="t"/>
              <a:pathLst>
                <a:path extrusionOk="0" h="616" w="616">
                  <a:moveTo>
                    <a:pt x="308" y="1"/>
                  </a:moveTo>
                  <a:cubicBezTo>
                    <a:pt x="139" y="1"/>
                    <a:pt x="0" y="138"/>
                    <a:pt x="0" y="308"/>
                  </a:cubicBezTo>
                  <a:cubicBezTo>
                    <a:pt x="0" y="477"/>
                    <a:pt x="139" y="616"/>
                    <a:pt x="308" y="616"/>
                  </a:cubicBezTo>
                  <a:cubicBezTo>
                    <a:pt x="478" y="616"/>
                    <a:pt x="615" y="477"/>
                    <a:pt x="615" y="308"/>
                  </a:cubicBezTo>
                  <a:cubicBezTo>
                    <a:pt x="615" y="138"/>
                    <a:pt x="478" y="1"/>
                    <a:pt x="3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3" name="Google Shape;1853;p33"/>
            <p:cNvSpPr/>
            <p:nvPr/>
          </p:nvSpPr>
          <p:spPr>
            <a:xfrm>
              <a:off x="1763613" y="1427452"/>
              <a:ext cx="143914" cy="260397"/>
            </a:xfrm>
            <a:custGeom>
              <a:rect b="b" l="l" r="r" t="t"/>
              <a:pathLst>
                <a:path extrusionOk="0" h="5895" w="3258">
                  <a:moveTo>
                    <a:pt x="260" y="1"/>
                  </a:moveTo>
                  <a:lnTo>
                    <a:pt x="0" y="48"/>
                  </a:lnTo>
                  <a:lnTo>
                    <a:pt x="1061" y="5894"/>
                  </a:lnTo>
                  <a:lnTo>
                    <a:pt x="3257" y="696"/>
                  </a:lnTo>
                  <a:lnTo>
                    <a:pt x="3014" y="594"/>
                  </a:lnTo>
                  <a:lnTo>
                    <a:pt x="1163" y="4974"/>
                  </a:lnTo>
                  <a:lnTo>
                    <a:pt x="26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3"/>
            <p:cNvSpPr/>
            <p:nvPr/>
          </p:nvSpPr>
          <p:spPr>
            <a:xfrm>
              <a:off x="1588336" y="1542610"/>
              <a:ext cx="245069" cy="144312"/>
            </a:xfrm>
            <a:custGeom>
              <a:rect b="b" l="l" r="r" t="t"/>
              <a:pathLst>
                <a:path extrusionOk="0" h="3267" w="5548">
                  <a:moveTo>
                    <a:pt x="126" y="1"/>
                  </a:moveTo>
                  <a:lnTo>
                    <a:pt x="0" y="233"/>
                  </a:lnTo>
                  <a:lnTo>
                    <a:pt x="4614" y="2726"/>
                  </a:lnTo>
                  <a:lnTo>
                    <a:pt x="362" y="3004"/>
                  </a:lnTo>
                  <a:lnTo>
                    <a:pt x="379" y="3267"/>
                  </a:lnTo>
                  <a:lnTo>
                    <a:pt x="5547" y="2930"/>
                  </a:lnTo>
                  <a:lnTo>
                    <a:pt x="12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3"/>
            <p:cNvSpPr/>
            <p:nvPr/>
          </p:nvSpPr>
          <p:spPr>
            <a:xfrm>
              <a:off x="1791795" y="1569467"/>
              <a:ext cx="253108" cy="120193"/>
            </a:xfrm>
            <a:custGeom>
              <a:rect b="b" l="l" r="r" t="t"/>
              <a:pathLst>
                <a:path extrusionOk="0" h="2721" w="5730">
                  <a:moveTo>
                    <a:pt x="4409" y="1"/>
                  </a:moveTo>
                  <a:lnTo>
                    <a:pt x="1" y="2318"/>
                  </a:lnTo>
                  <a:lnTo>
                    <a:pt x="5711" y="2720"/>
                  </a:lnTo>
                  <a:lnTo>
                    <a:pt x="5730" y="2456"/>
                  </a:lnTo>
                  <a:lnTo>
                    <a:pt x="947" y="2120"/>
                  </a:lnTo>
                  <a:lnTo>
                    <a:pt x="4532" y="235"/>
                  </a:lnTo>
                  <a:lnTo>
                    <a:pt x="440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3"/>
            <p:cNvSpPr/>
            <p:nvPr/>
          </p:nvSpPr>
          <p:spPr>
            <a:xfrm>
              <a:off x="1805842" y="1653616"/>
              <a:ext cx="171433" cy="228681"/>
            </a:xfrm>
            <a:custGeom>
              <a:rect b="b" l="l" r="r" t="t"/>
              <a:pathLst>
                <a:path extrusionOk="0" h="5177" w="3881">
                  <a:moveTo>
                    <a:pt x="1" y="1"/>
                  </a:moveTo>
                  <a:lnTo>
                    <a:pt x="374" y="5177"/>
                  </a:lnTo>
                  <a:lnTo>
                    <a:pt x="638" y="5158"/>
                  </a:lnTo>
                  <a:lnTo>
                    <a:pt x="311" y="629"/>
                  </a:lnTo>
                  <a:lnTo>
                    <a:pt x="3704" y="3639"/>
                  </a:lnTo>
                  <a:lnTo>
                    <a:pt x="3880" y="3441"/>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3"/>
            <p:cNvSpPr/>
            <p:nvPr/>
          </p:nvSpPr>
          <p:spPr>
            <a:xfrm>
              <a:off x="1630609" y="1663024"/>
              <a:ext cx="186231" cy="177176"/>
            </a:xfrm>
            <a:custGeom>
              <a:rect b="b" l="l" r="r" t="t"/>
              <a:pathLst>
                <a:path extrusionOk="0" h="4011" w="4216">
                  <a:moveTo>
                    <a:pt x="4033" y="1"/>
                  </a:moveTo>
                  <a:lnTo>
                    <a:pt x="0" y="3819"/>
                  </a:lnTo>
                  <a:lnTo>
                    <a:pt x="183" y="4011"/>
                  </a:lnTo>
                  <a:lnTo>
                    <a:pt x="4216" y="194"/>
                  </a:lnTo>
                  <a:lnTo>
                    <a:pt x="4033"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8" name="Google Shape;1858;p33"/>
          <p:cNvSpPr/>
          <p:nvPr/>
        </p:nvSpPr>
        <p:spPr>
          <a:xfrm flipH="1">
            <a:off x="-1967162" y="65837"/>
            <a:ext cx="5887240" cy="4915690"/>
          </a:xfrm>
          <a:custGeom>
            <a:rect b="b" l="l" r="r" t="t"/>
            <a:pathLst>
              <a:path extrusionOk="0" h="53875" w="64523">
                <a:moveTo>
                  <a:pt x="46200" y="0"/>
                </a:moveTo>
                <a:cubicBezTo>
                  <a:pt x="41038" y="0"/>
                  <a:pt x="35891" y="1916"/>
                  <a:pt x="31662" y="4939"/>
                </a:cubicBezTo>
                <a:cubicBezTo>
                  <a:pt x="28098" y="7486"/>
                  <a:pt x="25084" y="10793"/>
                  <a:pt x="21302" y="13001"/>
                </a:cubicBezTo>
                <a:cubicBezTo>
                  <a:pt x="17325" y="15323"/>
                  <a:pt x="12591" y="16375"/>
                  <a:pt x="9099" y="19378"/>
                </a:cubicBezTo>
                <a:cubicBezTo>
                  <a:pt x="4540" y="23298"/>
                  <a:pt x="0" y="36730"/>
                  <a:pt x="3606" y="42405"/>
                </a:cubicBezTo>
                <a:cubicBezTo>
                  <a:pt x="5926" y="46058"/>
                  <a:pt x="21996" y="49577"/>
                  <a:pt x="26856" y="51399"/>
                </a:cubicBezTo>
                <a:cubicBezTo>
                  <a:pt x="30717" y="52847"/>
                  <a:pt x="35024" y="53875"/>
                  <a:pt x="39153" y="53875"/>
                </a:cubicBezTo>
                <a:cubicBezTo>
                  <a:pt x="43259" y="53875"/>
                  <a:pt x="47190" y="52859"/>
                  <a:pt x="50337" y="50229"/>
                </a:cubicBezTo>
                <a:cubicBezTo>
                  <a:pt x="52794" y="48176"/>
                  <a:pt x="54476" y="45355"/>
                  <a:pt x="55944" y="42509"/>
                </a:cubicBezTo>
                <a:cubicBezTo>
                  <a:pt x="58798" y="36981"/>
                  <a:pt x="61032" y="31154"/>
                  <a:pt x="62605" y="25136"/>
                </a:cubicBezTo>
                <a:cubicBezTo>
                  <a:pt x="63742" y="20780"/>
                  <a:pt x="64523" y="16134"/>
                  <a:pt x="63263" y="11812"/>
                </a:cubicBezTo>
                <a:cubicBezTo>
                  <a:pt x="61495" y="5749"/>
                  <a:pt x="55727" y="1310"/>
                  <a:pt x="49504" y="271"/>
                </a:cubicBezTo>
                <a:cubicBezTo>
                  <a:pt x="48408" y="88"/>
                  <a:pt x="47304" y="0"/>
                  <a:pt x="462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8_1_1_1_1_1">
    <p:spTree>
      <p:nvGrpSpPr>
        <p:cNvPr id="1859" name="Shape 1859"/>
        <p:cNvGrpSpPr/>
        <p:nvPr/>
      </p:nvGrpSpPr>
      <p:grpSpPr>
        <a:xfrm>
          <a:off x="0" y="0"/>
          <a:ext cx="0" cy="0"/>
          <a:chOff x="0" y="0"/>
          <a:chExt cx="0" cy="0"/>
        </a:xfrm>
      </p:grpSpPr>
      <p:grpSp>
        <p:nvGrpSpPr>
          <p:cNvPr id="1860" name="Google Shape;1860;p34"/>
          <p:cNvGrpSpPr/>
          <p:nvPr/>
        </p:nvGrpSpPr>
        <p:grpSpPr>
          <a:xfrm>
            <a:off x="-12700" y="3175"/>
            <a:ext cx="9220200" cy="5200800"/>
            <a:chOff x="-12700" y="3175"/>
            <a:chExt cx="9220200" cy="5200800"/>
          </a:xfrm>
        </p:grpSpPr>
        <p:cxnSp>
          <p:nvCxnSpPr>
            <p:cNvPr id="1861" name="Google Shape;1861;p34"/>
            <p:cNvCxnSpPr/>
            <p:nvPr/>
          </p:nvCxnSpPr>
          <p:spPr>
            <a:xfrm>
              <a:off x="71221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862" name="Google Shape;1862;p34"/>
            <p:cNvCxnSpPr/>
            <p:nvPr/>
          </p:nvCxnSpPr>
          <p:spPr>
            <a:xfrm>
              <a:off x="156994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863" name="Google Shape;1863;p34"/>
            <p:cNvCxnSpPr/>
            <p:nvPr/>
          </p:nvCxnSpPr>
          <p:spPr>
            <a:xfrm>
              <a:off x="242767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864" name="Google Shape;1864;p34"/>
            <p:cNvCxnSpPr/>
            <p:nvPr/>
          </p:nvCxnSpPr>
          <p:spPr>
            <a:xfrm>
              <a:off x="328540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865" name="Google Shape;1865;p34"/>
            <p:cNvCxnSpPr/>
            <p:nvPr/>
          </p:nvCxnSpPr>
          <p:spPr>
            <a:xfrm>
              <a:off x="414313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866" name="Google Shape;1866;p34"/>
            <p:cNvCxnSpPr/>
            <p:nvPr/>
          </p:nvCxnSpPr>
          <p:spPr>
            <a:xfrm>
              <a:off x="500086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867" name="Google Shape;1867;p34"/>
            <p:cNvCxnSpPr/>
            <p:nvPr/>
          </p:nvCxnSpPr>
          <p:spPr>
            <a:xfrm>
              <a:off x="585859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868" name="Google Shape;1868;p34"/>
            <p:cNvCxnSpPr/>
            <p:nvPr/>
          </p:nvCxnSpPr>
          <p:spPr>
            <a:xfrm>
              <a:off x="671632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869" name="Google Shape;1869;p34"/>
            <p:cNvCxnSpPr/>
            <p:nvPr/>
          </p:nvCxnSpPr>
          <p:spPr>
            <a:xfrm>
              <a:off x="7574057"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870" name="Google Shape;1870;p34"/>
            <p:cNvCxnSpPr/>
            <p:nvPr/>
          </p:nvCxnSpPr>
          <p:spPr>
            <a:xfrm>
              <a:off x="8431788"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871" name="Google Shape;1871;p34"/>
            <p:cNvCxnSpPr/>
            <p:nvPr/>
          </p:nvCxnSpPr>
          <p:spPr>
            <a:xfrm>
              <a:off x="-12700" y="67615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872" name="Google Shape;1872;p34"/>
            <p:cNvCxnSpPr/>
            <p:nvPr/>
          </p:nvCxnSpPr>
          <p:spPr>
            <a:xfrm>
              <a:off x="-12700" y="143439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873" name="Google Shape;1873;p34"/>
            <p:cNvCxnSpPr/>
            <p:nvPr/>
          </p:nvCxnSpPr>
          <p:spPr>
            <a:xfrm>
              <a:off x="-12700" y="219263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874" name="Google Shape;1874;p34"/>
            <p:cNvCxnSpPr/>
            <p:nvPr/>
          </p:nvCxnSpPr>
          <p:spPr>
            <a:xfrm>
              <a:off x="-12700" y="295087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875" name="Google Shape;1875;p34"/>
            <p:cNvCxnSpPr/>
            <p:nvPr/>
          </p:nvCxnSpPr>
          <p:spPr>
            <a:xfrm>
              <a:off x="-12700" y="370911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876" name="Google Shape;1876;p34"/>
            <p:cNvCxnSpPr/>
            <p:nvPr/>
          </p:nvCxnSpPr>
          <p:spPr>
            <a:xfrm>
              <a:off x="-12700" y="4467350"/>
              <a:ext cx="9220200" cy="0"/>
            </a:xfrm>
            <a:prstGeom prst="straightConnector1">
              <a:avLst/>
            </a:prstGeom>
            <a:noFill/>
            <a:ln cap="flat" cmpd="sng" w="9525">
              <a:solidFill>
                <a:schemeClr val="accent4"/>
              </a:solidFill>
              <a:prstDash val="solid"/>
              <a:round/>
              <a:headEnd len="med" w="med" type="none"/>
              <a:tailEnd len="med" w="med" type="none"/>
            </a:ln>
          </p:spPr>
        </p:cxnSp>
      </p:grpSp>
      <p:sp>
        <p:nvSpPr>
          <p:cNvPr id="1877" name="Google Shape;1877;p34"/>
          <p:cNvSpPr txBox="1"/>
          <p:nvPr>
            <p:ph type="title"/>
          </p:nvPr>
        </p:nvSpPr>
        <p:spPr>
          <a:xfrm>
            <a:off x="3838256" y="3251600"/>
            <a:ext cx="29094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878" name="Google Shape;1878;p34"/>
          <p:cNvSpPr txBox="1"/>
          <p:nvPr>
            <p:ph hasCustomPrompt="1" idx="2" type="title"/>
          </p:nvPr>
        </p:nvSpPr>
        <p:spPr>
          <a:xfrm>
            <a:off x="2613719" y="3251063"/>
            <a:ext cx="900900" cy="8418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879" name="Google Shape;1879;p34"/>
          <p:cNvSpPr txBox="1"/>
          <p:nvPr>
            <p:ph idx="1" type="subTitle"/>
          </p:nvPr>
        </p:nvSpPr>
        <p:spPr>
          <a:xfrm>
            <a:off x="2532675" y="4105602"/>
            <a:ext cx="3951300" cy="429900"/>
          </a:xfrm>
          <a:prstGeom prst="rect">
            <a:avLst/>
          </a:prstGeom>
          <a:solidFill>
            <a:schemeClr val="lt2"/>
          </a:solidFill>
          <a:ln cap="flat" cmpd="sng" w="38100">
            <a:solidFill>
              <a:schemeClr val="lt2"/>
            </a:solidFill>
            <a:prstDash val="solid"/>
            <a:round/>
            <a:headEnd len="sm" w="sm" type="none"/>
            <a:tailEnd len="sm" w="sm" type="none"/>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880" name="Google Shape;1880;p34"/>
          <p:cNvSpPr/>
          <p:nvPr/>
        </p:nvSpPr>
        <p:spPr>
          <a:xfrm>
            <a:off x="7068975" y="4180407"/>
            <a:ext cx="2451332" cy="1295877"/>
          </a:xfrm>
          <a:custGeom>
            <a:rect b="b" l="l" r="r" t="t"/>
            <a:pathLst>
              <a:path extrusionOk="0" h="96169" w="181917">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4"/>
          <p:cNvSpPr/>
          <p:nvPr/>
        </p:nvSpPr>
        <p:spPr>
          <a:xfrm rot="10800000">
            <a:off x="-852572" y="-263459"/>
            <a:ext cx="3741578" cy="1977956"/>
          </a:xfrm>
          <a:custGeom>
            <a:rect b="b" l="l" r="r" t="t"/>
            <a:pathLst>
              <a:path extrusionOk="0" h="96169" w="181917">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82" name="Google Shape;1882;p34"/>
          <p:cNvGrpSpPr/>
          <p:nvPr/>
        </p:nvGrpSpPr>
        <p:grpSpPr>
          <a:xfrm>
            <a:off x="202225" y="2741855"/>
            <a:ext cx="374318" cy="372065"/>
            <a:chOff x="1034987" y="3936892"/>
            <a:chExt cx="374318" cy="372065"/>
          </a:xfrm>
        </p:grpSpPr>
        <p:sp>
          <p:nvSpPr>
            <p:cNvPr id="1883" name="Google Shape;1883;p34"/>
            <p:cNvSpPr/>
            <p:nvPr/>
          </p:nvSpPr>
          <p:spPr>
            <a:xfrm>
              <a:off x="1110876" y="4030317"/>
              <a:ext cx="214678" cy="214678"/>
            </a:xfrm>
            <a:custGeom>
              <a:rect b="b" l="l" r="r" t="t"/>
              <a:pathLst>
                <a:path extrusionOk="0" h="4860" w="4860">
                  <a:moveTo>
                    <a:pt x="2430" y="1"/>
                  </a:moveTo>
                  <a:cubicBezTo>
                    <a:pt x="1088" y="1"/>
                    <a:pt x="0" y="1088"/>
                    <a:pt x="0" y="2430"/>
                  </a:cubicBezTo>
                  <a:cubicBezTo>
                    <a:pt x="0" y="3772"/>
                    <a:pt x="1088" y="4859"/>
                    <a:pt x="2430" y="4859"/>
                  </a:cubicBezTo>
                  <a:cubicBezTo>
                    <a:pt x="3772" y="4859"/>
                    <a:pt x="4859" y="3772"/>
                    <a:pt x="4859" y="2430"/>
                  </a:cubicBezTo>
                  <a:cubicBezTo>
                    <a:pt x="4859" y="1088"/>
                    <a:pt x="3772" y="1"/>
                    <a:pt x="24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34"/>
            <p:cNvSpPr/>
            <p:nvPr/>
          </p:nvSpPr>
          <p:spPr>
            <a:xfrm>
              <a:off x="1163220" y="3936892"/>
              <a:ext cx="45321" cy="45321"/>
            </a:xfrm>
            <a:custGeom>
              <a:rect b="b" l="l" r="r" t="t"/>
              <a:pathLst>
                <a:path extrusionOk="0" h="1026" w="1026">
                  <a:moveTo>
                    <a:pt x="514" y="1"/>
                  </a:moveTo>
                  <a:cubicBezTo>
                    <a:pt x="230" y="1"/>
                    <a:pt x="1" y="230"/>
                    <a:pt x="1" y="514"/>
                  </a:cubicBezTo>
                  <a:cubicBezTo>
                    <a:pt x="1" y="796"/>
                    <a:pt x="230" y="1025"/>
                    <a:pt x="514" y="1025"/>
                  </a:cubicBezTo>
                  <a:cubicBezTo>
                    <a:pt x="796" y="1025"/>
                    <a:pt x="1025" y="796"/>
                    <a:pt x="1025" y="514"/>
                  </a:cubicBezTo>
                  <a:cubicBezTo>
                    <a:pt x="1025" y="230"/>
                    <a:pt x="796" y="1"/>
                    <a:pt x="5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34"/>
            <p:cNvSpPr/>
            <p:nvPr/>
          </p:nvSpPr>
          <p:spPr>
            <a:xfrm>
              <a:off x="1067057" y="4244951"/>
              <a:ext cx="36752" cy="36707"/>
            </a:xfrm>
            <a:custGeom>
              <a:rect b="b" l="l" r="r" t="t"/>
              <a:pathLst>
                <a:path extrusionOk="0" h="831" w="832">
                  <a:moveTo>
                    <a:pt x="416" y="0"/>
                  </a:moveTo>
                  <a:cubicBezTo>
                    <a:pt x="187" y="0"/>
                    <a:pt x="1" y="186"/>
                    <a:pt x="1" y="415"/>
                  </a:cubicBezTo>
                  <a:cubicBezTo>
                    <a:pt x="1" y="646"/>
                    <a:pt x="187" y="831"/>
                    <a:pt x="416" y="831"/>
                  </a:cubicBezTo>
                  <a:cubicBezTo>
                    <a:pt x="645" y="831"/>
                    <a:pt x="831" y="646"/>
                    <a:pt x="831" y="415"/>
                  </a:cubicBezTo>
                  <a:cubicBezTo>
                    <a:pt x="831" y="186"/>
                    <a:pt x="645" y="0"/>
                    <a:pt x="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34"/>
            <p:cNvSpPr/>
            <p:nvPr/>
          </p:nvSpPr>
          <p:spPr>
            <a:xfrm>
              <a:off x="1325554" y="4231479"/>
              <a:ext cx="24781" cy="24781"/>
            </a:xfrm>
            <a:custGeom>
              <a:rect b="b" l="l" r="r" t="t"/>
              <a:pathLst>
                <a:path extrusionOk="0" h="561" w="561">
                  <a:moveTo>
                    <a:pt x="280" y="0"/>
                  </a:moveTo>
                  <a:cubicBezTo>
                    <a:pt x="125" y="0"/>
                    <a:pt x="0" y="125"/>
                    <a:pt x="0" y="280"/>
                  </a:cubicBezTo>
                  <a:cubicBezTo>
                    <a:pt x="0" y="436"/>
                    <a:pt x="125" y="560"/>
                    <a:pt x="280" y="560"/>
                  </a:cubicBezTo>
                  <a:cubicBezTo>
                    <a:pt x="435" y="560"/>
                    <a:pt x="561" y="436"/>
                    <a:pt x="561" y="280"/>
                  </a:cubicBezTo>
                  <a:cubicBezTo>
                    <a:pt x="561" y="125"/>
                    <a:pt x="435" y="0"/>
                    <a:pt x="2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34"/>
            <p:cNvSpPr/>
            <p:nvPr/>
          </p:nvSpPr>
          <p:spPr>
            <a:xfrm>
              <a:off x="1337922" y="4056644"/>
              <a:ext cx="23765" cy="23721"/>
            </a:xfrm>
            <a:custGeom>
              <a:rect b="b" l="l" r="r" t="t"/>
              <a:pathLst>
                <a:path extrusionOk="0" h="537" w="538">
                  <a:moveTo>
                    <a:pt x="268" y="0"/>
                  </a:moveTo>
                  <a:cubicBezTo>
                    <a:pt x="121" y="0"/>
                    <a:pt x="0" y="120"/>
                    <a:pt x="0" y="268"/>
                  </a:cubicBezTo>
                  <a:cubicBezTo>
                    <a:pt x="0" y="416"/>
                    <a:pt x="121" y="537"/>
                    <a:pt x="268" y="537"/>
                  </a:cubicBezTo>
                  <a:cubicBezTo>
                    <a:pt x="417" y="537"/>
                    <a:pt x="537" y="416"/>
                    <a:pt x="537" y="268"/>
                  </a:cubicBezTo>
                  <a:cubicBezTo>
                    <a:pt x="537" y="120"/>
                    <a:pt x="417" y="0"/>
                    <a:pt x="2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34"/>
            <p:cNvSpPr/>
            <p:nvPr/>
          </p:nvSpPr>
          <p:spPr>
            <a:xfrm>
              <a:off x="1034987" y="4030405"/>
              <a:ext cx="36089" cy="36045"/>
            </a:xfrm>
            <a:custGeom>
              <a:rect b="b" l="l" r="r" t="t"/>
              <a:pathLst>
                <a:path extrusionOk="0" h="816" w="817">
                  <a:moveTo>
                    <a:pt x="409" y="1"/>
                  </a:moveTo>
                  <a:cubicBezTo>
                    <a:pt x="184" y="1"/>
                    <a:pt x="1" y="183"/>
                    <a:pt x="1" y="408"/>
                  </a:cubicBezTo>
                  <a:cubicBezTo>
                    <a:pt x="1" y="634"/>
                    <a:pt x="184" y="815"/>
                    <a:pt x="409" y="815"/>
                  </a:cubicBezTo>
                  <a:cubicBezTo>
                    <a:pt x="634" y="815"/>
                    <a:pt x="817" y="634"/>
                    <a:pt x="817" y="408"/>
                  </a:cubicBezTo>
                  <a:cubicBezTo>
                    <a:pt x="817" y="183"/>
                    <a:pt x="634" y="1"/>
                    <a:pt x="4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4"/>
            <p:cNvSpPr/>
            <p:nvPr/>
          </p:nvSpPr>
          <p:spPr>
            <a:xfrm>
              <a:off x="1372554" y="4131384"/>
              <a:ext cx="36752" cy="36796"/>
            </a:xfrm>
            <a:custGeom>
              <a:rect b="b" l="l" r="r" t="t"/>
              <a:pathLst>
                <a:path extrusionOk="0" h="833" w="832">
                  <a:moveTo>
                    <a:pt x="417" y="1"/>
                  </a:moveTo>
                  <a:cubicBezTo>
                    <a:pt x="186" y="1"/>
                    <a:pt x="0" y="187"/>
                    <a:pt x="0" y="417"/>
                  </a:cubicBezTo>
                  <a:cubicBezTo>
                    <a:pt x="0" y="646"/>
                    <a:pt x="186" y="832"/>
                    <a:pt x="417" y="832"/>
                  </a:cubicBezTo>
                  <a:cubicBezTo>
                    <a:pt x="646" y="832"/>
                    <a:pt x="832" y="646"/>
                    <a:pt x="832" y="417"/>
                  </a:cubicBezTo>
                  <a:cubicBezTo>
                    <a:pt x="832" y="187"/>
                    <a:pt x="646" y="1"/>
                    <a:pt x="4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4"/>
            <p:cNvSpPr/>
            <p:nvPr/>
          </p:nvSpPr>
          <p:spPr>
            <a:xfrm>
              <a:off x="1218215" y="4285855"/>
              <a:ext cx="23102" cy="23102"/>
            </a:xfrm>
            <a:custGeom>
              <a:rect b="b" l="l" r="r" t="t"/>
              <a:pathLst>
                <a:path extrusionOk="0" h="523" w="523">
                  <a:moveTo>
                    <a:pt x="261" y="1"/>
                  </a:moveTo>
                  <a:cubicBezTo>
                    <a:pt x="117" y="1"/>
                    <a:pt x="0" y="118"/>
                    <a:pt x="0" y="262"/>
                  </a:cubicBezTo>
                  <a:cubicBezTo>
                    <a:pt x="0" y="406"/>
                    <a:pt x="117" y="523"/>
                    <a:pt x="261" y="523"/>
                  </a:cubicBezTo>
                  <a:cubicBezTo>
                    <a:pt x="405" y="523"/>
                    <a:pt x="522" y="406"/>
                    <a:pt x="522" y="262"/>
                  </a:cubicBezTo>
                  <a:cubicBezTo>
                    <a:pt x="522" y="118"/>
                    <a:pt x="405" y="1"/>
                    <a:pt x="2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34"/>
            <p:cNvSpPr/>
            <p:nvPr/>
          </p:nvSpPr>
          <p:spPr>
            <a:xfrm>
              <a:off x="1274491" y="3969624"/>
              <a:ext cx="20673" cy="20717"/>
            </a:xfrm>
            <a:custGeom>
              <a:rect b="b" l="l" r="r" t="t"/>
              <a:pathLst>
                <a:path extrusionOk="0" h="469" w="468">
                  <a:moveTo>
                    <a:pt x="234" y="1"/>
                  </a:moveTo>
                  <a:cubicBezTo>
                    <a:pt x="106" y="1"/>
                    <a:pt x="0" y="106"/>
                    <a:pt x="0" y="234"/>
                  </a:cubicBezTo>
                  <a:cubicBezTo>
                    <a:pt x="0" y="364"/>
                    <a:pt x="106" y="468"/>
                    <a:pt x="234" y="468"/>
                  </a:cubicBezTo>
                  <a:cubicBezTo>
                    <a:pt x="363" y="468"/>
                    <a:pt x="468" y="364"/>
                    <a:pt x="468" y="234"/>
                  </a:cubicBezTo>
                  <a:cubicBezTo>
                    <a:pt x="468" y="106"/>
                    <a:pt x="363"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4"/>
            <p:cNvSpPr/>
            <p:nvPr/>
          </p:nvSpPr>
          <p:spPr>
            <a:xfrm>
              <a:off x="1053054" y="4137656"/>
              <a:ext cx="20275" cy="20275"/>
            </a:xfrm>
            <a:custGeom>
              <a:rect b="b" l="l" r="r" t="t"/>
              <a:pathLst>
                <a:path extrusionOk="0" h="459" w="459">
                  <a:moveTo>
                    <a:pt x="230" y="0"/>
                  </a:moveTo>
                  <a:cubicBezTo>
                    <a:pt x="102" y="0"/>
                    <a:pt x="0" y="103"/>
                    <a:pt x="0" y="230"/>
                  </a:cubicBezTo>
                  <a:cubicBezTo>
                    <a:pt x="0" y="357"/>
                    <a:pt x="102" y="459"/>
                    <a:pt x="230" y="459"/>
                  </a:cubicBezTo>
                  <a:cubicBezTo>
                    <a:pt x="355" y="459"/>
                    <a:pt x="459" y="357"/>
                    <a:pt x="459" y="230"/>
                  </a:cubicBezTo>
                  <a:cubicBezTo>
                    <a:pt x="459" y="103"/>
                    <a:pt x="355" y="0"/>
                    <a:pt x="23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34"/>
            <p:cNvSpPr/>
            <p:nvPr/>
          </p:nvSpPr>
          <p:spPr>
            <a:xfrm>
              <a:off x="1181596" y="3958758"/>
              <a:ext cx="107251" cy="194050"/>
            </a:xfrm>
            <a:custGeom>
              <a:rect b="b" l="l" r="r" t="t"/>
              <a:pathLst>
                <a:path extrusionOk="0" h="4393" w="2428">
                  <a:moveTo>
                    <a:pt x="194" y="1"/>
                  </a:moveTo>
                  <a:lnTo>
                    <a:pt x="0" y="36"/>
                  </a:lnTo>
                  <a:lnTo>
                    <a:pt x="792" y="4393"/>
                  </a:lnTo>
                  <a:lnTo>
                    <a:pt x="2428" y="519"/>
                  </a:lnTo>
                  <a:lnTo>
                    <a:pt x="2246" y="443"/>
                  </a:lnTo>
                  <a:lnTo>
                    <a:pt x="868" y="3708"/>
                  </a:lnTo>
                  <a:lnTo>
                    <a:pt x="19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34"/>
            <p:cNvSpPr/>
            <p:nvPr/>
          </p:nvSpPr>
          <p:spPr>
            <a:xfrm>
              <a:off x="1050934" y="4044585"/>
              <a:ext cx="182697" cy="107604"/>
            </a:xfrm>
            <a:custGeom>
              <a:rect b="b" l="l" r="r" t="t"/>
              <a:pathLst>
                <a:path extrusionOk="0" h="2436" w="4136">
                  <a:moveTo>
                    <a:pt x="95" y="1"/>
                  </a:moveTo>
                  <a:lnTo>
                    <a:pt x="1" y="174"/>
                  </a:lnTo>
                  <a:lnTo>
                    <a:pt x="3439" y="2031"/>
                  </a:lnTo>
                  <a:lnTo>
                    <a:pt x="271" y="2238"/>
                  </a:lnTo>
                  <a:lnTo>
                    <a:pt x="283" y="2435"/>
                  </a:lnTo>
                  <a:lnTo>
                    <a:pt x="4136" y="2183"/>
                  </a:lnTo>
                  <a:lnTo>
                    <a:pt x="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34"/>
            <p:cNvSpPr/>
            <p:nvPr/>
          </p:nvSpPr>
          <p:spPr>
            <a:xfrm>
              <a:off x="1202622" y="4064595"/>
              <a:ext cx="188661" cy="89538"/>
            </a:xfrm>
            <a:custGeom>
              <a:rect b="b" l="l" r="r" t="t"/>
              <a:pathLst>
                <a:path extrusionOk="0" h="2027" w="4271">
                  <a:moveTo>
                    <a:pt x="3286" y="0"/>
                  </a:moveTo>
                  <a:lnTo>
                    <a:pt x="1" y="1728"/>
                  </a:lnTo>
                  <a:lnTo>
                    <a:pt x="4257" y="2027"/>
                  </a:lnTo>
                  <a:lnTo>
                    <a:pt x="4270" y="1830"/>
                  </a:lnTo>
                  <a:lnTo>
                    <a:pt x="706" y="1581"/>
                  </a:lnTo>
                  <a:lnTo>
                    <a:pt x="3378" y="175"/>
                  </a:lnTo>
                  <a:lnTo>
                    <a:pt x="32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34"/>
            <p:cNvSpPr/>
            <p:nvPr/>
          </p:nvSpPr>
          <p:spPr>
            <a:xfrm>
              <a:off x="1213091" y="4127276"/>
              <a:ext cx="127747" cy="170462"/>
            </a:xfrm>
            <a:custGeom>
              <a:rect b="b" l="l" r="r" t="t"/>
              <a:pathLst>
                <a:path extrusionOk="0" h="3859" w="2892">
                  <a:moveTo>
                    <a:pt x="1" y="1"/>
                  </a:moveTo>
                  <a:lnTo>
                    <a:pt x="279" y="3859"/>
                  </a:lnTo>
                  <a:lnTo>
                    <a:pt x="476" y="3845"/>
                  </a:lnTo>
                  <a:lnTo>
                    <a:pt x="232" y="469"/>
                  </a:lnTo>
                  <a:lnTo>
                    <a:pt x="2761" y="2713"/>
                  </a:lnTo>
                  <a:lnTo>
                    <a:pt x="2891" y="256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4"/>
            <p:cNvSpPr/>
            <p:nvPr/>
          </p:nvSpPr>
          <p:spPr>
            <a:xfrm>
              <a:off x="1082605" y="4134255"/>
              <a:ext cx="138790" cy="132032"/>
            </a:xfrm>
            <a:custGeom>
              <a:rect b="b" l="l" r="r" t="t"/>
              <a:pathLst>
                <a:path extrusionOk="0" h="2989" w="3142">
                  <a:moveTo>
                    <a:pt x="3007" y="0"/>
                  </a:moveTo>
                  <a:lnTo>
                    <a:pt x="1" y="2845"/>
                  </a:lnTo>
                  <a:lnTo>
                    <a:pt x="137" y="2988"/>
                  </a:lnTo>
                  <a:lnTo>
                    <a:pt x="3142" y="143"/>
                  </a:lnTo>
                  <a:lnTo>
                    <a:pt x="30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98" name="Google Shape;1898;p34"/>
          <p:cNvSpPr/>
          <p:nvPr/>
        </p:nvSpPr>
        <p:spPr>
          <a:xfrm>
            <a:off x="1508280" y="4802747"/>
            <a:ext cx="124390" cy="96517"/>
          </a:xfrm>
          <a:custGeom>
            <a:rect b="b" l="l" r="r" t="t"/>
            <a:pathLst>
              <a:path extrusionOk="0" h="2185" w="2816">
                <a:moveTo>
                  <a:pt x="1408" y="1"/>
                </a:moveTo>
                <a:cubicBezTo>
                  <a:pt x="3" y="1"/>
                  <a:pt x="0" y="2184"/>
                  <a:pt x="1408" y="2184"/>
                </a:cubicBezTo>
                <a:cubicBezTo>
                  <a:pt x="2813" y="2184"/>
                  <a:pt x="2816" y="1"/>
                  <a:pt x="1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99" name="Google Shape;1899;p34"/>
          <p:cNvGrpSpPr/>
          <p:nvPr/>
        </p:nvGrpSpPr>
        <p:grpSpPr>
          <a:xfrm>
            <a:off x="3036013" y="178054"/>
            <a:ext cx="502241" cy="499193"/>
            <a:chOff x="1566913" y="1398166"/>
            <a:chExt cx="502241" cy="499193"/>
          </a:xfrm>
        </p:grpSpPr>
        <p:sp>
          <p:nvSpPr>
            <p:cNvPr id="1900" name="Google Shape;1900;p34"/>
            <p:cNvSpPr/>
            <p:nvPr/>
          </p:nvSpPr>
          <p:spPr>
            <a:xfrm>
              <a:off x="1668730" y="1523483"/>
              <a:ext cx="288049" cy="288005"/>
            </a:xfrm>
            <a:custGeom>
              <a:rect b="b" l="l" r="r" t="t"/>
              <a:pathLst>
                <a:path extrusionOk="0" h="6520" w="6521">
                  <a:moveTo>
                    <a:pt x="3260" y="1"/>
                  </a:moveTo>
                  <a:cubicBezTo>
                    <a:pt x="1460" y="1"/>
                    <a:pt x="1" y="1460"/>
                    <a:pt x="1" y="3261"/>
                  </a:cubicBezTo>
                  <a:cubicBezTo>
                    <a:pt x="1" y="5061"/>
                    <a:pt x="1460" y="6520"/>
                    <a:pt x="3260" y="6520"/>
                  </a:cubicBezTo>
                  <a:cubicBezTo>
                    <a:pt x="5060" y="6520"/>
                    <a:pt x="6520" y="5061"/>
                    <a:pt x="6520" y="3261"/>
                  </a:cubicBezTo>
                  <a:cubicBezTo>
                    <a:pt x="6520" y="1460"/>
                    <a:pt x="5060" y="1"/>
                    <a:pt x="32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4"/>
            <p:cNvSpPr/>
            <p:nvPr/>
          </p:nvSpPr>
          <p:spPr>
            <a:xfrm>
              <a:off x="1739009" y="1398166"/>
              <a:ext cx="60693" cy="60781"/>
            </a:xfrm>
            <a:custGeom>
              <a:rect b="b" l="l" r="r" t="t"/>
              <a:pathLst>
                <a:path extrusionOk="0" h="1376" w="1374">
                  <a:moveTo>
                    <a:pt x="688" y="0"/>
                  </a:moveTo>
                  <a:cubicBezTo>
                    <a:pt x="308" y="0"/>
                    <a:pt x="0" y="308"/>
                    <a:pt x="0" y="688"/>
                  </a:cubicBezTo>
                  <a:cubicBezTo>
                    <a:pt x="0" y="1067"/>
                    <a:pt x="308" y="1375"/>
                    <a:pt x="688" y="1375"/>
                  </a:cubicBezTo>
                  <a:cubicBezTo>
                    <a:pt x="1067" y="1375"/>
                    <a:pt x="1374" y="1067"/>
                    <a:pt x="1374" y="688"/>
                  </a:cubicBezTo>
                  <a:cubicBezTo>
                    <a:pt x="1374" y="308"/>
                    <a:pt x="1067" y="0"/>
                    <a:pt x="6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4"/>
            <p:cNvSpPr/>
            <p:nvPr/>
          </p:nvSpPr>
          <p:spPr>
            <a:xfrm>
              <a:off x="1609892" y="1811444"/>
              <a:ext cx="49341" cy="49252"/>
            </a:xfrm>
            <a:custGeom>
              <a:rect b="b" l="l" r="r" t="t"/>
              <a:pathLst>
                <a:path extrusionOk="0" h="1115" w="1117">
                  <a:moveTo>
                    <a:pt x="559" y="1"/>
                  </a:moveTo>
                  <a:cubicBezTo>
                    <a:pt x="251" y="1"/>
                    <a:pt x="1" y="251"/>
                    <a:pt x="1" y="558"/>
                  </a:cubicBezTo>
                  <a:cubicBezTo>
                    <a:pt x="1" y="865"/>
                    <a:pt x="251" y="1115"/>
                    <a:pt x="559" y="1115"/>
                  </a:cubicBezTo>
                  <a:cubicBezTo>
                    <a:pt x="867" y="1115"/>
                    <a:pt x="1116" y="865"/>
                    <a:pt x="1116" y="558"/>
                  </a:cubicBezTo>
                  <a:cubicBezTo>
                    <a:pt x="1116" y="251"/>
                    <a:pt x="867" y="1"/>
                    <a:pt x="5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4"/>
            <p:cNvSpPr/>
            <p:nvPr/>
          </p:nvSpPr>
          <p:spPr>
            <a:xfrm>
              <a:off x="1956735" y="1793333"/>
              <a:ext cx="33262" cy="33306"/>
            </a:xfrm>
            <a:custGeom>
              <a:rect b="b" l="l" r="r" t="t"/>
              <a:pathLst>
                <a:path extrusionOk="0" h="754" w="753">
                  <a:moveTo>
                    <a:pt x="377" y="0"/>
                  </a:moveTo>
                  <a:cubicBezTo>
                    <a:pt x="168" y="0"/>
                    <a:pt x="0" y="169"/>
                    <a:pt x="0" y="377"/>
                  </a:cubicBezTo>
                  <a:cubicBezTo>
                    <a:pt x="0" y="585"/>
                    <a:pt x="168" y="754"/>
                    <a:pt x="377" y="754"/>
                  </a:cubicBezTo>
                  <a:cubicBezTo>
                    <a:pt x="584" y="754"/>
                    <a:pt x="752" y="585"/>
                    <a:pt x="752" y="377"/>
                  </a:cubicBezTo>
                  <a:cubicBezTo>
                    <a:pt x="752" y="169"/>
                    <a:pt x="584" y="0"/>
                    <a:pt x="3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4"/>
            <p:cNvSpPr/>
            <p:nvPr/>
          </p:nvSpPr>
          <p:spPr>
            <a:xfrm>
              <a:off x="1973300" y="1558777"/>
              <a:ext cx="31893" cy="31848"/>
            </a:xfrm>
            <a:custGeom>
              <a:rect b="b" l="l" r="r" t="t"/>
              <a:pathLst>
                <a:path extrusionOk="0" h="721" w="722">
                  <a:moveTo>
                    <a:pt x="361" y="0"/>
                  </a:moveTo>
                  <a:cubicBezTo>
                    <a:pt x="163" y="0"/>
                    <a:pt x="1" y="161"/>
                    <a:pt x="1" y="360"/>
                  </a:cubicBezTo>
                  <a:cubicBezTo>
                    <a:pt x="1" y="558"/>
                    <a:pt x="163" y="720"/>
                    <a:pt x="361" y="720"/>
                  </a:cubicBezTo>
                  <a:cubicBezTo>
                    <a:pt x="560" y="720"/>
                    <a:pt x="721" y="558"/>
                    <a:pt x="721" y="360"/>
                  </a:cubicBezTo>
                  <a:cubicBezTo>
                    <a:pt x="721" y="161"/>
                    <a:pt x="560" y="0"/>
                    <a:pt x="3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4"/>
            <p:cNvSpPr/>
            <p:nvPr/>
          </p:nvSpPr>
          <p:spPr>
            <a:xfrm>
              <a:off x="1566913" y="1523572"/>
              <a:ext cx="48369" cy="48369"/>
            </a:xfrm>
            <a:custGeom>
              <a:rect b="b" l="l" r="r" t="t"/>
              <a:pathLst>
                <a:path extrusionOk="0" h="1095" w="1095">
                  <a:moveTo>
                    <a:pt x="547" y="1"/>
                  </a:moveTo>
                  <a:cubicBezTo>
                    <a:pt x="246" y="1"/>
                    <a:pt x="1" y="246"/>
                    <a:pt x="1" y="548"/>
                  </a:cubicBezTo>
                  <a:cubicBezTo>
                    <a:pt x="1" y="850"/>
                    <a:pt x="246" y="1094"/>
                    <a:pt x="547" y="1094"/>
                  </a:cubicBezTo>
                  <a:cubicBezTo>
                    <a:pt x="849" y="1094"/>
                    <a:pt x="1094" y="850"/>
                    <a:pt x="1094" y="548"/>
                  </a:cubicBezTo>
                  <a:cubicBezTo>
                    <a:pt x="1094" y="246"/>
                    <a:pt x="849" y="1"/>
                    <a:pt x="5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4"/>
            <p:cNvSpPr/>
            <p:nvPr/>
          </p:nvSpPr>
          <p:spPr>
            <a:xfrm>
              <a:off x="2019813" y="1659093"/>
              <a:ext cx="49341" cy="49341"/>
            </a:xfrm>
            <a:custGeom>
              <a:rect b="b" l="l" r="r" t="t"/>
              <a:pathLst>
                <a:path extrusionOk="0" h="1117" w="1117">
                  <a:moveTo>
                    <a:pt x="559" y="0"/>
                  </a:moveTo>
                  <a:cubicBezTo>
                    <a:pt x="250" y="0"/>
                    <a:pt x="0" y="251"/>
                    <a:pt x="0" y="558"/>
                  </a:cubicBezTo>
                  <a:cubicBezTo>
                    <a:pt x="0" y="867"/>
                    <a:pt x="250" y="1116"/>
                    <a:pt x="559" y="1116"/>
                  </a:cubicBezTo>
                  <a:cubicBezTo>
                    <a:pt x="867" y="1116"/>
                    <a:pt x="1117" y="867"/>
                    <a:pt x="1117" y="558"/>
                  </a:cubicBezTo>
                  <a:cubicBezTo>
                    <a:pt x="1117" y="251"/>
                    <a:pt x="867" y="0"/>
                    <a:pt x="5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4"/>
            <p:cNvSpPr/>
            <p:nvPr/>
          </p:nvSpPr>
          <p:spPr>
            <a:xfrm>
              <a:off x="1812688" y="1866395"/>
              <a:ext cx="30965" cy="30965"/>
            </a:xfrm>
            <a:custGeom>
              <a:rect b="b" l="l" r="r" t="t"/>
              <a:pathLst>
                <a:path extrusionOk="0" h="701" w="701">
                  <a:moveTo>
                    <a:pt x="351" y="0"/>
                  </a:moveTo>
                  <a:cubicBezTo>
                    <a:pt x="157" y="0"/>
                    <a:pt x="1" y="157"/>
                    <a:pt x="1" y="350"/>
                  </a:cubicBezTo>
                  <a:cubicBezTo>
                    <a:pt x="1" y="544"/>
                    <a:pt x="157" y="700"/>
                    <a:pt x="351" y="700"/>
                  </a:cubicBezTo>
                  <a:cubicBezTo>
                    <a:pt x="544" y="700"/>
                    <a:pt x="701" y="544"/>
                    <a:pt x="701" y="350"/>
                  </a:cubicBezTo>
                  <a:cubicBezTo>
                    <a:pt x="701" y="157"/>
                    <a:pt x="544" y="0"/>
                    <a:pt x="3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4"/>
            <p:cNvSpPr/>
            <p:nvPr/>
          </p:nvSpPr>
          <p:spPr>
            <a:xfrm>
              <a:off x="1888268" y="1442074"/>
              <a:ext cx="27696" cy="27740"/>
            </a:xfrm>
            <a:custGeom>
              <a:rect b="b" l="l" r="r" t="t"/>
              <a:pathLst>
                <a:path extrusionOk="0" h="628" w="627">
                  <a:moveTo>
                    <a:pt x="314" y="0"/>
                  </a:moveTo>
                  <a:cubicBezTo>
                    <a:pt x="140" y="0"/>
                    <a:pt x="1" y="141"/>
                    <a:pt x="1" y="314"/>
                  </a:cubicBezTo>
                  <a:cubicBezTo>
                    <a:pt x="1" y="488"/>
                    <a:pt x="140" y="627"/>
                    <a:pt x="314" y="627"/>
                  </a:cubicBezTo>
                  <a:cubicBezTo>
                    <a:pt x="487" y="627"/>
                    <a:pt x="627" y="488"/>
                    <a:pt x="627" y="314"/>
                  </a:cubicBezTo>
                  <a:cubicBezTo>
                    <a:pt x="627" y="141"/>
                    <a:pt x="487" y="0"/>
                    <a:pt x="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4"/>
            <p:cNvSpPr/>
            <p:nvPr/>
          </p:nvSpPr>
          <p:spPr>
            <a:xfrm>
              <a:off x="1591075" y="1667486"/>
              <a:ext cx="27210" cy="27210"/>
            </a:xfrm>
            <a:custGeom>
              <a:rect b="b" l="l" r="r" t="t"/>
              <a:pathLst>
                <a:path extrusionOk="0" h="616" w="616">
                  <a:moveTo>
                    <a:pt x="308" y="1"/>
                  </a:moveTo>
                  <a:cubicBezTo>
                    <a:pt x="139" y="1"/>
                    <a:pt x="0" y="138"/>
                    <a:pt x="0" y="308"/>
                  </a:cubicBezTo>
                  <a:cubicBezTo>
                    <a:pt x="0" y="477"/>
                    <a:pt x="139" y="616"/>
                    <a:pt x="308" y="616"/>
                  </a:cubicBezTo>
                  <a:cubicBezTo>
                    <a:pt x="478" y="616"/>
                    <a:pt x="615" y="477"/>
                    <a:pt x="615" y="308"/>
                  </a:cubicBezTo>
                  <a:cubicBezTo>
                    <a:pt x="615" y="138"/>
                    <a:pt x="478" y="1"/>
                    <a:pt x="3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4"/>
            <p:cNvSpPr/>
            <p:nvPr/>
          </p:nvSpPr>
          <p:spPr>
            <a:xfrm>
              <a:off x="1763613" y="1427452"/>
              <a:ext cx="143914" cy="260397"/>
            </a:xfrm>
            <a:custGeom>
              <a:rect b="b" l="l" r="r" t="t"/>
              <a:pathLst>
                <a:path extrusionOk="0" h="5895" w="3258">
                  <a:moveTo>
                    <a:pt x="260" y="1"/>
                  </a:moveTo>
                  <a:lnTo>
                    <a:pt x="0" y="48"/>
                  </a:lnTo>
                  <a:lnTo>
                    <a:pt x="1061" y="5894"/>
                  </a:lnTo>
                  <a:lnTo>
                    <a:pt x="3257" y="696"/>
                  </a:lnTo>
                  <a:lnTo>
                    <a:pt x="3014" y="594"/>
                  </a:lnTo>
                  <a:lnTo>
                    <a:pt x="1163" y="4974"/>
                  </a:lnTo>
                  <a:lnTo>
                    <a:pt x="26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4"/>
            <p:cNvSpPr/>
            <p:nvPr/>
          </p:nvSpPr>
          <p:spPr>
            <a:xfrm>
              <a:off x="1588336" y="1542610"/>
              <a:ext cx="245069" cy="144312"/>
            </a:xfrm>
            <a:custGeom>
              <a:rect b="b" l="l" r="r" t="t"/>
              <a:pathLst>
                <a:path extrusionOk="0" h="3267" w="5548">
                  <a:moveTo>
                    <a:pt x="126" y="1"/>
                  </a:moveTo>
                  <a:lnTo>
                    <a:pt x="0" y="233"/>
                  </a:lnTo>
                  <a:lnTo>
                    <a:pt x="4614" y="2726"/>
                  </a:lnTo>
                  <a:lnTo>
                    <a:pt x="362" y="3004"/>
                  </a:lnTo>
                  <a:lnTo>
                    <a:pt x="379" y="3267"/>
                  </a:lnTo>
                  <a:lnTo>
                    <a:pt x="5547" y="2930"/>
                  </a:lnTo>
                  <a:lnTo>
                    <a:pt x="12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4"/>
            <p:cNvSpPr/>
            <p:nvPr/>
          </p:nvSpPr>
          <p:spPr>
            <a:xfrm>
              <a:off x="1791795" y="1569467"/>
              <a:ext cx="253108" cy="120193"/>
            </a:xfrm>
            <a:custGeom>
              <a:rect b="b" l="l" r="r" t="t"/>
              <a:pathLst>
                <a:path extrusionOk="0" h="2721" w="5730">
                  <a:moveTo>
                    <a:pt x="4409" y="1"/>
                  </a:moveTo>
                  <a:lnTo>
                    <a:pt x="1" y="2318"/>
                  </a:lnTo>
                  <a:lnTo>
                    <a:pt x="5711" y="2720"/>
                  </a:lnTo>
                  <a:lnTo>
                    <a:pt x="5730" y="2456"/>
                  </a:lnTo>
                  <a:lnTo>
                    <a:pt x="947" y="2120"/>
                  </a:lnTo>
                  <a:lnTo>
                    <a:pt x="4532" y="235"/>
                  </a:lnTo>
                  <a:lnTo>
                    <a:pt x="44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4"/>
            <p:cNvSpPr/>
            <p:nvPr/>
          </p:nvSpPr>
          <p:spPr>
            <a:xfrm>
              <a:off x="1805842" y="1653616"/>
              <a:ext cx="171433" cy="228681"/>
            </a:xfrm>
            <a:custGeom>
              <a:rect b="b" l="l" r="r" t="t"/>
              <a:pathLst>
                <a:path extrusionOk="0" h="5177" w="3881">
                  <a:moveTo>
                    <a:pt x="1" y="1"/>
                  </a:moveTo>
                  <a:lnTo>
                    <a:pt x="374" y="5177"/>
                  </a:lnTo>
                  <a:lnTo>
                    <a:pt x="638" y="5158"/>
                  </a:lnTo>
                  <a:lnTo>
                    <a:pt x="311" y="629"/>
                  </a:lnTo>
                  <a:lnTo>
                    <a:pt x="3704" y="3639"/>
                  </a:lnTo>
                  <a:lnTo>
                    <a:pt x="3880" y="344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4"/>
            <p:cNvSpPr/>
            <p:nvPr/>
          </p:nvSpPr>
          <p:spPr>
            <a:xfrm>
              <a:off x="1630609" y="1663024"/>
              <a:ext cx="186231" cy="177176"/>
            </a:xfrm>
            <a:custGeom>
              <a:rect b="b" l="l" r="r" t="t"/>
              <a:pathLst>
                <a:path extrusionOk="0" h="4011" w="4216">
                  <a:moveTo>
                    <a:pt x="4033" y="1"/>
                  </a:moveTo>
                  <a:lnTo>
                    <a:pt x="0" y="3819"/>
                  </a:lnTo>
                  <a:lnTo>
                    <a:pt x="183" y="4011"/>
                  </a:lnTo>
                  <a:lnTo>
                    <a:pt x="4216" y="194"/>
                  </a:lnTo>
                  <a:lnTo>
                    <a:pt x="40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5" name="Google Shape;1915;p34"/>
          <p:cNvGrpSpPr/>
          <p:nvPr/>
        </p:nvGrpSpPr>
        <p:grpSpPr>
          <a:xfrm>
            <a:off x="8243625" y="1745555"/>
            <a:ext cx="374318" cy="372065"/>
            <a:chOff x="1034987" y="3936892"/>
            <a:chExt cx="374318" cy="372065"/>
          </a:xfrm>
        </p:grpSpPr>
        <p:sp>
          <p:nvSpPr>
            <p:cNvPr id="1916" name="Google Shape;1916;p34"/>
            <p:cNvSpPr/>
            <p:nvPr/>
          </p:nvSpPr>
          <p:spPr>
            <a:xfrm>
              <a:off x="1110876" y="4030317"/>
              <a:ext cx="214678" cy="214678"/>
            </a:xfrm>
            <a:custGeom>
              <a:rect b="b" l="l" r="r" t="t"/>
              <a:pathLst>
                <a:path extrusionOk="0" h="4860" w="4860">
                  <a:moveTo>
                    <a:pt x="2430" y="1"/>
                  </a:moveTo>
                  <a:cubicBezTo>
                    <a:pt x="1088" y="1"/>
                    <a:pt x="0" y="1088"/>
                    <a:pt x="0" y="2430"/>
                  </a:cubicBezTo>
                  <a:cubicBezTo>
                    <a:pt x="0" y="3772"/>
                    <a:pt x="1088" y="4859"/>
                    <a:pt x="2430" y="4859"/>
                  </a:cubicBezTo>
                  <a:cubicBezTo>
                    <a:pt x="3772" y="4859"/>
                    <a:pt x="4859" y="3772"/>
                    <a:pt x="4859" y="2430"/>
                  </a:cubicBezTo>
                  <a:cubicBezTo>
                    <a:pt x="4859" y="1088"/>
                    <a:pt x="3772" y="1"/>
                    <a:pt x="24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4"/>
            <p:cNvSpPr/>
            <p:nvPr/>
          </p:nvSpPr>
          <p:spPr>
            <a:xfrm>
              <a:off x="1163220" y="3936892"/>
              <a:ext cx="45321" cy="45321"/>
            </a:xfrm>
            <a:custGeom>
              <a:rect b="b" l="l" r="r" t="t"/>
              <a:pathLst>
                <a:path extrusionOk="0" h="1026" w="1026">
                  <a:moveTo>
                    <a:pt x="514" y="1"/>
                  </a:moveTo>
                  <a:cubicBezTo>
                    <a:pt x="230" y="1"/>
                    <a:pt x="1" y="230"/>
                    <a:pt x="1" y="514"/>
                  </a:cubicBezTo>
                  <a:cubicBezTo>
                    <a:pt x="1" y="796"/>
                    <a:pt x="230" y="1025"/>
                    <a:pt x="514" y="1025"/>
                  </a:cubicBezTo>
                  <a:cubicBezTo>
                    <a:pt x="796" y="1025"/>
                    <a:pt x="1025" y="796"/>
                    <a:pt x="1025" y="514"/>
                  </a:cubicBezTo>
                  <a:cubicBezTo>
                    <a:pt x="1025" y="230"/>
                    <a:pt x="796" y="1"/>
                    <a:pt x="5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4"/>
            <p:cNvSpPr/>
            <p:nvPr/>
          </p:nvSpPr>
          <p:spPr>
            <a:xfrm>
              <a:off x="1067057" y="4244951"/>
              <a:ext cx="36752" cy="36707"/>
            </a:xfrm>
            <a:custGeom>
              <a:rect b="b" l="l" r="r" t="t"/>
              <a:pathLst>
                <a:path extrusionOk="0" h="831" w="832">
                  <a:moveTo>
                    <a:pt x="416" y="0"/>
                  </a:moveTo>
                  <a:cubicBezTo>
                    <a:pt x="187" y="0"/>
                    <a:pt x="1" y="186"/>
                    <a:pt x="1" y="415"/>
                  </a:cubicBezTo>
                  <a:cubicBezTo>
                    <a:pt x="1" y="646"/>
                    <a:pt x="187" y="831"/>
                    <a:pt x="416" y="831"/>
                  </a:cubicBezTo>
                  <a:cubicBezTo>
                    <a:pt x="645" y="831"/>
                    <a:pt x="831" y="646"/>
                    <a:pt x="831" y="415"/>
                  </a:cubicBezTo>
                  <a:cubicBezTo>
                    <a:pt x="831" y="186"/>
                    <a:pt x="645" y="0"/>
                    <a:pt x="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9" name="Google Shape;1919;p34"/>
            <p:cNvSpPr/>
            <p:nvPr/>
          </p:nvSpPr>
          <p:spPr>
            <a:xfrm>
              <a:off x="1325554" y="4231479"/>
              <a:ext cx="24781" cy="24781"/>
            </a:xfrm>
            <a:custGeom>
              <a:rect b="b" l="l" r="r" t="t"/>
              <a:pathLst>
                <a:path extrusionOk="0" h="561" w="561">
                  <a:moveTo>
                    <a:pt x="280" y="0"/>
                  </a:moveTo>
                  <a:cubicBezTo>
                    <a:pt x="125" y="0"/>
                    <a:pt x="0" y="125"/>
                    <a:pt x="0" y="280"/>
                  </a:cubicBezTo>
                  <a:cubicBezTo>
                    <a:pt x="0" y="436"/>
                    <a:pt x="125" y="560"/>
                    <a:pt x="280" y="560"/>
                  </a:cubicBezTo>
                  <a:cubicBezTo>
                    <a:pt x="435" y="560"/>
                    <a:pt x="561" y="436"/>
                    <a:pt x="561" y="280"/>
                  </a:cubicBezTo>
                  <a:cubicBezTo>
                    <a:pt x="561" y="125"/>
                    <a:pt x="435" y="0"/>
                    <a:pt x="2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0" name="Google Shape;1920;p34"/>
            <p:cNvSpPr/>
            <p:nvPr/>
          </p:nvSpPr>
          <p:spPr>
            <a:xfrm>
              <a:off x="1337922" y="4056644"/>
              <a:ext cx="23765" cy="23721"/>
            </a:xfrm>
            <a:custGeom>
              <a:rect b="b" l="l" r="r" t="t"/>
              <a:pathLst>
                <a:path extrusionOk="0" h="537" w="538">
                  <a:moveTo>
                    <a:pt x="268" y="0"/>
                  </a:moveTo>
                  <a:cubicBezTo>
                    <a:pt x="121" y="0"/>
                    <a:pt x="0" y="120"/>
                    <a:pt x="0" y="268"/>
                  </a:cubicBezTo>
                  <a:cubicBezTo>
                    <a:pt x="0" y="416"/>
                    <a:pt x="121" y="537"/>
                    <a:pt x="268" y="537"/>
                  </a:cubicBezTo>
                  <a:cubicBezTo>
                    <a:pt x="417" y="537"/>
                    <a:pt x="537" y="416"/>
                    <a:pt x="537" y="268"/>
                  </a:cubicBezTo>
                  <a:cubicBezTo>
                    <a:pt x="537" y="120"/>
                    <a:pt x="417" y="0"/>
                    <a:pt x="2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4"/>
            <p:cNvSpPr/>
            <p:nvPr/>
          </p:nvSpPr>
          <p:spPr>
            <a:xfrm>
              <a:off x="1034987" y="4030405"/>
              <a:ext cx="36089" cy="36045"/>
            </a:xfrm>
            <a:custGeom>
              <a:rect b="b" l="l" r="r" t="t"/>
              <a:pathLst>
                <a:path extrusionOk="0" h="816" w="817">
                  <a:moveTo>
                    <a:pt x="409" y="1"/>
                  </a:moveTo>
                  <a:cubicBezTo>
                    <a:pt x="184" y="1"/>
                    <a:pt x="1" y="183"/>
                    <a:pt x="1" y="408"/>
                  </a:cubicBezTo>
                  <a:cubicBezTo>
                    <a:pt x="1" y="634"/>
                    <a:pt x="184" y="815"/>
                    <a:pt x="409" y="815"/>
                  </a:cubicBezTo>
                  <a:cubicBezTo>
                    <a:pt x="634" y="815"/>
                    <a:pt x="817" y="634"/>
                    <a:pt x="817" y="408"/>
                  </a:cubicBezTo>
                  <a:cubicBezTo>
                    <a:pt x="817" y="183"/>
                    <a:pt x="634" y="1"/>
                    <a:pt x="4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4"/>
            <p:cNvSpPr/>
            <p:nvPr/>
          </p:nvSpPr>
          <p:spPr>
            <a:xfrm>
              <a:off x="1372554" y="4131384"/>
              <a:ext cx="36752" cy="36796"/>
            </a:xfrm>
            <a:custGeom>
              <a:rect b="b" l="l" r="r" t="t"/>
              <a:pathLst>
                <a:path extrusionOk="0" h="833" w="832">
                  <a:moveTo>
                    <a:pt x="417" y="1"/>
                  </a:moveTo>
                  <a:cubicBezTo>
                    <a:pt x="186" y="1"/>
                    <a:pt x="0" y="187"/>
                    <a:pt x="0" y="417"/>
                  </a:cubicBezTo>
                  <a:cubicBezTo>
                    <a:pt x="0" y="646"/>
                    <a:pt x="186" y="832"/>
                    <a:pt x="417" y="832"/>
                  </a:cubicBezTo>
                  <a:cubicBezTo>
                    <a:pt x="646" y="832"/>
                    <a:pt x="832" y="646"/>
                    <a:pt x="832" y="417"/>
                  </a:cubicBezTo>
                  <a:cubicBezTo>
                    <a:pt x="832" y="187"/>
                    <a:pt x="646" y="1"/>
                    <a:pt x="4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3" name="Google Shape;1923;p34"/>
            <p:cNvSpPr/>
            <p:nvPr/>
          </p:nvSpPr>
          <p:spPr>
            <a:xfrm>
              <a:off x="1218215" y="4285855"/>
              <a:ext cx="23102" cy="23102"/>
            </a:xfrm>
            <a:custGeom>
              <a:rect b="b" l="l" r="r" t="t"/>
              <a:pathLst>
                <a:path extrusionOk="0" h="523" w="523">
                  <a:moveTo>
                    <a:pt x="261" y="1"/>
                  </a:moveTo>
                  <a:cubicBezTo>
                    <a:pt x="117" y="1"/>
                    <a:pt x="0" y="118"/>
                    <a:pt x="0" y="262"/>
                  </a:cubicBezTo>
                  <a:cubicBezTo>
                    <a:pt x="0" y="406"/>
                    <a:pt x="117" y="523"/>
                    <a:pt x="261" y="523"/>
                  </a:cubicBezTo>
                  <a:cubicBezTo>
                    <a:pt x="405" y="523"/>
                    <a:pt x="522" y="406"/>
                    <a:pt x="522" y="262"/>
                  </a:cubicBezTo>
                  <a:cubicBezTo>
                    <a:pt x="522" y="118"/>
                    <a:pt x="405" y="1"/>
                    <a:pt x="2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4" name="Google Shape;1924;p34"/>
            <p:cNvSpPr/>
            <p:nvPr/>
          </p:nvSpPr>
          <p:spPr>
            <a:xfrm>
              <a:off x="1274491" y="3969624"/>
              <a:ext cx="20673" cy="20717"/>
            </a:xfrm>
            <a:custGeom>
              <a:rect b="b" l="l" r="r" t="t"/>
              <a:pathLst>
                <a:path extrusionOk="0" h="469" w="468">
                  <a:moveTo>
                    <a:pt x="234" y="1"/>
                  </a:moveTo>
                  <a:cubicBezTo>
                    <a:pt x="106" y="1"/>
                    <a:pt x="0" y="106"/>
                    <a:pt x="0" y="234"/>
                  </a:cubicBezTo>
                  <a:cubicBezTo>
                    <a:pt x="0" y="364"/>
                    <a:pt x="106" y="468"/>
                    <a:pt x="234" y="468"/>
                  </a:cubicBezTo>
                  <a:cubicBezTo>
                    <a:pt x="363" y="468"/>
                    <a:pt x="468" y="364"/>
                    <a:pt x="468" y="234"/>
                  </a:cubicBezTo>
                  <a:cubicBezTo>
                    <a:pt x="468" y="106"/>
                    <a:pt x="363"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5" name="Google Shape;1925;p34"/>
            <p:cNvSpPr/>
            <p:nvPr/>
          </p:nvSpPr>
          <p:spPr>
            <a:xfrm>
              <a:off x="1053054" y="4137656"/>
              <a:ext cx="20275" cy="20275"/>
            </a:xfrm>
            <a:custGeom>
              <a:rect b="b" l="l" r="r" t="t"/>
              <a:pathLst>
                <a:path extrusionOk="0" h="459" w="459">
                  <a:moveTo>
                    <a:pt x="230" y="0"/>
                  </a:moveTo>
                  <a:cubicBezTo>
                    <a:pt x="102" y="0"/>
                    <a:pt x="0" y="103"/>
                    <a:pt x="0" y="230"/>
                  </a:cubicBezTo>
                  <a:cubicBezTo>
                    <a:pt x="0" y="357"/>
                    <a:pt x="102" y="459"/>
                    <a:pt x="230" y="459"/>
                  </a:cubicBezTo>
                  <a:cubicBezTo>
                    <a:pt x="355" y="459"/>
                    <a:pt x="459" y="357"/>
                    <a:pt x="459" y="230"/>
                  </a:cubicBezTo>
                  <a:cubicBezTo>
                    <a:pt x="459" y="103"/>
                    <a:pt x="355" y="0"/>
                    <a:pt x="23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6" name="Google Shape;1926;p34"/>
            <p:cNvSpPr/>
            <p:nvPr/>
          </p:nvSpPr>
          <p:spPr>
            <a:xfrm>
              <a:off x="1181596" y="3958758"/>
              <a:ext cx="107251" cy="194050"/>
            </a:xfrm>
            <a:custGeom>
              <a:rect b="b" l="l" r="r" t="t"/>
              <a:pathLst>
                <a:path extrusionOk="0" h="4393" w="2428">
                  <a:moveTo>
                    <a:pt x="194" y="1"/>
                  </a:moveTo>
                  <a:lnTo>
                    <a:pt x="0" y="36"/>
                  </a:lnTo>
                  <a:lnTo>
                    <a:pt x="792" y="4393"/>
                  </a:lnTo>
                  <a:lnTo>
                    <a:pt x="2428" y="519"/>
                  </a:lnTo>
                  <a:lnTo>
                    <a:pt x="2246" y="443"/>
                  </a:lnTo>
                  <a:lnTo>
                    <a:pt x="868" y="3708"/>
                  </a:lnTo>
                  <a:lnTo>
                    <a:pt x="19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7" name="Google Shape;1927;p34"/>
            <p:cNvSpPr/>
            <p:nvPr/>
          </p:nvSpPr>
          <p:spPr>
            <a:xfrm>
              <a:off x="1050934" y="4044585"/>
              <a:ext cx="182697" cy="107604"/>
            </a:xfrm>
            <a:custGeom>
              <a:rect b="b" l="l" r="r" t="t"/>
              <a:pathLst>
                <a:path extrusionOk="0" h="2436" w="4136">
                  <a:moveTo>
                    <a:pt x="95" y="1"/>
                  </a:moveTo>
                  <a:lnTo>
                    <a:pt x="1" y="174"/>
                  </a:lnTo>
                  <a:lnTo>
                    <a:pt x="3439" y="2031"/>
                  </a:lnTo>
                  <a:lnTo>
                    <a:pt x="271" y="2238"/>
                  </a:lnTo>
                  <a:lnTo>
                    <a:pt x="283" y="2435"/>
                  </a:lnTo>
                  <a:lnTo>
                    <a:pt x="4136" y="2183"/>
                  </a:lnTo>
                  <a:lnTo>
                    <a:pt x="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8" name="Google Shape;1928;p34"/>
            <p:cNvSpPr/>
            <p:nvPr/>
          </p:nvSpPr>
          <p:spPr>
            <a:xfrm>
              <a:off x="1202622" y="4064595"/>
              <a:ext cx="188661" cy="89538"/>
            </a:xfrm>
            <a:custGeom>
              <a:rect b="b" l="l" r="r" t="t"/>
              <a:pathLst>
                <a:path extrusionOk="0" h="2027" w="4271">
                  <a:moveTo>
                    <a:pt x="3286" y="0"/>
                  </a:moveTo>
                  <a:lnTo>
                    <a:pt x="1" y="1728"/>
                  </a:lnTo>
                  <a:lnTo>
                    <a:pt x="4257" y="2027"/>
                  </a:lnTo>
                  <a:lnTo>
                    <a:pt x="4270" y="1830"/>
                  </a:lnTo>
                  <a:lnTo>
                    <a:pt x="706" y="1581"/>
                  </a:lnTo>
                  <a:lnTo>
                    <a:pt x="3378" y="175"/>
                  </a:lnTo>
                  <a:lnTo>
                    <a:pt x="32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34"/>
            <p:cNvSpPr/>
            <p:nvPr/>
          </p:nvSpPr>
          <p:spPr>
            <a:xfrm>
              <a:off x="1213091" y="4127276"/>
              <a:ext cx="127747" cy="170462"/>
            </a:xfrm>
            <a:custGeom>
              <a:rect b="b" l="l" r="r" t="t"/>
              <a:pathLst>
                <a:path extrusionOk="0" h="3859" w="2892">
                  <a:moveTo>
                    <a:pt x="1" y="1"/>
                  </a:moveTo>
                  <a:lnTo>
                    <a:pt x="279" y="3859"/>
                  </a:lnTo>
                  <a:lnTo>
                    <a:pt x="476" y="3845"/>
                  </a:lnTo>
                  <a:lnTo>
                    <a:pt x="232" y="469"/>
                  </a:lnTo>
                  <a:lnTo>
                    <a:pt x="2761" y="2713"/>
                  </a:lnTo>
                  <a:lnTo>
                    <a:pt x="2891" y="256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34"/>
            <p:cNvSpPr/>
            <p:nvPr/>
          </p:nvSpPr>
          <p:spPr>
            <a:xfrm>
              <a:off x="1082605" y="4134255"/>
              <a:ext cx="138790" cy="132032"/>
            </a:xfrm>
            <a:custGeom>
              <a:rect b="b" l="l" r="r" t="t"/>
              <a:pathLst>
                <a:path extrusionOk="0" h="2989" w="3142">
                  <a:moveTo>
                    <a:pt x="3007" y="0"/>
                  </a:moveTo>
                  <a:lnTo>
                    <a:pt x="1" y="2845"/>
                  </a:lnTo>
                  <a:lnTo>
                    <a:pt x="137" y="2988"/>
                  </a:lnTo>
                  <a:lnTo>
                    <a:pt x="3142" y="143"/>
                  </a:lnTo>
                  <a:lnTo>
                    <a:pt x="30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931" name="Shape 1931"/>
        <p:cNvGrpSpPr/>
        <p:nvPr/>
      </p:nvGrpSpPr>
      <p:grpSpPr>
        <a:xfrm>
          <a:off x="0" y="0"/>
          <a:ext cx="0" cy="0"/>
          <a:chOff x="0" y="0"/>
          <a:chExt cx="0" cy="0"/>
        </a:xfrm>
      </p:grpSpPr>
      <p:grpSp>
        <p:nvGrpSpPr>
          <p:cNvPr id="1932" name="Google Shape;1932;p35"/>
          <p:cNvGrpSpPr/>
          <p:nvPr/>
        </p:nvGrpSpPr>
        <p:grpSpPr>
          <a:xfrm>
            <a:off x="-12700" y="3175"/>
            <a:ext cx="9220200" cy="5200800"/>
            <a:chOff x="-12700" y="3175"/>
            <a:chExt cx="9220200" cy="5200800"/>
          </a:xfrm>
        </p:grpSpPr>
        <p:cxnSp>
          <p:nvCxnSpPr>
            <p:cNvPr id="1933" name="Google Shape;1933;p35"/>
            <p:cNvCxnSpPr/>
            <p:nvPr/>
          </p:nvCxnSpPr>
          <p:spPr>
            <a:xfrm>
              <a:off x="71221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934" name="Google Shape;1934;p35"/>
            <p:cNvCxnSpPr/>
            <p:nvPr/>
          </p:nvCxnSpPr>
          <p:spPr>
            <a:xfrm>
              <a:off x="156994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935" name="Google Shape;1935;p35"/>
            <p:cNvCxnSpPr/>
            <p:nvPr/>
          </p:nvCxnSpPr>
          <p:spPr>
            <a:xfrm>
              <a:off x="242767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936" name="Google Shape;1936;p35"/>
            <p:cNvCxnSpPr/>
            <p:nvPr/>
          </p:nvCxnSpPr>
          <p:spPr>
            <a:xfrm>
              <a:off x="328540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937" name="Google Shape;1937;p35"/>
            <p:cNvCxnSpPr/>
            <p:nvPr/>
          </p:nvCxnSpPr>
          <p:spPr>
            <a:xfrm>
              <a:off x="414313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938" name="Google Shape;1938;p35"/>
            <p:cNvCxnSpPr/>
            <p:nvPr/>
          </p:nvCxnSpPr>
          <p:spPr>
            <a:xfrm>
              <a:off x="500086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939" name="Google Shape;1939;p35"/>
            <p:cNvCxnSpPr/>
            <p:nvPr/>
          </p:nvCxnSpPr>
          <p:spPr>
            <a:xfrm>
              <a:off x="585859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940" name="Google Shape;1940;p35"/>
            <p:cNvCxnSpPr/>
            <p:nvPr/>
          </p:nvCxnSpPr>
          <p:spPr>
            <a:xfrm>
              <a:off x="671632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941" name="Google Shape;1941;p35"/>
            <p:cNvCxnSpPr/>
            <p:nvPr/>
          </p:nvCxnSpPr>
          <p:spPr>
            <a:xfrm>
              <a:off x="7574057"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942" name="Google Shape;1942;p35"/>
            <p:cNvCxnSpPr/>
            <p:nvPr/>
          </p:nvCxnSpPr>
          <p:spPr>
            <a:xfrm>
              <a:off x="8431788"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943" name="Google Shape;1943;p35"/>
            <p:cNvCxnSpPr/>
            <p:nvPr/>
          </p:nvCxnSpPr>
          <p:spPr>
            <a:xfrm>
              <a:off x="-12700" y="67615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944" name="Google Shape;1944;p35"/>
            <p:cNvCxnSpPr/>
            <p:nvPr/>
          </p:nvCxnSpPr>
          <p:spPr>
            <a:xfrm>
              <a:off x="-12700" y="143439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945" name="Google Shape;1945;p35"/>
            <p:cNvCxnSpPr/>
            <p:nvPr/>
          </p:nvCxnSpPr>
          <p:spPr>
            <a:xfrm>
              <a:off x="-12700" y="219263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946" name="Google Shape;1946;p35"/>
            <p:cNvCxnSpPr/>
            <p:nvPr/>
          </p:nvCxnSpPr>
          <p:spPr>
            <a:xfrm>
              <a:off x="-12700" y="295087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947" name="Google Shape;1947;p35"/>
            <p:cNvCxnSpPr/>
            <p:nvPr/>
          </p:nvCxnSpPr>
          <p:spPr>
            <a:xfrm>
              <a:off x="-12700" y="370911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948" name="Google Shape;1948;p35"/>
            <p:cNvCxnSpPr/>
            <p:nvPr/>
          </p:nvCxnSpPr>
          <p:spPr>
            <a:xfrm>
              <a:off x="-12700" y="4467350"/>
              <a:ext cx="9220200" cy="0"/>
            </a:xfrm>
            <a:prstGeom prst="straightConnector1">
              <a:avLst/>
            </a:prstGeom>
            <a:noFill/>
            <a:ln cap="flat" cmpd="sng" w="9525">
              <a:solidFill>
                <a:schemeClr val="accent4"/>
              </a:solidFill>
              <a:prstDash val="solid"/>
              <a:round/>
              <a:headEnd len="med" w="med" type="none"/>
              <a:tailEnd len="med" w="med" type="none"/>
            </a:ln>
          </p:spPr>
        </p:cxnSp>
      </p:grpSp>
      <p:sp>
        <p:nvSpPr>
          <p:cNvPr id="1949" name="Google Shape;1949;p35"/>
          <p:cNvSpPr/>
          <p:nvPr/>
        </p:nvSpPr>
        <p:spPr>
          <a:xfrm flipH="1">
            <a:off x="-2468187" y="-934175"/>
            <a:ext cx="6724637" cy="6410447"/>
          </a:xfrm>
          <a:custGeom>
            <a:rect b="b" l="l" r="r" t="t"/>
            <a:pathLst>
              <a:path extrusionOk="0" h="59985" w="62925">
                <a:moveTo>
                  <a:pt x="26629" y="0"/>
                </a:moveTo>
                <a:cubicBezTo>
                  <a:pt x="21479" y="0"/>
                  <a:pt x="16360" y="610"/>
                  <a:pt x="11417" y="2063"/>
                </a:cubicBezTo>
                <a:cubicBezTo>
                  <a:pt x="7915" y="3094"/>
                  <a:pt x="4284" y="4755"/>
                  <a:pt x="2520" y="7955"/>
                </a:cubicBezTo>
                <a:cubicBezTo>
                  <a:pt x="1" y="12528"/>
                  <a:pt x="2357" y="18411"/>
                  <a:pt x="6023" y="22126"/>
                </a:cubicBezTo>
                <a:cubicBezTo>
                  <a:pt x="8440" y="24577"/>
                  <a:pt x="11650" y="27016"/>
                  <a:pt x="11571" y="30458"/>
                </a:cubicBezTo>
                <a:cubicBezTo>
                  <a:pt x="11504" y="33340"/>
                  <a:pt x="9074" y="36416"/>
                  <a:pt x="10701" y="38794"/>
                </a:cubicBezTo>
                <a:cubicBezTo>
                  <a:pt x="11155" y="39460"/>
                  <a:pt x="11867" y="39909"/>
                  <a:pt x="12611" y="40215"/>
                </a:cubicBezTo>
                <a:cubicBezTo>
                  <a:pt x="13734" y="40677"/>
                  <a:pt x="14918" y="40845"/>
                  <a:pt x="16135" y="40845"/>
                </a:cubicBezTo>
                <a:cubicBezTo>
                  <a:pt x="19356" y="40845"/>
                  <a:pt x="22801" y="39670"/>
                  <a:pt x="25931" y="39670"/>
                </a:cubicBezTo>
                <a:cubicBezTo>
                  <a:pt x="27515" y="39670"/>
                  <a:pt x="29018" y="39971"/>
                  <a:pt x="30369" y="40878"/>
                </a:cubicBezTo>
                <a:cubicBezTo>
                  <a:pt x="32521" y="42321"/>
                  <a:pt x="33571" y="44969"/>
                  <a:pt x="33891" y="47543"/>
                </a:cubicBezTo>
                <a:cubicBezTo>
                  <a:pt x="34210" y="50116"/>
                  <a:pt x="33925" y="52724"/>
                  <a:pt x="34037" y="55315"/>
                </a:cubicBezTo>
                <a:cubicBezTo>
                  <a:pt x="34086" y="56461"/>
                  <a:pt x="34248" y="57685"/>
                  <a:pt x="35006" y="58546"/>
                </a:cubicBezTo>
                <a:cubicBezTo>
                  <a:pt x="35938" y="59602"/>
                  <a:pt x="37698" y="59984"/>
                  <a:pt x="39586" y="59984"/>
                </a:cubicBezTo>
                <a:cubicBezTo>
                  <a:pt x="41944" y="59984"/>
                  <a:pt x="44501" y="59387"/>
                  <a:pt x="45885" y="58760"/>
                </a:cubicBezTo>
                <a:cubicBezTo>
                  <a:pt x="48251" y="57688"/>
                  <a:pt x="48904" y="56096"/>
                  <a:pt x="49359" y="53673"/>
                </a:cubicBezTo>
                <a:cubicBezTo>
                  <a:pt x="50767" y="46190"/>
                  <a:pt x="54549" y="39939"/>
                  <a:pt x="57994" y="33172"/>
                </a:cubicBezTo>
                <a:cubicBezTo>
                  <a:pt x="59465" y="30282"/>
                  <a:pt x="60951" y="27355"/>
                  <a:pt x="61691" y="24198"/>
                </a:cubicBezTo>
                <a:cubicBezTo>
                  <a:pt x="62925" y="18946"/>
                  <a:pt x="61865" y="13047"/>
                  <a:pt x="58316" y="8988"/>
                </a:cubicBezTo>
                <a:cubicBezTo>
                  <a:pt x="54627" y="4770"/>
                  <a:pt x="48910" y="3021"/>
                  <a:pt x="43429" y="1878"/>
                </a:cubicBezTo>
                <a:cubicBezTo>
                  <a:pt x="37919" y="728"/>
                  <a:pt x="32256" y="0"/>
                  <a:pt x="2662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35"/>
          <p:cNvSpPr/>
          <p:nvPr/>
        </p:nvSpPr>
        <p:spPr>
          <a:xfrm>
            <a:off x="7068975" y="4180407"/>
            <a:ext cx="2451332" cy="1295877"/>
          </a:xfrm>
          <a:custGeom>
            <a:rect b="b" l="l" r="r" t="t"/>
            <a:pathLst>
              <a:path extrusionOk="0" h="96169" w="181917">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35"/>
          <p:cNvSpPr txBox="1"/>
          <p:nvPr>
            <p:ph type="title"/>
          </p:nvPr>
        </p:nvSpPr>
        <p:spPr>
          <a:xfrm>
            <a:off x="2496150" y="848300"/>
            <a:ext cx="4151700" cy="1336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500"/>
              <a:buNone/>
              <a:defRPr sz="10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52" name="Google Shape;1952;p35"/>
          <p:cNvSpPr txBox="1"/>
          <p:nvPr>
            <p:ph idx="1" type="subTitle"/>
          </p:nvPr>
        </p:nvSpPr>
        <p:spPr>
          <a:xfrm>
            <a:off x="2967000" y="2030525"/>
            <a:ext cx="3210000" cy="1058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953" name="Google Shape;1953;p35"/>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dk1"/>
                </a:solidFill>
                <a:latin typeface="Assistant"/>
                <a:ea typeface="Assistant"/>
                <a:cs typeface="Assistant"/>
                <a:sym typeface="Assistant"/>
              </a:rPr>
              <a:t>CREDITS:</a:t>
            </a:r>
            <a:r>
              <a:rPr lang="en" sz="1200">
                <a:solidFill>
                  <a:schemeClr val="dk1"/>
                </a:solidFill>
                <a:latin typeface="Assistant"/>
                <a:ea typeface="Assistant"/>
                <a:cs typeface="Assistant"/>
                <a:sym typeface="Assistant"/>
              </a:rPr>
              <a:t> This presentation template was created by </a:t>
            </a:r>
            <a:r>
              <a:rPr b="1" lang="en" sz="1200" u="sng">
                <a:solidFill>
                  <a:schemeClr val="hlink"/>
                </a:solidFill>
                <a:latin typeface="Assistant"/>
                <a:ea typeface="Assistant"/>
                <a:cs typeface="Assistant"/>
                <a:sym typeface="Assistant"/>
                <a:hlinkClick r:id="rId2"/>
              </a:rPr>
              <a:t>Slidesgo</a:t>
            </a:r>
            <a:r>
              <a:rPr lang="en" sz="1200">
                <a:solidFill>
                  <a:schemeClr val="dk1"/>
                </a:solidFill>
                <a:latin typeface="Assistant"/>
                <a:ea typeface="Assistant"/>
                <a:cs typeface="Assistant"/>
                <a:sym typeface="Assistant"/>
              </a:rPr>
              <a:t>, and includes icons by </a:t>
            </a:r>
            <a:r>
              <a:rPr b="1" lang="en" sz="1200" u="sng">
                <a:solidFill>
                  <a:schemeClr val="dk1"/>
                </a:solidFill>
                <a:latin typeface="Assistant"/>
                <a:ea typeface="Assistant"/>
                <a:cs typeface="Assistant"/>
                <a:sym typeface="Assistant"/>
                <a:hlinkClick r:id="rId3">
                  <a:extLst>
                    <a:ext uri="{A12FA001-AC4F-418D-AE19-62706E023703}">
                      <ahyp:hlinkClr val="tx"/>
                    </a:ext>
                  </a:extLst>
                </a:hlinkClick>
              </a:rPr>
              <a:t>Flaticon</a:t>
            </a:r>
            <a:r>
              <a:rPr lang="en" sz="1200">
                <a:solidFill>
                  <a:schemeClr val="dk1"/>
                </a:solidFill>
                <a:latin typeface="Assistant"/>
                <a:ea typeface="Assistant"/>
                <a:cs typeface="Assistant"/>
                <a:sym typeface="Assistant"/>
              </a:rPr>
              <a:t>, and infographics &amp; images by </a:t>
            </a:r>
            <a:r>
              <a:rPr b="1" lang="en" sz="1200" u="sng">
                <a:solidFill>
                  <a:schemeClr val="dk1"/>
                </a:solidFill>
                <a:latin typeface="Assistant"/>
                <a:ea typeface="Assistant"/>
                <a:cs typeface="Assistant"/>
                <a:sym typeface="Assistant"/>
                <a:hlinkClick r:id="rId4">
                  <a:extLst>
                    <a:ext uri="{A12FA001-AC4F-418D-AE19-62706E023703}">
                      <ahyp:hlinkClr val="tx"/>
                    </a:ext>
                  </a:extLst>
                </a:hlinkClick>
              </a:rPr>
              <a:t>Freepik</a:t>
            </a:r>
            <a:r>
              <a:rPr lang="en" sz="1200" u="sng">
                <a:solidFill>
                  <a:schemeClr val="dk1"/>
                </a:solidFill>
                <a:latin typeface="Assistant"/>
                <a:ea typeface="Assistant"/>
                <a:cs typeface="Assistant"/>
                <a:sym typeface="Assistant"/>
              </a:rPr>
              <a:t> </a:t>
            </a:r>
            <a:endParaRPr b="1" sz="1200" u="sng">
              <a:solidFill>
                <a:schemeClr val="dk1"/>
              </a:solidFill>
              <a:latin typeface="Assistant"/>
              <a:ea typeface="Assistant"/>
              <a:cs typeface="Assistant"/>
              <a:sym typeface="Assistant"/>
            </a:endParaRPr>
          </a:p>
        </p:txBody>
      </p:sp>
      <p:grpSp>
        <p:nvGrpSpPr>
          <p:cNvPr id="1954" name="Google Shape;1954;p35"/>
          <p:cNvGrpSpPr/>
          <p:nvPr/>
        </p:nvGrpSpPr>
        <p:grpSpPr>
          <a:xfrm>
            <a:off x="8528497" y="3431384"/>
            <a:ext cx="502241" cy="499193"/>
            <a:chOff x="5275459" y="1221034"/>
            <a:chExt cx="502241" cy="499193"/>
          </a:xfrm>
        </p:grpSpPr>
        <p:sp>
          <p:nvSpPr>
            <p:cNvPr id="1955" name="Google Shape;1955;p35"/>
            <p:cNvSpPr/>
            <p:nvPr/>
          </p:nvSpPr>
          <p:spPr>
            <a:xfrm>
              <a:off x="5377277" y="1346352"/>
              <a:ext cx="288049" cy="288005"/>
            </a:xfrm>
            <a:custGeom>
              <a:rect b="b" l="l" r="r" t="t"/>
              <a:pathLst>
                <a:path extrusionOk="0" h="6520" w="6521">
                  <a:moveTo>
                    <a:pt x="3261" y="0"/>
                  </a:moveTo>
                  <a:cubicBezTo>
                    <a:pt x="1461" y="0"/>
                    <a:pt x="1" y="1460"/>
                    <a:pt x="1" y="3261"/>
                  </a:cubicBezTo>
                  <a:cubicBezTo>
                    <a:pt x="1" y="5061"/>
                    <a:pt x="1461" y="6520"/>
                    <a:pt x="3261" y="6520"/>
                  </a:cubicBezTo>
                  <a:cubicBezTo>
                    <a:pt x="5060" y="6520"/>
                    <a:pt x="6520" y="5061"/>
                    <a:pt x="6520" y="3261"/>
                  </a:cubicBezTo>
                  <a:cubicBezTo>
                    <a:pt x="6520" y="1460"/>
                    <a:pt x="5060" y="0"/>
                    <a:pt x="3261"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35"/>
            <p:cNvSpPr/>
            <p:nvPr/>
          </p:nvSpPr>
          <p:spPr>
            <a:xfrm>
              <a:off x="5447555" y="1221034"/>
              <a:ext cx="60781" cy="60781"/>
            </a:xfrm>
            <a:custGeom>
              <a:rect b="b" l="l" r="r" t="t"/>
              <a:pathLst>
                <a:path extrusionOk="0" h="1376" w="1376">
                  <a:moveTo>
                    <a:pt x="688" y="0"/>
                  </a:moveTo>
                  <a:cubicBezTo>
                    <a:pt x="308" y="0"/>
                    <a:pt x="0" y="308"/>
                    <a:pt x="0" y="688"/>
                  </a:cubicBezTo>
                  <a:cubicBezTo>
                    <a:pt x="0" y="1067"/>
                    <a:pt x="308" y="1375"/>
                    <a:pt x="688" y="1375"/>
                  </a:cubicBezTo>
                  <a:cubicBezTo>
                    <a:pt x="1067" y="1375"/>
                    <a:pt x="1375" y="1067"/>
                    <a:pt x="1375" y="688"/>
                  </a:cubicBezTo>
                  <a:cubicBezTo>
                    <a:pt x="1375" y="308"/>
                    <a:pt x="1067" y="0"/>
                    <a:pt x="68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35"/>
            <p:cNvSpPr/>
            <p:nvPr/>
          </p:nvSpPr>
          <p:spPr>
            <a:xfrm>
              <a:off x="5318527" y="1634312"/>
              <a:ext cx="49252" cy="49297"/>
            </a:xfrm>
            <a:custGeom>
              <a:rect b="b" l="l" r="r" t="t"/>
              <a:pathLst>
                <a:path extrusionOk="0" h="1116" w="1115">
                  <a:moveTo>
                    <a:pt x="557" y="1"/>
                  </a:moveTo>
                  <a:cubicBezTo>
                    <a:pt x="250" y="1"/>
                    <a:pt x="0" y="250"/>
                    <a:pt x="0" y="558"/>
                  </a:cubicBezTo>
                  <a:cubicBezTo>
                    <a:pt x="0" y="866"/>
                    <a:pt x="250" y="1116"/>
                    <a:pt x="557" y="1116"/>
                  </a:cubicBezTo>
                  <a:cubicBezTo>
                    <a:pt x="865" y="1116"/>
                    <a:pt x="1114" y="866"/>
                    <a:pt x="1114" y="558"/>
                  </a:cubicBezTo>
                  <a:cubicBezTo>
                    <a:pt x="1114" y="250"/>
                    <a:pt x="865" y="1"/>
                    <a:pt x="55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35"/>
            <p:cNvSpPr/>
            <p:nvPr/>
          </p:nvSpPr>
          <p:spPr>
            <a:xfrm>
              <a:off x="5665281" y="1616246"/>
              <a:ext cx="33306" cy="33262"/>
            </a:xfrm>
            <a:custGeom>
              <a:rect b="b" l="l" r="r" t="t"/>
              <a:pathLst>
                <a:path extrusionOk="0" h="753" w="754">
                  <a:moveTo>
                    <a:pt x="377" y="0"/>
                  </a:moveTo>
                  <a:cubicBezTo>
                    <a:pt x="169" y="0"/>
                    <a:pt x="0" y="168"/>
                    <a:pt x="0" y="376"/>
                  </a:cubicBezTo>
                  <a:cubicBezTo>
                    <a:pt x="0" y="583"/>
                    <a:pt x="169" y="752"/>
                    <a:pt x="377" y="752"/>
                  </a:cubicBezTo>
                  <a:cubicBezTo>
                    <a:pt x="584" y="752"/>
                    <a:pt x="753" y="583"/>
                    <a:pt x="753" y="376"/>
                  </a:cubicBezTo>
                  <a:cubicBezTo>
                    <a:pt x="753" y="168"/>
                    <a:pt x="584" y="0"/>
                    <a:pt x="377"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35"/>
            <p:cNvSpPr/>
            <p:nvPr/>
          </p:nvSpPr>
          <p:spPr>
            <a:xfrm>
              <a:off x="5681890" y="1381646"/>
              <a:ext cx="31893" cy="31848"/>
            </a:xfrm>
            <a:custGeom>
              <a:rect b="b" l="l" r="r" t="t"/>
              <a:pathLst>
                <a:path extrusionOk="0" h="721" w="722">
                  <a:moveTo>
                    <a:pt x="360" y="0"/>
                  </a:moveTo>
                  <a:cubicBezTo>
                    <a:pt x="162" y="0"/>
                    <a:pt x="1" y="161"/>
                    <a:pt x="1" y="360"/>
                  </a:cubicBezTo>
                  <a:cubicBezTo>
                    <a:pt x="1" y="559"/>
                    <a:pt x="162" y="720"/>
                    <a:pt x="360" y="720"/>
                  </a:cubicBezTo>
                  <a:cubicBezTo>
                    <a:pt x="560" y="720"/>
                    <a:pt x="721" y="559"/>
                    <a:pt x="721" y="360"/>
                  </a:cubicBezTo>
                  <a:cubicBezTo>
                    <a:pt x="721" y="161"/>
                    <a:pt x="560" y="0"/>
                    <a:pt x="36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35"/>
            <p:cNvSpPr/>
            <p:nvPr/>
          </p:nvSpPr>
          <p:spPr>
            <a:xfrm>
              <a:off x="5275459" y="1346484"/>
              <a:ext cx="48369" cy="48369"/>
            </a:xfrm>
            <a:custGeom>
              <a:rect b="b" l="l" r="r" t="t"/>
              <a:pathLst>
                <a:path extrusionOk="0" h="1095" w="1095">
                  <a:moveTo>
                    <a:pt x="548" y="1"/>
                  </a:moveTo>
                  <a:cubicBezTo>
                    <a:pt x="246" y="1"/>
                    <a:pt x="1" y="245"/>
                    <a:pt x="1" y="548"/>
                  </a:cubicBezTo>
                  <a:cubicBezTo>
                    <a:pt x="1" y="849"/>
                    <a:pt x="246" y="1094"/>
                    <a:pt x="548" y="1094"/>
                  </a:cubicBezTo>
                  <a:cubicBezTo>
                    <a:pt x="850" y="1094"/>
                    <a:pt x="1094" y="849"/>
                    <a:pt x="1094" y="548"/>
                  </a:cubicBezTo>
                  <a:cubicBezTo>
                    <a:pt x="1094" y="245"/>
                    <a:pt x="850" y="1"/>
                    <a:pt x="54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35"/>
            <p:cNvSpPr/>
            <p:nvPr/>
          </p:nvSpPr>
          <p:spPr>
            <a:xfrm>
              <a:off x="5728360" y="1481961"/>
              <a:ext cx="49341" cy="49341"/>
            </a:xfrm>
            <a:custGeom>
              <a:rect b="b" l="l" r="r" t="t"/>
              <a:pathLst>
                <a:path extrusionOk="0" h="1117" w="1117">
                  <a:moveTo>
                    <a:pt x="559" y="0"/>
                  </a:moveTo>
                  <a:cubicBezTo>
                    <a:pt x="251" y="0"/>
                    <a:pt x="0" y="251"/>
                    <a:pt x="0" y="558"/>
                  </a:cubicBezTo>
                  <a:cubicBezTo>
                    <a:pt x="0" y="867"/>
                    <a:pt x="251" y="1116"/>
                    <a:pt x="559" y="1116"/>
                  </a:cubicBezTo>
                  <a:cubicBezTo>
                    <a:pt x="867" y="1116"/>
                    <a:pt x="1117" y="867"/>
                    <a:pt x="1117" y="558"/>
                  </a:cubicBezTo>
                  <a:cubicBezTo>
                    <a:pt x="1117" y="251"/>
                    <a:pt x="867" y="0"/>
                    <a:pt x="55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35"/>
            <p:cNvSpPr/>
            <p:nvPr/>
          </p:nvSpPr>
          <p:spPr>
            <a:xfrm>
              <a:off x="5521235" y="1689263"/>
              <a:ext cx="30965" cy="30965"/>
            </a:xfrm>
            <a:custGeom>
              <a:rect b="b" l="l" r="r" t="t"/>
              <a:pathLst>
                <a:path extrusionOk="0" h="701" w="701">
                  <a:moveTo>
                    <a:pt x="352" y="0"/>
                  </a:moveTo>
                  <a:cubicBezTo>
                    <a:pt x="158" y="0"/>
                    <a:pt x="1" y="157"/>
                    <a:pt x="1" y="351"/>
                  </a:cubicBezTo>
                  <a:cubicBezTo>
                    <a:pt x="1" y="544"/>
                    <a:pt x="158" y="700"/>
                    <a:pt x="352" y="700"/>
                  </a:cubicBezTo>
                  <a:cubicBezTo>
                    <a:pt x="544" y="700"/>
                    <a:pt x="701" y="544"/>
                    <a:pt x="701" y="351"/>
                  </a:cubicBezTo>
                  <a:cubicBezTo>
                    <a:pt x="701" y="157"/>
                    <a:pt x="544" y="0"/>
                    <a:pt x="3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35"/>
            <p:cNvSpPr/>
            <p:nvPr/>
          </p:nvSpPr>
          <p:spPr>
            <a:xfrm>
              <a:off x="5596814" y="1264986"/>
              <a:ext cx="27740" cy="27696"/>
            </a:xfrm>
            <a:custGeom>
              <a:rect b="b" l="l" r="r" t="t"/>
              <a:pathLst>
                <a:path extrusionOk="0" h="627" w="628">
                  <a:moveTo>
                    <a:pt x="314" y="0"/>
                  </a:moveTo>
                  <a:cubicBezTo>
                    <a:pt x="141" y="0"/>
                    <a:pt x="1" y="140"/>
                    <a:pt x="1" y="313"/>
                  </a:cubicBezTo>
                  <a:cubicBezTo>
                    <a:pt x="1" y="487"/>
                    <a:pt x="141" y="626"/>
                    <a:pt x="314" y="626"/>
                  </a:cubicBezTo>
                  <a:cubicBezTo>
                    <a:pt x="487" y="626"/>
                    <a:pt x="628" y="487"/>
                    <a:pt x="628" y="313"/>
                  </a:cubicBezTo>
                  <a:cubicBezTo>
                    <a:pt x="628" y="140"/>
                    <a:pt x="487" y="0"/>
                    <a:pt x="31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35"/>
            <p:cNvSpPr/>
            <p:nvPr/>
          </p:nvSpPr>
          <p:spPr>
            <a:xfrm>
              <a:off x="5299621" y="1490354"/>
              <a:ext cx="27254" cy="27210"/>
            </a:xfrm>
            <a:custGeom>
              <a:rect b="b" l="l" r="r" t="t"/>
              <a:pathLst>
                <a:path extrusionOk="0" h="616" w="617">
                  <a:moveTo>
                    <a:pt x="308" y="1"/>
                  </a:moveTo>
                  <a:cubicBezTo>
                    <a:pt x="139" y="1"/>
                    <a:pt x="1" y="138"/>
                    <a:pt x="1" y="308"/>
                  </a:cubicBezTo>
                  <a:cubicBezTo>
                    <a:pt x="1" y="478"/>
                    <a:pt x="139" y="616"/>
                    <a:pt x="308" y="616"/>
                  </a:cubicBezTo>
                  <a:cubicBezTo>
                    <a:pt x="478" y="616"/>
                    <a:pt x="616" y="478"/>
                    <a:pt x="616" y="308"/>
                  </a:cubicBezTo>
                  <a:cubicBezTo>
                    <a:pt x="616" y="138"/>
                    <a:pt x="478" y="1"/>
                    <a:pt x="3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35"/>
            <p:cNvSpPr/>
            <p:nvPr/>
          </p:nvSpPr>
          <p:spPr>
            <a:xfrm>
              <a:off x="5472159" y="1250321"/>
              <a:ext cx="143958" cy="260397"/>
            </a:xfrm>
            <a:custGeom>
              <a:rect b="b" l="l" r="r" t="t"/>
              <a:pathLst>
                <a:path extrusionOk="0" h="5895" w="3259">
                  <a:moveTo>
                    <a:pt x="260" y="1"/>
                  </a:moveTo>
                  <a:lnTo>
                    <a:pt x="0" y="49"/>
                  </a:lnTo>
                  <a:lnTo>
                    <a:pt x="1062" y="5894"/>
                  </a:lnTo>
                  <a:lnTo>
                    <a:pt x="3258" y="696"/>
                  </a:lnTo>
                  <a:lnTo>
                    <a:pt x="3014" y="594"/>
                  </a:lnTo>
                  <a:lnTo>
                    <a:pt x="1163" y="4974"/>
                  </a:lnTo>
                  <a:lnTo>
                    <a:pt x="26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35"/>
            <p:cNvSpPr/>
            <p:nvPr/>
          </p:nvSpPr>
          <p:spPr>
            <a:xfrm>
              <a:off x="5296883" y="1365478"/>
              <a:ext cx="245069" cy="144312"/>
            </a:xfrm>
            <a:custGeom>
              <a:rect b="b" l="l" r="r" t="t"/>
              <a:pathLst>
                <a:path extrusionOk="0" h="3267" w="5548">
                  <a:moveTo>
                    <a:pt x="126" y="1"/>
                  </a:moveTo>
                  <a:lnTo>
                    <a:pt x="0" y="233"/>
                  </a:lnTo>
                  <a:lnTo>
                    <a:pt x="4614" y="2726"/>
                  </a:lnTo>
                  <a:lnTo>
                    <a:pt x="362" y="3004"/>
                  </a:lnTo>
                  <a:lnTo>
                    <a:pt x="379" y="3267"/>
                  </a:lnTo>
                  <a:lnTo>
                    <a:pt x="5547" y="2930"/>
                  </a:lnTo>
                  <a:lnTo>
                    <a:pt x="12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35"/>
            <p:cNvSpPr/>
            <p:nvPr/>
          </p:nvSpPr>
          <p:spPr>
            <a:xfrm>
              <a:off x="5500430" y="1392335"/>
              <a:ext cx="253020" cy="120149"/>
            </a:xfrm>
            <a:custGeom>
              <a:rect b="b" l="l" r="r" t="t"/>
              <a:pathLst>
                <a:path extrusionOk="0" h="2720" w="5728">
                  <a:moveTo>
                    <a:pt x="4407" y="1"/>
                  </a:moveTo>
                  <a:lnTo>
                    <a:pt x="0" y="2318"/>
                  </a:lnTo>
                  <a:lnTo>
                    <a:pt x="5710" y="2720"/>
                  </a:lnTo>
                  <a:lnTo>
                    <a:pt x="5728" y="2456"/>
                  </a:lnTo>
                  <a:lnTo>
                    <a:pt x="945" y="2120"/>
                  </a:lnTo>
                  <a:lnTo>
                    <a:pt x="4531" y="236"/>
                  </a:lnTo>
                  <a:lnTo>
                    <a:pt x="4407"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35"/>
            <p:cNvSpPr/>
            <p:nvPr/>
          </p:nvSpPr>
          <p:spPr>
            <a:xfrm>
              <a:off x="5514432" y="1476484"/>
              <a:ext cx="171389" cy="228681"/>
            </a:xfrm>
            <a:custGeom>
              <a:rect b="b" l="l" r="r" t="t"/>
              <a:pathLst>
                <a:path extrusionOk="0" h="5177" w="3880">
                  <a:moveTo>
                    <a:pt x="1" y="0"/>
                  </a:moveTo>
                  <a:lnTo>
                    <a:pt x="374" y="5177"/>
                  </a:lnTo>
                  <a:lnTo>
                    <a:pt x="637" y="5157"/>
                  </a:lnTo>
                  <a:lnTo>
                    <a:pt x="310" y="629"/>
                  </a:lnTo>
                  <a:lnTo>
                    <a:pt x="310" y="629"/>
                  </a:lnTo>
                  <a:lnTo>
                    <a:pt x="3703" y="3638"/>
                  </a:lnTo>
                  <a:lnTo>
                    <a:pt x="3879" y="3441"/>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35"/>
            <p:cNvSpPr/>
            <p:nvPr/>
          </p:nvSpPr>
          <p:spPr>
            <a:xfrm>
              <a:off x="5339067" y="1485804"/>
              <a:ext cx="186187" cy="177176"/>
            </a:xfrm>
            <a:custGeom>
              <a:rect b="b" l="l" r="r" t="t"/>
              <a:pathLst>
                <a:path extrusionOk="0" h="4011" w="4215">
                  <a:moveTo>
                    <a:pt x="4033" y="0"/>
                  </a:moveTo>
                  <a:lnTo>
                    <a:pt x="0" y="3818"/>
                  </a:lnTo>
                  <a:lnTo>
                    <a:pt x="182" y="4011"/>
                  </a:lnTo>
                  <a:lnTo>
                    <a:pt x="4215" y="192"/>
                  </a:lnTo>
                  <a:lnTo>
                    <a:pt x="4033"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70" name="Google Shape;1970;p35"/>
          <p:cNvSpPr/>
          <p:nvPr/>
        </p:nvSpPr>
        <p:spPr>
          <a:xfrm>
            <a:off x="8717451" y="1386736"/>
            <a:ext cx="124346" cy="96517"/>
          </a:xfrm>
          <a:custGeom>
            <a:rect b="b" l="l" r="r" t="t"/>
            <a:pathLst>
              <a:path extrusionOk="0" h="2185" w="2815">
                <a:moveTo>
                  <a:pt x="1407" y="1"/>
                </a:moveTo>
                <a:cubicBezTo>
                  <a:pt x="2" y="1"/>
                  <a:pt x="0" y="2184"/>
                  <a:pt x="1407" y="2184"/>
                </a:cubicBezTo>
                <a:cubicBezTo>
                  <a:pt x="2812" y="2184"/>
                  <a:pt x="2815" y="1"/>
                  <a:pt x="14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971" name="Shape 1971"/>
        <p:cNvGrpSpPr/>
        <p:nvPr/>
      </p:nvGrpSpPr>
      <p:grpSpPr>
        <a:xfrm>
          <a:off x="0" y="0"/>
          <a:ext cx="0" cy="0"/>
          <a:chOff x="0" y="0"/>
          <a:chExt cx="0" cy="0"/>
        </a:xfrm>
      </p:grpSpPr>
      <p:grpSp>
        <p:nvGrpSpPr>
          <p:cNvPr id="1972" name="Google Shape;1972;p36"/>
          <p:cNvGrpSpPr/>
          <p:nvPr/>
        </p:nvGrpSpPr>
        <p:grpSpPr>
          <a:xfrm>
            <a:off x="-12700" y="3175"/>
            <a:ext cx="9220200" cy="5200800"/>
            <a:chOff x="-12700" y="3175"/>
            <a:chExt cx="9220200" cy="5200800"/>
          </a:xfrm>
        </p:grpSpPr>
        <p:cxnSp>
          <p:nvCxnSpPr>
            <p:cNvPr id="1973" name="Google Shape;1973;p36"/>
            <p:cNvCxnSpPr/>
            <p:nvPr/>
          </p:nvCxnSpPr>
          <p:spPr>
            <a:xfrm>
              <a:off x="71221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974" name="Google Shape;1974;p36"/>
            <p:cNvCxnSpPr/>
            <p:nvPr/>
          </p:nvCxnSpPr>
          <p:spPr>
            <a:xfrm>
              <a:off x="156994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975" name="Google Shape;1975;p36"/>
            <p:cNvCxnSpPr/>
            <p:nvPr/>
          </p:nvCxnSpPr>
          <p:spPr>
            <a:xfrm>
              <a:off x="242767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976" name="Google Shape;1976;p36"/>
            <p:cNvCxnSpPr/>
            <p:nvPr/>
          </p:nvCxnSpPr>
          <p:spPr>
            <a:xfrm>
              <a:off x="328540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977" name="Google Shape;1977;p36"/>
            <p:cNvCxnSpPr/>
            <p:nvPr/>
          </p:nvCxnSpPr>
          <p:spPr>
            <a:xfrm>
              <a:off x="414313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978" name="Google Shape;1978;p36"/>
            <p:cNvCxnSpPr/>
            <p:nvPr/>
          </p:nvCxnSpPr>
          <p:spPr>
            <a:xfrm>
              <a:off x="500086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979" name="Google Shape;1979;p36"/>
            <p:cNvCxnSpPr/>
            <p:nvPr/>
          </p:nvCxnSpPr>
          <p:spPr>
            <a:xfrm>
              <a:off x="585859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980" name="Google Shape;1980;p36"/>
            <p:cNvCxnSpPr/>
            <p:nvPr/>
          </p:nvCxnSpPr>
          <p:spPr>
            <a:xfrm>
              <a:off x="671632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981" name="Google Shape;1981;p36"/>
            <p:cNvCxnSpPr/>
            <p:nvPr/>
          </p:nvCxnSpPr>
          <p:spPr>
            <a:xfrm>
              <a:off x="7574057"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982" name="Google Shape;1982;p36"/>
            <p:cNvCxnSpPr/>
            <p:nvPr/>
          </p:nvCxnSpPr>
          <p:spPr>
            <a:xfrm>
              <a:off x="8431788"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1983" name="Google Shape;1983;p36"/>
            <p:cNvCxnSpPr/>
            <p:nvPr/>
          </p:nvCxnSpPr>
          <p:spPr>
            <a:xfrm>
              <a:off x="-12700" y="67615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984" name="Google Shape;1984;p36"/>
            <p:cNvCxnSpPr/>
            <p:nvPr/>
          </p:nvCxnSpPr>
          <p:spPr>
            <a:xfrm>
              <a:off x="-12700" y="143439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985" name="Google Shape;1985;p36"/>
            <p:cNvCxnSpPr/>
            <p:nvPr/>
          </p:nvCxnSpPr>
          <p:spPr>
            <a:xfrm>
              <a:off x="-12700" y="219263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986" name="Google Shape;1986;p36"/>
            <p:cNvCxnSpPr/>
            <p:nvPr/>
          </p:nvCxnSpPr>
          <p:spPr>
            <a:xfrm>
              <a:off x="-12700" y="295087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987" name="Google Shape;1987;p36"/>
            <p:cNvCxnSpPr/>
            <p:nvPr/>
          </p:nvCxnSpPr>
          <p:spPr>
            <a:xfrm>
              <a:off x="-12700" y="370911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1988" name="Google Shape;1988;p36"/>
            <p:cNvCxnSpPr/>
            <p:nvPr/>
          </p:nvCxnSpPr>
          <p:spPr>
            <a:xfrm>
              <a:off x="-12700" y="4467350"/>
              <a:ext cx="9220200" cy="0"/>
            </a:xfrm>
            <a:prstGeom prst="straightConnector1">
              <a:avLst/>
            </a:prstGeom>
            <a:noFill/>
            <a:ln cap="flat" cmpd="sng" w="9525">
              <a:solidFill>
                <a:schemeClr val="accent4"/>
              </a:solidFill>
              <a:prstDash val="solid"/>
              <a:round/>
              <a:headEnd len="med" w="med" type="none"/>
              <a:tailEnd len="med" w="med" type="none"/>
            </a:ln>
          </p:spPr>
        </p:cxnSp>
      </p:grpSp>
      <p:sp>
        <p:nvSpPr>
          <p:cNvPr id="1989" name="Google Shape;1989;p36"/>
          <p:cNvSpPr/>
          <p:nvPr/>
        </p:nvSpPr>
        <p:spPr>
          <a:xfrm rot="-5400000">
            <a:off x="7270392" y="3269904"/>
            <a:ext cx="2451332" cy="1295877"/>
          </a:xfrm>
          <a:custGeom>
            <a:rect b="b" l="l" r="r" t="t"/>
            <a:pathLst>
              <a:path extrusionOk="0" h="96169" w="181917">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36"/>
          <p:cNvSpPr/>
          <p:nvPr/>
        </p:nvSpPr>
        <p:spPr>
          <a:xfrm rot="5400000">
            <a:off x="-730089" y="717391"/>
            <a:ext cx="3043926" cy="1609148"/>
          </a:xfrm>
          <a:custGeom>
            <a:rect b="b" l="l" r="r" t="t"/>
            <a:pathLst>
              <a:path extrusionOk="0" h="96169" w="181917">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91" name="Google Shape;1991;p36"/>
          <p:cNvGrpSpPr/>
          <p:nvPr/>
        </p:nvGrpSpPr>
        <p:grpSpPr>
          <a:xfrm>
            <a:off x="155288" y="1871541"/>
            <a:ext cx="502241" cy="499193"/>
            <a:chOff x="1566913" y="1398166"/>
            <a:chExt cx="502241" cy="499193"/>
          </a:xfrm>
        </p:grpSpPr>
        <p:sp>
          <p:nvSpPr>
            <p:cNvPr id="1992" name="Google Shape;1992;p36"/>
            <p:cNvSpPr/>
            <p:nvPr/>
          </p:nvSpPr>
          <p:spPr>
            <a:xfrm>
              <a:off x="1668730" y="1523483"/>
              <a:ext cx="288049" cy="288005"/>
            </a:xfrm>
            <a:custGeom>
              <a:rect b="b" l="l" r="r" t="t"/>
              <a:pathLst>
                <a:path extrusionOk="0" h="6520" w="6521">
                  <a:moveTo>
                    <a:pt x="3260" y="1"/>
                  </a:moveTo>
                  <a:cubicBezTo>
                    <a:pt x="1460" y="1"/>
                    <a:pt x="1" y="1460"/>
                    <a:pt x="1" y="3261"/>
                  </a:cubicBezTo>
                  <a:cubicBezTo>
                    <a:pt x="1" y="5061"/>
                    <a:pt x="1460" y="6520"/>
                    <a:pt x="3260" y="6520"/>
                  </a:cubicBezTo>
                  <a:cubicBezTo>
                    <a:pt x="5060" y="6520"/>
                    <a:pt x="6520" y="5061"/>
                    <a:pt x="6520" y="3261"/>
                  </a:cubicBezTo>
                  <a:cubicBezTo>
                    <a:pt x="6520" y="1460"/>
                    <a:pt x="5060" y="1"/>
                    <a:pt x="326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3" name="Google Shape;1993;p36"/>
            <p:cNvSpPr/>
            <p:nvPr/>
          </p:nvSpPr>
          <p:spPr>
            <a:xfrm>
              <a:off x="1739009" y="1398166"/>
              <a:ext cx="60693" cy="60781"/>
            </a:xfrm>
            <a:custGeom>
              <a:rect b="b" l="l" r="r" t="t"/>
              <a:pathLst>
                <a:path extrusionOk="0" h="1376" w="1374">
                  <a:moveTo>
                    <a:pt x="688" y="0"/>
                  </a:moveTo>
                  <a:cubicBezTo>
                    <a:pt x="308" y="0"/>
                    <a:pt x="0" y="308"/>
                    <a:pt x="0" y="688"/>
                  </a:cubicBezTo>
                  <a:cubicBezTo>
                    <a:pt x="0" y="1067"/>
                    <a:pt x="308" y="1375"/>
                    <a:pt x="688" y="1375"/>
                  </a:cubicBezTo>
                  <a:cubicBezTo>
                    <a:pt x="1067" y="1375"/>
                    <a:pt x="1374" y="1067"/>
                    <a:pt x="1374" y="688"/>
                  </a:cubicBezTo>
                  <a:cubicBezTo>
                    <a:pt x="1374" y="308"/>
                    <a:pt x="1067" y="0"/>
                    <a:pt x="6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4" name="Google Shape;1994;p36"/>
            <p:cNvSpPr/>
            <p:nvPr/>
          </p:nvSpPr>
          <p:spPr>
            <a:xfrm>
              <a:off x="1609892" y="1811444"/>
              <a:ext cx="49341" cy="49252"/>
            </a:xfrm>
            <a:custGeom>
              <a:rect b="b" l="l" r="r" t="t"/>
              <a:pathLst>
                <a:path extrusionOk="0" h="1115" w="1117">
                  <a:moveTo>
                    <a:pt x="559" y="1"/>
                  </a:moveTo>
                  <a:cubicBezTo>
                    <a:pt x="251" y="1"/>
                    <a:pt x="1" y="251"/>
                    <a:pt x="1" y="558"/>
                  </a:cubicBezTo>
                  <a:cubicBezTo>
                    <a:pt x="1" y="865"/>
                    <a:pt x="251" y="1115"/>
                    <a:pt x="559" y="1115"/>
                  </a:cubicBezTo>
                  <a:cubicBezTo>
                    <a:pt x="867" y="1115"/>
                    <a:pt x="1116" y="865"/>
                    <a:pt x="1116" y="558"/>
                  </a:cubicBezTo>
                  <a:cubicBezTo>
                    <a:pt x="1116" y="251"/>
                    <a:pt x="867" y="1"/>
                    <a:pt x="55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5" name="Google Shape;1995;p36"/>
            <p:cNvSpPr/>
            <p:nvPr/>
          </p:nvSpPr>
          <p:spPr>
            <a:xfrm>
              <a:off x="1956735" y="1793333"/>
              <a:ext cx="33262" cy="33306"/>
            </a:xfrm>
            <a:custGeom>
              <a:rect b="b" l="l" r="r" t="t"/>
              <a:pathLst>
                <a:path extrusionOk="0" h="754" w="753">
                  <a:moveTo>
                    <a:pt x="377" y="0"/>
                  </a:moveTo>
                  <a:cubicBezTo>
                    <a:pt x="168" y="0"/>
                    <a:pt x="0" y="169"/>
                    <a:pt x="0" y="377"/>
                  </a:cubicBezTo>
                  <a:cubicBezTo>
                    <a:pt x="0" y="585"/>
                    <a:pt x="168" y="754"/>
                    <a:pt x="377" y="754"/>
                  </a:cubicBezTo>
                  <a:cubicBezTo>
                    <a:pt x="584" y="754"/>
                    <a:pt x="752" y="585"/>
                    <a:pt x="752" y="377"/>
                  </a:cubicBezTo>
                  <a:cubicBezTo>
                    <a:pt x="752" y="169"/>
                    <a:pt x="584" y="0"/>
                    <a:pt x="3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36"/>
            <p:cNvSpPr/>
            <p:nvPr/>
          </p:nvSpPr>
          <p:spPr>
            <a:xfrm>
              <a:off x="1973300" y="1558777"/>
              <a:ext cx="31893" cy="31848"/>
            </a:xfrm>
            <a:custGeom>
              <a:rect b="b" l="l" r="r" t="t"/>
              <a:pathLst>
                <a:path extrusionOk="0" h="721" w="722">
                  <a:moveTo>
                    <a:pt x="361" y="0"/>
                  </a:moveTo>
                  <a:cubicBezTo>
                    <a:pt x="163" y="0"/>
                    <a:pt x="1" y="161"/>
                    <a:pt x="1" y="360"/>
                  </a:cubicBezTo>
                  <a:cubicBezTo>
                    <a:pt x="1" y="558"/>
                    <a:pt x="163" y="720"/>
                    <a:pt x="361" y="720"/>
                  </a:cubicBezTo>
                  <a:cubicBezTo>
                    <a:pt x="560" y="720"/>
                    <a:pt x="721" y="558"/>
                    <a:pt x="721" y="360"/>
                  </a:cubicBezTo>
                  <a:cubicBezTo>
                    <a:pt x="721" y="161"/>
                    <a:pt x="560" y="0"/>
                    <a:pt x="3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36"/>
            <p:cNvSpPr/>
            <p:nvPr/>
          </p:nvSpPr>
          <p:spPr>
            <a:xfrm>
              <a:off x="1566913" y="1523572"/>
              <a:ext cx="48369" cy="48369"/>
            </a:xfrm>
            <a:custGeom>
              <a:rect b="b" l="l" r="r" t="t"/>
              <a:pathLst>
                <a:path extrusionOk="0" h="1095" w="1095">
                  <a:moveTo>
                    <a:pt x="547" y="1"/>
                  </a:moveTo>
                  <a:cubicBezTo>
                    <a:pt x="246" y="1"/>
                    <a:pt x="1" y="246"/>
                    <a:pt x="1" y="548"/>
                  </a:cubicBezTo>
                  <a:cubicBezTo>
                    <a:pt x="1" y="850"/>
                    <a:pt x="246" y="1094"/>
                    <a:pt x="547" y="1094"/>
                  </a:cubicBezTo>
                  <a:cubicBezTo>
                    <a:pt x="849" y="1094"/>
                    <a:pt x="1094" y="850"/>
                    <a:pt x="1094" y="548"/>
                  </a:cubicBezTo>
                  <a:cubicBezTo>
                    <a:pt x="1094" y="246"/>
                    <a:pt x="849" y="1"/>
                    <a:pt x="5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36"/>
            <p:cNvSpPr/>
            <p:nvPr/>
          </p:nvSpPr>
          <p:spPr>
            <a:xfrm>
              <a:off x="2019813" y="1659093"/>
              <a:ext cx="49341" cy="49341"/>
            </a:xfrm>
            <a:custGeom>
              <a:rect b="b" l="l" r="r" t="t"/>
              <a:pathLst>
                <a:path extrusionOk="0" h="1117" w="1117">
                  <a:moveTo>
                    <a:pt x="559" y="0"/>
                  </a:moveTo>
                  <a:cubicBezTo>
                    <a:pt x="250" y="0"/>
                    <a:pt x="0" y="251"/>
                    <a:pt x="0" y="558"/>
                  </a:cubicBezTo>
                  <a:cubicBezTo>
                    <a:pt x="0" y="867"/>
                    <a:pt x="250" y="1116"/>
                    <a:pt x="559" y="1116"/>
                  </a:cubicBezTo>
                  <a:cubicBezTo>
                    <a:pt x="867" y="1116"/>
                    <a:pt x="1117" y="867"/>
                    <a:pt x="1117" y="558"/>
                  </a:cubicBezTo>
                  <a:cubicBezTo>
                    <a:pt x="1117" y="251"/>
                    <a:pt x="867" y="0"/>
                    <a:pt x="5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9" name="Google Shape;1999;p36"/>
            <p:cNvSpPr/>
            <p:nvPr/>
          </p:nvSpPr>
          <p:spPr>
            <a:xfrm>
              <a:off x="1812688" y="1866395"/>
              <a:ext cx="30965" cy="30965"/>
            </a:xfrm>
            <a:custGeom>
              <a:rect b="b" l="l" r="r" t="t"/>
              <a:pathLst>
                <a:path extrusionOk="0" h="701" w="701">
                  <a:moveTo>
                    <a:pt x="351" y="0"/>
                  </a:moveTo>
                  <a:cubicBezTo>
                    <a:pt x="157" y="0"/>
                    <a:pt x="1" y="157"/>
                    <a:pt x="1" y="350"/>
                  </a:cubicBezTo>
                  <a:cubicBezTo>
                    <a:pt x="1" y="544"/>
                    <a:pt x="157" y="700"/>
                    <a:pt x="351" y="700"/>
                  </a:cubicBezTo>
                  <a:cubicBezTo>
                    <a:pt x="544" y="700"/>
                    <a:pt x="701" y="544"/>
                    <a:pt x="701" y="350"/>
                  </a:cubicBezTo>
                  <a:cubicBezTo>
                    <a:pt x="701" y="157"/>
                    <a:pt x="544" y="0"/>
                    <a:pt x="3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0" name="Google Shape;2000;p36"/>
            <p:cNvSpPr/>
            <p:nvPr/>
          </p:nvSpPr>
          <p:spPr>
            <a:xfrm>
              <a:off x="1888268" y="1442074"/>
              <a:ext cx="27696" cy="27740"/>
            </a:xfrm>
            <a:custGeom>
              <a:rect b="b" l="l" r="r" t="t"/>
              <a:pathLst>
                <a:path extrusionOk="0" h="628" w="627">
                  <a:moveTo>
                    <a:pt x="314" y="0"/>
                  </a:moveTo>
                  <a:cubicBezTo>
                    <a:pt x="140" y="0"/>
                    <a:pt x="1" y="141"/>
                    <a:pt x="1" y="314"/>
                  </a:cubicBezTo>
                  <a:cubicBezTo>
                    <a:pt x="1" y="488"/>
                    <a:pt x="140" y="627"/>
                    <a:pt x="314" y="627"/>
                  </a:cubicBezTo>
                  <a:cubicBezTo>
                    <a:pt x="487" y="627"/>
                    <a:pt x="627" y="488"/>
                    <a:pt x="627" y="314"/>
                  </a:cubicBezTo>
                  <a:cubicBezTo>
                    <a:pt x="627" y="141"/>
                    <a:pt x="487" y="0"/>
                    <a:pt x="3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1" name="Google Shape;2001;p36"/>
            <p:cNvSpPr/>
            <p:nvPr/>
          </p:nvSpPr>
          <p:spPr>
            <a:xfrm>
              <a:off x="1591075" y="1667486"/>
              <a:ext cx="27210" cy="27210"/>
            </a:xfrm>
            <a:custGeom>
              <a:rect b="b" l="l" r="r" t="t"/>
              <a:pathLst>
                <a:path extrusionOk="0" h="616" w="616">
                  <a:moveTo>
                    <a:pt x="308" y="1"/>
                  </a:moveTo>
                  <a:cubicBezTo>
                    <a:pt x="139" y="1"/>
                    <a:pt x="0" y="138"/>
                    <a:pt x="0" y="308"/>
                  </a:cubicBezTo>
                  <a:cubicBezTo>
                    <a:pt x="0" y="477"/>
                    <a:pt x="139" y="616"/>
                    <a:pt x="308" y="616"/>
                  </a:cubicBezTo>
                  <a:cubicBezTo>
                    <a:pt x="478" y="616"/>
                    <a:pt x="615" y="477"/>
                    <a:pt x="615" y="308"/>
                  </a:cubicBezTo>
                  <a:cubicBezTo>
                    <a:pt x="615" y="138"/>
                    <a:pt x="478" y="1"/>
                    <a:pt x="3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2" name="Google Shape;2002;p36"/>
            <p:cNvSpPr/>
            <p:nvPr/>
          </p:nvSpPr>
          <p:spPr>
            <a:xfrm>
              <a:off x="1763613" y="1427452"/>
              <a:ext cx="143914" cy="260397"/>
            </a:xfrm>
            <a:custGeom>
              <a:rect b="b" l="l" r="r" t="t"/>
              <a:pathLst>
                <a:path extrusionOk="0" h="5895" w="3258">
                  <a:moveTo>
                    <a:pt x="260" y="1"/>
                  </a:moveTo>
                  <a:lnTo>
                    <a:pt x="0" y="48"/>
                  </a:lnTo>
                  <a:lnTo>
                    <a:pt x="1061" y="5894"/>
                  </a:lnTo>
                  <a:lnTo>
                    <a:pt x="3257" y="696"/>
                  </a:lnTo>
                  <a:lnTo>
                    <a:pt x="3014" y="594"/>
                  </a:lnTo>
                  <a:lnTo>
                    <a:pt x="1163" y="4974"/>
                  </a:lnTo>
                  <a:lnTo>
                    <a:pt x="26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3" name="Google Shape;2003;p36"/>
            <p:cNvSpPr/>
            <p:nvPr/>
          </p:nvSpPr>
          <p:spPr>
            <a:xfrm>
              <a:off x="1588336" y="1542610"/>
              <a:ext cx="245069" cy="144312"/>
            </a:xfrm>
            <a:custGeom>
              <a:rect b="b" l="l" r="r" t="t"/>
              <a:pathLst>
                <a:path extrusionOk="0" h="3267" w="5548">
                  <a:moveTo>
                    <a:pt x="126" y="1"/>
                  </a:moveTo>
                  <a:lnTo>
                    <a:pt x="0" y="233"/>
                  </a:lnTo>
                  <a:lnTo>
                    <a:pt x="4614" y="2726"/>
                  </a:lnTo>
                  <a:lnTo>
                    <a:pt x="362" y="3004"/>
                  </a:lnTo>
                  <a:lnTo>
                    <a:pt x="379" y="3267"/>
                  </a:lnTo>
                  <a:lnTo>
                    <a:pt x="5547" y="2930"/>
                  </a:lnTo>
                  <a:lnTo>
                    <a:pt x="12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4" name="Google Shape;2004;p36"/>
            <p:cNvSpPr/>
            <p:nvPr/>
          </p:nvSpPr>
          <p:spPr>
            <a:xfrm>
              <a:off x="1791795" y="1569467"/>
              <a:ext cx="253108" cy="120193"/>
            </a:xfrm>
            <a:custGeom>
              <a:rect b="b" l="l" r="r" t="t"/>
              <a:pathLst>
                <a:path extrusionOk="0" h="2721" w="5730">
                  <a:moveTo>
                    <a:pt x="4409" y="1"/>
                  </a:moveTo>
                  <a:lnTo>
                    <a:pt x="1" y="2318"/>
                  </a:lnTo>
                  <a:lnTo>
                    <a:pt x="5711" y="2720"/>
                  </a:lnTo>
                  <a:lnTo>
                    <a:pt x="5730" y="2456"/>
                  </a:lnTo>
                  <a:lnTo>
                    <a:pt x="947" y="2120"/>
                  </a:lnTo>
                  <a:lnTo>
                    <a:pt x="4532" y="235"/>
                  </a:lnTo>
                  <a:lnTo>
                    <a:pt x="440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36"/>
            <p:cNvSpPr/>
            <p:nvPr/>
          </p:nvSpPr>
          <p:spPr>
            <a:xfrm>
              <a:off x="1805842" y="1653616"/>
              <a:ext cx="171433" cy="228681"/>
            </a:xfrm>
            <a:custGeom>
              <a:rect b="b" l="l" r="r" t="t"/>
              <a:pathLst>
                <a:path extrusionOk="0" h="5177" w="3881">
                  <a:moveTo>
                    <a:pt x="1" y="1"/>
                  </a:moveTo>
                  <a:lnTo>
                    <a:pt x="374" y="5177"/>
                  </a:lnTo>
                  <a:lnTo>
                    <a:pt x="638" y="5158"/>
                  </a:lnTo>
                  <a:lnTo>
                    <a:pt x="311" y="629"/>
                  </a:lnTo>
                  <a:lnTo>
                    <a:pt x="3704" y="3639"/>
                  </a:lnTo>
                  <a:lnTo>
                    <a:pt x="3880" y="344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6" name="Google Shape;2006;p36"/>
            <p:cNvSpPr/>
            <p:nvPr/>
          </p:nvSpPr>
          <p:spPr>
            <a:xfrm>
              <a:off x="1630609" y="1663024"/>
              <a:ext cx="186231" cy="177176"/>
            </a:xfrm>
            <a:custGeom>
              <a:rect b="b" l="l" r="r" t="t"/>
              <a:pathLst>
                <a:path extrusionOk="0" h="4011" w="4216">
                  <a:moveTo>
                    <a:pt x="4033" y="1"/>
                  </a:moveTo>
                  <a:lnTo>
                    <a:pt x="0" y="3819"/>
                  </a:lnTo>
                  <a:lnTo>
                    <a:pt x="183" y="4011"/>
                  </a:lnTo>
                  <a:lnTo>
                    <a:pt x="4216" y="194"/>
                  </a:lnTo>
                  <a:lnTo>
                    <a:pt x="40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7" name="Google Shape;2007;p36"/>
          <p:cNvGrpSpPr/>
          <p:nvPr/>
        </p:nvGrpSpPr>
        <p:grpSpPr>
          <a:xfrm>
            <a:off x="8632606" y="3388261"/>
            <a:ext cx="314102" cy="312196"/>
            <a:chOff x="1566913" y="1398166"/>
            <a:chExt cx="502241" cy="499193"/>
          </a:xfrm>
        </p:grpSpPr>
        <p:sp>
          <p:nvSpPr>
            <p:cNvPr id="2008" name="Google Shape;2008;p36"/>
            <p:cNvSpPr/>
            <p:nvPr/>
          </p:nvSpPr>
          <p:spPr>
            <a:xfrm>
              <a:off x="1668730" y="1523483"/>
              <a:ext cx="288049" cy="288005"/>
            </a:xfrm>
            <a:custGeom>
              <a:rect b="b" l="l" r="r" t="t"/>
              <a:pathLst>
                <a:path extrusionOk="0" h="6520" w="6521">
                  <a:moveTo>
                    <a:pt x="3260" y="1"/>
                  </a:moveTo>
                  <a:cubicBezTo>
                    <a:pt x="1460" y="1"/>
                    <a:pt x="1" y="1460"/>
                    <a:pt x="1" y="3261"/>
                  </a:cubicBezTo>
                  <a:cubicBezTo>
                    <a:pt x="1" y="5061"/>
                    <a:pt x="1460" y="6520"/>
                    <a:pt x="3260" y="6520"/>
                  </a:cubicBezTo>
                  <a:cubicBezTo>
                    <a:pt x="5060" y="6520"/>
                    <a:pt x="6520" y="5061"/>
                    <a:pt x="6520" y="3261"/>
                  </a:cubicBezTo>
                  <a:cubicBezTo>
                    <a:pt x="6520" y="1460"/>
                    <a:pt x="5060" y="1"/>
                    <a:pt x="326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36"/>
            <p:cNvSpPr/>
            <p:nvPr/>
          </p:nvSpPr>
          <p:spPr>
            <a:xfrm>
              <a:off x="1739009" y="1398166"/>
              <a:ext cx="60693" cy="60781"/>
            </a:xfrm>
            <a:custGeom>
              <a:rect b="b" l="l" r="r" t="t"/>
              <a:pathLst>
                <a:path extrusionOk="0" h="1376" w="1374">
                  <a:moveTo>
                    <a:pt x="688" y="0"/>
                  </a:moveTo>
                  <a:cubicBezTo>
                    <a:pt x="308" y="0"/>
                    <a:pt x="0" y="308"/>
                    <a:pt x="0" y="688"/>
                  </a:cubicBezTo>
                  <a:cubicBezTo>
                    <a:pt x="0" y="1067"/>
                    <a:pt x="308" y="1375"/>
                    <a:pt x="688" y="1375"/>
                  </a:cubicBezTo>
                  <a:cubicBezTo>
                    <a:pt x="1067" y="1375"/>
                    <a:pt x="1374" y="1067"/>
                    <a:pt x="1374" y="688"/>
                  </a:cubicBezTo>
                  <a:cubicBezTo>
                    <a:pt x="1374" y="308"/>
                    <a:pt x="1067" y="0"/>
                    <a:pt x="6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36"/>
            <p:cNvSpPr/>
            <p:nvPr/>
          </p:nvSpPr>
          <p:spPr>
            <a:xfrm>
              <a:off x="1609892" y="1811444"/>
              <a:ext cx="49341" cy="49252"/>
            </a:xfrm>
            <a:custGeom>
              <a:rect b="b" l="l" r="r" t="t"/>
              <a:pathLst>
                <a:path extrusionOk="0" h="1115" w="1117">
                  <a:moveTo>
                    <a:pt x="559" y="1"/>
                  </a:moveTo>
                  <a:cubicBezTo>
                    <a:pt x="251" y="1"/>
                    <a:pt x="1" y="251"/>
                    <a:pt x="1" y="558"/>
                  </a:cubicBezTo>
                  <a:cubicBezTo>
                    <a:pt x="1" y="865"/>
                    <a:pt x="251" y="1115"/>
                    <a:pt x="559" y="1115"/>
                  </a:cubicBezTo>
                  <a:cubicBezTo>
                    <a:pt x="867" y="1115"/>
                    <a:pt x="1116" y="865"/>
                    <a:pt x="1116" y="558"/>
                  </a:cubicBezTo>
                  <a:cubicBezTo>
                    <a:pt x="1116" y="251"/>
                    <a:pt x="867" y="1"/>
                    <a:pt x="55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1" name="Google Shape;2011;p36"/>
            <p:cNvSpPr/>
            <p:nvPr/>
          </p:nvSpPr>
          <p:spPr>
            <a:xfrm>
              <a:off x="1956735" y="1793333"/>
              <a:ext cx="33262" cy="33306"/>
            </a:xfrm>
            <a:custGeom>
              <a:rect b="b" l="l" r="r" t="t"/>
              <a:pathLst>
                <a:path extrusionOk="0" h="754" w="753">
                  <a:moveTo>
                    <a:pt x="377" y="0"/>
                  </a:moveTo>
                  <a:cubicBezTo>
                    <a:pt x="168" y="0"/>
                    <a:pt x="0" y="169"/>
                    <a:pt x="0" y="377"/>
                  </a:cubicBezTo>
                  <a:cubicBezTo>
                    <a:pt x="0" y="585"/>
                    <a:pt x="168" y="754"/>
                    <a:pt x="377" y="754"/>
                  </a:cubicBezTo>
                  <a:cubicBezTo>
                    <a:pt x="584" y="754"/>
                    <a:pt x="752" y="585"/>
                    <a:pt x="752" y="377"/>
                  </a:cubicBezTo>
                  <a:cubicBezTo>
                    <a:pt x="752" y="169"/>
                    <a:pt x="584" y="0"/>
                    <a:pt x="37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2" name="Google Shape;2012;p36"/>
            <p:cNvSpPr/>
            <p:nvPr/>
          </p:nvSpPr>
          <p:spPr>
            <a:xfrm>
              <a:off x="1973300" y="1558777"/>
              <a:ext cx="31893" cy="31848"/>
            </a:xfrm>
            <a:custGeom>
              <a:rect b="b" l="l" r="r" t="t"/>
              <a:pathLst>
                <a:path extrusionOk="0" h="721" w="722">
                  <a:moveTo>
                    <a:pt x="361" y="0"/>
                  </a:moveTo>
                  <a:cubicBezTo>
                    <a:pt x="163" y="0"/>
                    <a:pt x="1" y="161"/>
                    <a:pt x="1" y="360"/>
                  </a:cubicBezTo>
                  <a:cubicBezTo>
                    <a:pt x="1" y="558"/>
                    <a:pt x="163" y="720"/>
                    <a:pt x="361" y="720"/>
                  </a:cubicBezTo>
                  <a:cubicBezTo>
                    <a:pt x="560" y="720"/>
                    <a:pt x="721" y="558"/>
                    <a:pt x="721" y="360"/>
                  </a:cubicBezTo>
                  <a:cubicBezTo>
                    <a:pt x="721" y="161"/>
                    <a:pt x="560" y="0"/>
                    <a:pt x="36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36"/>
            <p:cNvSpPr/>
            <p:nvPr/>
          </p:nvSpPr>
          <p:spPr>
            <a:xfrm>
              <a:off x="1566913" y="1523572"/>
              <a:ext cx="48369" cy="48369"/>
            </a:xfrm>
            <a:custGeom>
              <a:rect b="b" l="l" r="r" t="t"/>
              <a:pathLst>
                <a:path extrusionOk="0" h="1095" w="1095">
                  <a:moveTo>
                    <a:pt x="547" y="1"/>
                  </a:moveTo>
                  <a:cubicBezTo>
                    <a:pt x="246" y="1"/>
                    <a:pt x="1" y="246"/>
                    <a:pt x="1" y="548"/>
                  </a:cubicBezTo>
                  <a:cubicBezTo>
                    <a:pt x="1" y="850"/>
                    <a:pt x="246" y="1094"/>
                    <a:pt x="547" y="1094"/>
                  </a:cubicBezTo>
                  <a:cubicBezTo>
                    <a:pt x="849" y="1094"/>
                    <a:pt x="1094" y="850"/>
                    <a:pt x="1094" y="548"/>
                  </a:cubicBezTo>
                  <a:cubicBezTo>
                    <a:pt x="1094" y="246"/>
                    <a:pt x="849" y="1"/>
                    <a:pt x="54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36"/>
            <p:cNvSpPr/>
            <p:nvPr/>
          </p:nvSpPr>
          <p:spPr>
            <a:xfrm>
              <a:off x="2019813" y="1659093"/>
              <a:ext cx="49341" cy="49341"/>
            </a:xfrm>
            <a:custGeom>
              <a:rect b="b" l="l" r="r" t="t"/>
              <a:pathLst>
                <a:path extrusionOk="0" h="1117" w="1117">
                  <a:moveTo>
                    <a:pt x="559" y="0"/>
                  </a:moveTo>
                  <a:cubicBezTo>
                    <a:pt x="250" y="0"/>
                    <a:pt x="0" y="251"/>
                    <a:pt x="0" y="558"/>
                  </a:cubicBezTo>
                  <a:cubicBezTo>
                    <a:pt x="0" y="867"/>
                    <a:pt x="250" y="1116"/>
                    <a:pt x="559" y="1116"/>
                  </a:cubicBezTo>
                  <a:cubicBezTo>
                    <a:pt x="867" y="1116"/>
                    <a:pt x="1117" y="867"/>
                    <a:pt x="1117" y="558"/>
                  </a:cubicBezTo>
                  <a:cubicBezTo>
                    <a:pt x="1117" y="251"/>
                    <a:pt x="867" y="0"/>
                    <a:pt x="5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36"/>
            <p:cNvSpPr/>
            <p:nvPr/>
          </p:nvSpPr>
          <p:spPr>
            <a:xfrm>
              <a:off x="1812688" y="1866395"/>
              <a:ext cx="30965" cy="30965"/>
            </a:xfrm>
            <a:custGeom>
              <a:rect b="b" l="l" r="r" t="t"/>
              <a:pathLst>
                <a:path extrusionOk="0" h="701" w="701">
                  <a:moveTo>
                    <a:pt x="351" y="0"/>
                  </a:moveTo>
                  <a:cubicBezTo>
                    <a:pt x="157" y="0"/>
                    <a:pt x="1" y="157"/>
                    <a:pt x="1" y="350"/>
                  </a:cubicBezTo>
                  <a:cubicBezTo>
                    <a:pt x="1" y="544"/>
                    <a:pt x="157" y="700"/>
                    <a:pt x="351" y="700"/>
                  </a:cubicBezTo>
                  <a:cubicBezTo>
                    <a:pt x="544" y="700"/>
                    <a:pt x="701" y="544"/>
                    <a:pt x="701" y="350"/>
                  </a:cubicBezTo>
                  <a:cubicBezTo>
                    <a:pt x="701" y="157"/>
                    <a:pt x="544" y="0"/>
                    <a:pt x="35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36"/>
            <p:cNvSpPr/>
            <p:nvPr/>
          </p:nvSpPr>
          <p:spPr>
            <a:xfrm>
              <a:off x="1888268" y="1442074"/>
              <a:ext cx="27696" cy="27740"/>
            </a:xfrm>
            <a:custGeom>
              <a:rect b="b" l="l" r="r" t="t"/>
              <a:pathLst>
                <a:path extrusionOk="0" h="628" w="627">
                  <a:moveTo>
                    <a:pt x="314" y="0"/>
                  </a:moveTo>
                  <a:cubicBezTo>
                    <a:pt x="140" y="0"/>
                    <a:pt x="1" y="141"/>
                    <a:pt x="1" y="314"/>
                  </a:cubicBezTo>
                  <a:cubicBezTo>
                    <a:pt x="1" y="488"/>
                    <a:pt x="140" y="627"/>
                    <a:pt x="314" y="627"/>
                  </a:cubicBezTo>
                  <a:cubicBezTo>
                    <a:pt x="487" y="627"/>
                    <a:pt x="627" y="488"/>
                    <a:pt x="627" y="314"/>
                  </a:cubicBezTo>
                  <a:cubicBezTo>
                    <a:pt x="627" y="141"/>
                    <a:pt x="487" y="0"/>
                    <a:pt x="31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36"/>
            <p:cNvSpPr/>
            <p:nvPr/>
          </p:nvSpPr>
          <p:spPr>
            <a:xfrm>
              <a:off x="1591075" y="1667486"/>
              <a:ext cx="27210" cy="27210"/>
            </a:xfrm>
            <a:custGeom>
              <a:rect b="b" l="l" r="r" t="t"/>
              <a:pathLst>
                <a:path extrusionOk="0" h="616" w="616">
                  <a:moveTo>
                    <a:pt x="308" y="1"/>
                  </a:moveTo>
                  <a:cubicBezTo>
                    <a:pt x="139" y="1"/>
                    <a:pt x="0" y="138"/>
                    <a:pt x="0" y="308"/>
                  </a:cubicBezTo>
                  <a:cubicBezTo>
                    <a:pt x="0" y="477"/>
                    <a:pt x="139" y="616"/>
                    <a:pt x="308" y="616"/>
                  </a:cubicBezTo>
                  <a:cubicBezTo>
                    <a:pt x="478" y="616"/>
                    <a:pt x="615" y="477"/>
                    <a:pt x="615" y="308"/>
                  </a:cubicBezTo>
                  <a:cubicBezTo>
                    <a:pt x="615" y="138"/>
                    <a:pt x="478" y="1"/>
                    <a:pt x="3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36"/>
            <p:cNvSpPr/>
            <p:nvPr/>
          </p:nvSpPr>
          <p:spPr>
            <a:xfrm>
              <a:off x="1763613" y="1427452"/>
              <a:ext cx="143914" cy="260397"/>
            </a:xfrm>
            <a:custGeom>
              <a:rect b="b" l="l" r="r" t="t"/>
              <a:pathLst>
                <a:path extrusionOk="0" h="5895" w="3258">
                  <a:moveTo>
                    <a:pt x="260" y="1"/>
                  </a:moveTo>
                  <a:lnTo>
                    <a:pt x="0" y="48"/>
                  </a:lnTo>
                  <a:lnTo>
                    <a:pt x="1061" y="5894"/>
                  </a:lnTo>
                  <a:lnTo>
                    <a:pt x="3257" y="696"/>
                  </a:lnTo>
                  <a:lnTo>
                    <a:pt x="3014" y="594"/>
                  </a:lnTo>
                  <a:lnTo>
                    <a:pt x="1163" y="4974"/>
                  </a:lnTo>
                  <a:lnTo>
                    <a:pt x="26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36"/>
            <p:cNvSpPr/>
            <p:nvPr/>
          </p:nvSpPr>
          <p:spPr>
            <a:xfrm>
              <a:off x="1588336" y="1542610"/>
              <a:ext cx="245069" cy="144312"/>
            </a:xfrm>
            <a:custGeom>
              <a:rect b="b" l="l" r="r" t="t"/>
              <a:pathLst>
                <a:path extrusionOk="0" h="3267" w="5548">
                  <a:moveTo>
                    <a:pt x="126" y="1"/>
                  </a:moveTo>
                  <a:lnTo>
                    <a:pt x="0" y="233"/>
                  </a:lnTo>
                  <a:lnTo>
                    <a:pt x="4614" y="2726"/>
                  </a:lnTo>
                  <a:lnTo>
                    <a:pt x="362" y="3004"/>
                  </a:lnTo>
                  <a:lnTo>
                    <a:pt x="379" y="3267"/>
                  </a:lnTo>
                  <a:lnTo>
                    <a:pt x="5547" y="2930"/>
                  </a:lnTo>
                  <a:lnTo>
                    <a:pt x="12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36"/>
            <p:cNvSpPr/>
            <p:nvPr/>
          </p:nvSpPr>
          <p:spPr>
            <a:xfrm>
              <a:off x="1791795" y="1569467"/>
              <a:ext cx="253108" cy="120193"/>
            </a:xfrm>
            <a:custGeom>
              <a:rect b="b" l="l" r="r" t="t"/>
              <a:pathLst>
                <a:path extrusionOk="0" h="2721" w="5730">
                  <a:moveTo>
                    <a:pt x="4409" y="1"/>
                  </a:moveTo>
                  <a:lnTo>
                    <a:pt x="1" y="2318"/>
                  </a:lnTo>
                  <a:lnTo>
                    <a:pt x="5711" y="2720"/>
                  </a:lnTo>
                  <a:lnTo>
                    <a:pt x="5730" y="2456"/>
                  </a:lnTo>
                  <a:lnTo>
                    <a:pt x="947" y="2120"/>
                  </a:lnTo>
                  <a:lnTo>
                    <a:pt x="4532" y="235"/>
                  </a:lnTo>
                  <a:lnTo>
                    <a:pt x="440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36"/>
            <p:cNvSpPr/>
            <p:nvPr/>
          </p:nvSpPr>
          <p:spPr>
            <a:xfrm>
              <a:off x="1805842" y="1653616"/>
              <a:ext cx="171433" cy="228681"/>
            </a:xfrm>
            <a:custGeom>
              <a:rect b="b" l="l" r="r" t="t"/>
              <a:pathLst>
                <a:path extrusionOk="0" h="5177" w="3881">
                  <a:moveTo>
                    <a:pt x="1" y="1"/>
                  </a:moveTo>
                  <a:lnTo>
                    <a:pt x="374" y="5177"/>
                  </a:lnTo>
                  <a:lnTo>
                    <a:pt x="638" y="5158"/>
                  </a:lnTo>
                  <a:lnTo>
                    <a:pt x="311" y="629"/>
                  </a:lnTo>
                  <a:lnTo>
                    <a:pt x="3704" y="3639"/>
                  </a:lnTo>
                  <a:lnTo>
                    <a:pt x="3880" y="3441"/>
                  </a:lnTo>
                  <a:lnTo>
                    <a:pt x="1"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36"/>
            <p:cNvSpPr/>
            <p:nvPr/>
          </p:nvSpPr>
          <p:spPr>
            <a:xfrm>
              <a:off x="1630609" y="1663024"/>
              <a:ext cx="186231" cy="177176"/>
            </a:xfrm>
            <a:custGeom>
              <a:rect b="b" l="l" r="r" t="t"/>
              <a:pathLst>
                <a:path extrusionOk="0" h="4011" w="4216">
                  <a:moveTo>
                    <a:pt x="4033" y="1"/>
                  </a:moveTo>
                  <a:lnTo>
                    <a:pt x="0" y="3819"/>
                  </a:lnTo>
                  <a:lnTo>
                    <a:pt x="183" y="4011"/>
                  </a:lnTo>
                  <a:lnTo>
                    <a:pt x="4216" y="194"/>
                  </a:lnTo>
                  <a:lnTo>
                    <a:pt x="403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23" name="Google Shape;2023;p36"/>
          <p:cNvSpPr/>
          <p:nvPr/>
        </p:nvSpPr>
        <p:spPr>
          <a:xfrm>
            <a:off x="8727455" y="1377547"/>
            <a:ext cx="124390" cy="96517"/>
          </a:xfrm>
          <a:custGeom>
            <a:rect b="b" l="l" r="r" t="t"/>
            <a:pathLst>
              <a:path extrusionOk="0" h="2185" w="2816">
                <a:moveTo>
                  <a:pt x="1408" y="1"/>
                </a:moveTo>
                <a:cubicBezTo>
                  <a:pt x="3" y="1"/>
                  <a:pt x="0" y="2184"/>
                  <a:pt x="1408" y="2184"/>
                </a:cubicBezTo>
                <a:cubicBezTo>
                  <a:pt x="2813" y="2184"/>
                  <a:pt x="2816" y="1"/>
                  <a:pt x="1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36"/>
          <p:cNvSpPr/>
          <p:nvPr/>
        </p:nvSpPr>
        <p:spPr>
          <a:xfrm>
            <a:off x="344217" y="1167997"/>
            <a:ext cx="124390" cy="96517"/>
          </a:xfrm>
          <a:custGeom>
            <a:rect b="b" l="l" r="r" t="t"/>
            <a:pathLst>
              <a:path extrusionOk="0" h="2185" w="2816">
                <a:moveTo>
                  <a:pt x="1408" y="1"/>
                </a:moveTo>
                <a:cubicBezTo>
                  <a:pt x="3" y="1"/>
                  <a:pt x="0" y="2184"/>
                  <a:pt x="1408" y="2184"/>
                </a:cubicBezTo>
                <a:cubicBezTo>
                  <a:pt x="2813" y="2184"/>
                  <a:pt x="2816" y="1"/>
                  <a:pt x="1408"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36"/>
          <p:cNvSpPr/>
          <p:nvPr/>
        </p:nvSpPr>
        <p:spPr>
          <a:xfrm>
            <a:off x="269255" y="3654022"/>
            <a:ext cx="124390" cy="96517"/>
          </a:xfrm>
          <a:custGeom>
            <a:rect b="b" l="l" r="r" t="t"/>
            <a:pathLst>
              <a:path extrusionOk="0" h="2185" w="2816">
                <a:moveTo>
                  <a:pt x="1408" y="1"/>
                </a:moveTo>
                <a:cubicBezTo>
                  <a:pt x="3" y="1"/>
                  <a:pt x="0" y="2184"/>
                  <a:pt x="1408" y="2184"/>
                </a:cubicBezTo>
                <a:cubicBezTo>
                  <a:pt x="2813" y="2184"/>
                  <a:pt x="2816" y="1"/>
                  <a:pt x="1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26" name="Google Shape;2026;p36"/>
          <p:cNvGrpSpPr/>
          <p:nvPr/>
        </p:nvGrpSpPr>
        <p:grpSpPr>
          <a:xfrm>
            <a:off x="556181" y="3546199"/>
            <a:ext cx="314102" cy="312196"/>
            <a:chOff x="1566913" y="1398166"/>
            <a:chExt cx="502241" cy="499193"/>
          </a:xfrm>
        </p:grpSpPr>
        <p:sp>
          <p:nvSpPr>
            <p:cNvPr id="2027" name="Google Shape;2027;p36"/>
            <p:cNvSpPr/>
            <p:nvPr/>
          </p:nvSpPr>
          <p:spPr>
            <a:xfrm>
              <a:off x="1668730" y="1523483"/>
              <a:ext cx="288049" cy="288005"/>
            </a:xfrm>
            <a:custGeom>
              <a:rect b="b" l="l" r="r" t="t"/>
              <a:pathLst>
                <a:path extrusionOk="0" h="6520" w="6521">
                  <a:moveTo>
                    <a:pt x="3260" y="1"/>
                  </a:moveTo>
                  <a:cubicBezTo>
                    <a:pt x="1460" y="1"/>
                    <a:pt x="1" y="1460"/>
                    <a:pt x="1" y="3261"/>
                  </a:cubicBezTo>
                  <a:cubicBezTo>
                    <a:pt x="1" y="5061"/>
                    <a:pt x="1460" y="6520"/>
                    <a:pt x="3260" y="6520"/>
                  </a:cubicBezTo>
                  <a:cubicBezTo>
                    <a:pt x="5060" y="6520"/>
                    <a:pt x="6520" y="5061"/>
                    <a:pt x="6520" y="3261"/>
                  </a:cubicBezTo>
                  <a:cubicBezTo>
                    <a:pt x="6520" y="1460"/>
                    <a:pt x="5060" y="1"/>
                    <a:pt x="32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36"/>
            <p:cNvSpPr/>
            <p:nvPr/>
          </p:nvSpPr>
          <p:spPr>
            <a:xfrm>
              <a:off x="1739009" y="1398166"/>
              <a:ext cx="60693" cy="60781"/>
            </a:xfrm>
            <a:custGeom>
              <a:rect b="b" l="l" r="r" t="t"/>
              <a:pathLst>
                <a:path extrusionOk="0" h="1376" w="1374">
                  <a:moveTo>
                    <a:pt x="688" y="0"/>
                  </a:moveTo>
                  <a:cubicBezTo>
                    <a:pt x="308" y="0"/>
                    <a:pt x="0" y="308"/>
                    <a:pt x="0" y="688"/>
                  </a:cubicBezTo>
                  <a:cubicBezTo>
                    <a:pt x="0" y="1067"/>
                    <a:pt x="308" y="1375"/>
                    <a:pt x="688" y="1375"/>
                  </a:cubicBezTo>
                  <a:cubicBezTo>
                    <a:pt x="1067" y="1375"/>
                    <a:pt x="1374" y="1067"/>
                    <a:pt x="1374" y="688"/>
                  </a:cubicBezTo>
                  <a:cubicBezTo>
                    <a:pt x="1374" y="308"/>
                    <a:pt x="1067" y="0"/>
                    <a:pt x="6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36"/>
            <p:cNvSpPr/>
            <p:nvPr/>
          </p:nvSpPr>
          <p:spPr>
            <a:xfrm>
              <a:off x="1609892" y="1811444"/>
              <a:ext cx="49341" cy="49252"/>
            </a:xfrm>
            <a:custGeom>
              <a:rect b="b" l="l" r="r" t="t"/>
              <a:pathLst>
                <a:path extrusionOk="0" h="1115" w="1117">
                  <a:moveTo>
                    <a:pt x="559" y="1"/>
                  </a:moveTo>
                  <a:cubicBezTo>
                    <a:pt x="251" y="1"/>
                    <a:pt x="1" y="251"/>
                    <a:pt x="1" y="558"/>
                  </a:cubicBezTo>
                  <a:cubicBezTo>
                    <a:pt x="1" y="865"/>
                    <a:pt x="251" y="1115"/>
                    <a:pt x="559" y="1115"/>
                  </a:cubicBezTo>
                  <a:cubicBezTo>
                    <a:pt x="867" y="1115"/>
                    <a:pt x="1116" y="865"/>
                    <a:pt x="1116" y="558"/>
                  </a:cubicBezTo>
                  <a:cubicBezTo>
                    <a:pt x="1116" y="251"/>
                    <a:pt x="867" y="1"/>
                    <a:pt x="5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36"/>
            <p:cNvSpPr/>
            <p:nvPr/>
          </p:nvSpPr>
          <p:spPr>
            <a:xfrm>
              <a:off x="1956735" y="1793333"/>
              <a:ext cx="33262" cy="33306"/>
            </a:xfrm>
            <a:custGeom>
              <a:rect b="b" l="l" r="r" t="t"/>
              <a:pathLst>
                <a:path extrusionOk="0" h="754" w="753">
                  <a:moveTo>
                    <a:pt x="377" y="0"/>
                  </a:moveTo>
                  <a:cubicBezTo>
                    <a:pt x="168" y="0"/>
                    <a:pt x="0" y="169"/>
                    <a:pt x="0" y="377"/>
                  </a:cubicBezTo>
                  <a:cubicBezTo>
                    <a:pt x="0" y="585"/>
                    <a:pt x="168" y="754"/>
                    <a:pt x="377" y="754"/>
                  </a:cubicBezTo>
                  <a:cubicBezTo>
                    <a:pt x="584" y="754"/>
                    <a:pt x="752" y="585"/>
                    <a:pt x="752" y="377"/>
                  </a:cubicBezTo>
                  <a:cubicBezTo>
                    <a:pt x="752" y="169"/>
                    <a:pt x="584" y="0"/>
                    <a:pt x="3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36"/>
            <p:cNvSpPr/>
            <p:nvPr/>
          </p:nvSpPr>
          <p:spPr>
            <a:xfrm>
              <a:off x="1973300" y="1558777"/>
              <a:ext cx="31893" cy="31848"/>
            </a:xfrm>
            <a:custGeom>
              <a:rect b="b" l="l" r="r" t="t"/>
              <a:pathLst>
                <a:path extrusionOk="0" h="721" w="722">
                  <a:moveTo>
                    <a:pt x="361" y="0"/>
                  </a:moveTo>
                  <a:cubicBezTo>
                    <a:pt x="163" y="0"/>
                    <a:pt x="1" y="161"/>
                    <a:pt x="1" y="360"/>
                  </a:cubicBezTo>
                  <a:cubicBezTo>
                    <a:pt x="1" y="558"/>
                    <a:pt x="163" y="720"/>
                    <a:pt x="361" y="720"/>
                  </a:cubicBezTo>
                  <a:cubicBezTo>
                    <a:pt x="560" y="720"/>
                    <a:pt x="721" y="558"/>
                    <a:pt x="721" y="360"/>
                  </a:cubicBezTo>
                  <a:cubicBezTo>
                    <a:pt x="721" y="161"/>
                    <a:pt x="560" y="0"/>
                    <a:pt x="3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36"/>
            <p:cNvSpPr/>
            <p:nvPr/>
          </p:nvSpPr>
          <p:spPr>
            <a:xfrm>
              <a:off x="1566913" y="1523572"/>
              <a:ext cx="48369" cy="48369"/>
            </a:xfrm>
            <a:custGeom>
              <a:rect b="b" l="l" r="r" t="t"/>
              <a:pathLst>
                <a:path extrusionOk="0" h="1095" w="1095">
                  <a:moveTo>
                    <a:pt x="547" y="1"/>
                  </a:moveTo>
                  <a:cubicBezTo>
                    <a:pt x="246" y="1"/>
                    <a:pt x="1" y="246"/>
                    <a:pt x="1" y="548"/>
                  </a:cubicBezTo>
                  <a:cubicBezTo>
                    <a:pt x="1" y="850"/>
                    <a:pt x="246" y="1094"/>
                    <a:pt x="547" y="1094"/>
                  </a:cubicBezTo>
                  <a:cubicBezTo>
                    <a:pt x="849" y="1094"/>
                    <a:pt x="1094" y="850"/>
                    <a:pt x="1094" y="548"/>
                  </a:cubicBezTo>
                  <a:cubicBezTo>
                    <a:pt x="1094" y="246"/>
                    <a:pt x="849" y="1"/>
                    <a:pt x="5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36"/>
            <p:cNvSpPr/>
            <p:nvPr/>
          </p:nvSpPr>
          <p:spPr>
            <a:xfrm>
              <a:off x="2019813" y="1659093"/>
              <a:ext cx="49341" cy="49341"/>
            </a:xfrm>
            <a:custGeom>
              <a:rect b="b" l="l" r="r" t="t"/>
              <a:pathLst>
                <a:path extrusionOk="0" h="1117" w="1117">
                  <a:moveTo>
                    <a:pt x="559" y="0"/>
                  </a:moveTo>
                  <a:cubicBezTo>
                    <a:pt x="250" y="0"/>
                    <a:pt x="0" y="251"/>
                    <a:pt x="0" y="558"/>
                  </a:cubicBezTo>
                  <a:cubicBezTo>
                    <a:pt x="0" y="867"/>
                    <a:pt x="250" y="1116"/>
                    <a:pt x="559" y="1116"/>
                  </a:cubicBezTo>
                  <a:cubicBezTo>
                    <a:pt x="867" y="1116"/>
                    <a:pt x="1117" y="867"/>
                    <a:pt x="1117" y="558"/>
                  </a:cubicBezTo>
                  <a:cubicBezTo>
                    <a:pt x="1117" y="251"/>
                    <a:pt x="867" y="0"/>
                    <a:pt x="5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36"/>
            <p:cNvSpPr/>
            <p:nvPr/>
          </p:nvSpPr>
          <p:spPr>
            <a:xfrm>
              <a:off x="1812688" y="1866395"/>
              <a:ext cx="30965" cy="30965"/>
            </a:xfrm>
            <a:custGeom>
              <a:rect b="b" l="l" r="r" t="t"/>
              <a:pathLst>
                <a:path extrusionOk="0" h="701" w="701">
                  <a:moveTo>
                    <a:pt x="351" y="0"/>
                  </a:moveTo>
                  <a:cubicBezTo>
                    <a:pt x="157" y="0"/>
                    <a:pt x="1" y="157"/>
                    <a:pt x="1" y="350"/>
                  </a:cubicBezTo>
                  <a:cubicBezTo>
                    <a:pt x="1" y="544"/>
                    <a:pt x="157" y="700"/>
                    <a:pt x="351" y="700"/>
                  </a:cubicBezTo>
                  <a:cubicBezTo>
                    <a:pt x="544" y="700"/>
                    <a:pt x="701" y="544"/>
                    <a:pt x="701" y="350"/>
                  </a:cubicBezTo>
                  <a:cubicBezTo>
                    <a:pt x="701" y="157"/>
                    <a:pt x="544" y="0"/>
                    <a:pt x="3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36"/>
            <p:cNvSpPr/>
            <p:nvPr/>
          </p:nvSpPr>
          <p:spPr>
            <a:xfrm>
              <a:off x="1888268" y="1442074"/>
              <a:ext cx="27696" cy="27740"/>
            </a:xfrm>
            <a:custGeom>
              <a:rect b="b" l="l" r="r" t="t"/>
              <a:pathLst>
                <a:path extrusionOk="0" h="628" w="627">
                  <a:moveTo>
                    <a:pt x="314" y="0"/>
                  </a:moveTo>
                  <a:cubicBezTo>
                    <a:pt x="140" y="0"/>
                    <a:pt x="1" y="141"/>
                    <a:pt x="1" y="314"/>
                  </a:cubicBezTo>
                  <a:cubicBezTo>
                    <a:pt x="1" y="488"/>
                    <a:pt x="140" y="627"/>
                    <a:pt x="314" y="627"/>
                  </a:cubicBezTo>
                  <a:cubicBezTo>
                    <a:pt x="487" y="627"/>
                    <a:pt x="627" y="488"/>
                    <a:pt x="627" y="314"/>
                  </a:cubicBezTo>
                  <a:cubicBezTo>
                    <a:pt x="627" y="141"/>
                    <a:pt x="487" y="0"/>
                    <a:pt x="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36"/>
            <p:cNvSpPr/>
            <p:nvPr/>
          </p:nvSpPr>
          <p:spPr>
            <a:xfrm>
              <a:off x="1591075" y="1667486"/>
              <a:ext cx="27210" cy="27210"/>
            </a:xfrm>
            <a:custGeom>
              <a:rect b="b" l="l" r="r" t="t"/>
              <a:pathLst>
                <a:path extrusionOk="0" h="616" w="616">
                  <a:moveTo>
                    <a:pt x="308" y="1"/>
                  </a:moveTo>
                  <a:cubicBezTo>
                    <a:pt x="139" y="1"/>
                    <a:pt x="0" y="138"/>
                    <a:pt x="0" y="308"/>
                  </a:cubicBezTo>
                  <a:cubicBezTo>
                    <a:pt x="0" y="477"/>
                    <a:pt x="139" y="616"/>
                    <a:pt x="308" y="616"/>
                  </a:cubicBezTo>
                  <a:cubicBezTo>
                    <a:pt x="478" y="616"/>
                    <a:pt x="615" y="477"/>
                    <a:pt x="615" y="308"/>
                  </a:cubicBezTo>
                  <a:cubicBezTo>
                    <a:pt x="615" y="138"/>
                    <a:pt x="478" y="1"/>
                    <a:pt x="3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36"/>
            <p:cNvSpPr/>
            <p:nvPr/>
          </p:nvSpPr>
          <p:spPr>
            <a:xfrm>
              <a:off x="1763613" y="1427452"/>
              <a:ext cx="143914" cy="260397"/>
            </a:xfrm>
            <a:custGeom>
              <a:rect b="b" l="l" r="r" t="t"/>
              <a:pathLst>
                <a:path extrusionOk="0" h="5895" w="3258">
                  <a:moveTo>
                    <a:pt x="260" y="1"/>
                  </a:moveTo>
                  <a:lnTo>
                    <a:pt x="0" y="48"/>
                  </a:lnTo>
                  <a:lnTo>
                    <a:pt x="1061" y="5894"/>
                  </a:lnTo>
                  <a:lnTo>
                    <a:pt x="3257" y="696"/>
                  </a:lnTo>
                  <a:lnTo>
                    <a:pt x="3014" y="594"/>
                  </a:lnTo>
                  <a:lnTo>
                    <a:pt x="1163" y="4974"/>
                  </a:lnTo>
                  <a:lnTo>
                    <a:pt x="26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36"/>
            <p:cNvSpPr/>
            <p:nvPr/>
          </p:nvSpPr>
          <p:spPr>
            <a:xfrm>
              <a:off x="1588336" y="1542610"/>
              <a:ext cx="245069" cy="144312"/>
            </a:xfrm>
            <a:custGeom>
              <a:rect b="b" l="l" r="r" t="t"/>
              <a:pathLst>
                <a:path extrusionOk="0" h="3267" w="5548">
                  <a:moveTo>
                    <a:pt x="126" y="1"/>
                  </a:moveTo>
                  <a:lnTo>
                    <a:pt x="0" y="233"/>
                  </a:lnTo>
                  <a:lnTo>
                    <a:pt x="4614" y="2726"/>
                  </a:lnTo>
                  <a:lnTo>
                    <a:pt x="362" y="3004"/>
                  </a:lnTo>
                  <a:lnTo>
                    <a:pt x="379" y="3267"/>
                  </a:lnTo>
                  <a:lnTo>
                    <a:pt x="5547" y="2930"/>
                  </a:lnTo>
                  <a:lnTo>
                    <a:pt x="12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36"/>
            <p:cNvSpPr/>
            <p:nvPr/>
          </p:nvSpPr>
          <p:spPr>
            <a:xfrm>
              <a:off x="1791795" y="1569467"/>
              <a:ext cx="253108" cy="120193"/>
            </a:xfrm>
            <a:custGeom>
              <a:rect b="b" l="l" r="r" t="t"/>
              <a:pathLst>
                <a:path extrusionOk="0" h="2721" w="5730">
                  <a:moveTo>
                    <a:pt x="4409" y="1"/>
                  </a:moveTo>
                  <a:lnTo>
                    <a:pt x="1" y="2318"/>
                  </a:lnTo>
                  <a:lnTo>
                    <a:pt x="5711" y="2720"/>
                  </a:lnTo>
                  <a:lnTo>
                    <a:pt x="5730" y="2456"/>
                  </a:lnTo>
                  <a:lnTo>
                    <a:pt x="947" y="2120"/>
                  </a:lnTo>
                  <a:lnTo>
                    <a:pt x="4532" y="235"/>
                  </a:lnTo>
                  <a:lnTo>
                    <a:pt x="44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36"/>
            <p:cNvSpPr/>
            <p:nvPr/>
          </p:nvSpPr>
          <p:spPr>
            <a:xfrm>
              <a:off x="1805842" y="1653616"/>
              <a:ext cx="171433" cy="228681"/>
            </a:xfrm>
            <a:custGeom>
              <a:rect b="b" l="l" r="r" t="t"/>
              <a:pathLst>
                <a:path extrusionOk="0" h="5177" w="3881">
                  <a:moveTo>
                    <a:pt x="1" y="1"/>
                  </a:moveTo>
                  <a:lnTo>
                    <a:pt x="374" y="5177"/>
                  </a:lnTo>
                  <a:lnTo>
                    <a:pt x="638" y="5158"/>
                  </a:lnTo>
                  <a:lnTo>
                    <a:pt x="311" y="629"/>
                  </a:lnTo>
                  <a:lnTo>
                    <a:pt x="3704" y="3639"/>
                  </a:lnTo>
                  <a:lnTo>
                    <a:pt x="3880" y="344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36"/>
            <p:cNvSpPr/>
            <p:nvPr/>
          </p:nvSpPr>
          <p:spPr>
            <a:xfrm>
              <a:off x="1630609" y="1663024"/>
              <a:ext cx="186231" cy="177176"/>
            </a:xfrm>
            <a:custGeom>
              <a:rect b="b" l="l" r="r" t="t"/>
              <a:pathLst>
                <a:path extrusionOk="0" h="4011" w="4216">
                  <a:moveTo>
                    <a:pt x="4033" y="1"/>
                  </a:moveTo>
                  <a:lnTo>
                    <a:pt x="0" y="3819"/>
                  </a:lnTo>
                  <a:lnTo>
                    <a:pt x="183" y="4011"/>
                  </a:lnTo>
                  <a:lnTo>
                    <a:pt x="4216" y="194"/>
                  </a:lnTo>
                  <a:lnTo>
                    <a:pt x="40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42" name="Google Shape;2042;p36"/>
          <p:cNvGrpSpPr/>
          <p:nvPr/>
        </p:nvGrpSpPr>
        <p:grpSpPr>
          <a:xfrm>
            <a:off x="8273731" y="1269711"/>
            <a:ext cx="314102" cy="312196"/>
            <a:chOff x="1566913" y="1398166"/>
            <a:chExt cx="502241" cy="499193"/>
          </a:xfrm>
        </p:grpSpPr>
        <p:sp>
          <p:nvSpPr>
            <p:cNvPr id="2043" name="Google Shape;2043;p36"/>
            <p:cNvSpPr/>
            <p:nvPr/>
          </p:nvSpPr>
          <p:spPr>
            <a:xfrm>
              <a:off x="1668730" y="1523483"/>
              <a:ext cx="288049" cy="288005"/>
            </a:xfrm>
            <a:custGeom>
              <a:rect b="b" l="l" r="r" t="t"/>
              <a:pathLst>
                <a:path extrusionOk="0" h="6520" w="6521">
                  <a:moveTo>
                    <a:pt x="3260" y="1"/>
                  </a:moveTo>
                  <a:cubicBezTo>
                    <a:pt x="1460" y="1"/>
                    <a:pt x="1" y="1460"/>
                    <a:pt x="1" y="3261"/>
                  </a:cubicBezTo>
                  <a:cubicBezTo>
                    <a:pt x="1" y="5061"/>
                    <a:pt x="1460" y="6520"/>
                    <a:pt x="3260" y="6520"/>
                  </a:cubicBezTo>
                  <a:cubicBezTo>
                    <a:pt x="5060" y="6520"/>
                    <a:pt x="6520" y="5061"/>
                    <a:pt x="6520" y="3261"/>
                  </a:cubicBezTo>
                  <a:cubicBezTo>
                    <a:pt x="6520" y="1460"/>
                    <a:pt x="5060" y="1"/>
                    <a:pt x="32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36"/>
            <p:cNvSpPr/>
            <p:nvPr/>
          </p:nvSpPr>
          <p:spPr>
            <a:xfrm>
              <a:off x="1739009" y="1398166"/>
              <a:ext cx="60693" cy="60781"/>
            </a:xfrm>
            <a:custGeom>
              <a:rect b="b" l="l" r="r" t="t"/>
              <a:pathLst>
                <a:path extrusionOk="0" h="1376" w="1374">
                  <a:moveTo>
                    <a:pt x="688" y="0"/>
                  </a:moveTo>
                  <a:cubicBezTo>
                    <a:pt x="308" y="0"/>
                    <a:pt x="0" y="308"/>
                    <a:pt x="0" y="688"/>
                  </a:cubicBezTo>
                  <a:cubicBezTo>
                    <a:pt x="0" y="1067"/>
                    <a:pt x="308" y="1375"/>
                    <a:pt x="688" y="1375"/>
                  </a:cubicBezTo>
                  <a:cubicBezTo>
                    <a:pt x="1067" y="1375"/>
                    <a:pt x="1374" y="1067"/>
                    <a:pt x="1374" y="688"/>
                  </a:cubicBezTo>
                  <a:cubicBezTo>
                    <a:pt x="1374" y="308"/>
                    <a:pt x="1067" y="0"/>
                    <a:pt x="6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36"/>
            <p:cNvSpPr/>
            <p:nvPr/>
          </p:nvSpPr>
          <p:spPr>
            <a:xfrm>
              <a:off x="1609892" y="1811444"/>
              <a:ext cx="49341" cy="49252"/>
            </a:xfrm>
            <a:custGeom>
              <a:rect b="b" l="l" r="r" t="t"/>
              <a:pathLst>
                <a:path extrusionOk="0" h="1115" w="1117">
                  <a:moveTo>
                    <a:pt x="559" y="1"/>
                  </a:moveTo>
                  <a:cubicBezTo>
                    <a:pt x="251" y="1"/>
                    <a:pt x="1" y="251"/>
                    <a:pt x="1" y="558"/>
                  </a:cubicBezTo>
                  <a:cubicBezTo>
                    <a:pt x="1" y="865"/>
                    <a:pt x="251" y="1115"/>
                    <a:pt x="559" y="1115"/>
                  </a:cubicBezTo>
                  <a:cubicBezTo>
                    <a:pt x="867" y="1115"/>
                    <a:pt x="1116" y="865"/>
                    <a:pt x="1116" y="558"/>
                  </a:cubicBezTo>
                  <a:cubicBezTo>
                    <a:pt x="1116" y="251"/>
                    <a:pt x="867" y="1"/>
                    <a:pt x="5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36"/>
            <p:cNvSpPr/>
            <p:nvPr/>
          </p:nvSpPr>
          <p:spPr>
            <a:xfrm>
              <a:off x="1956735" y="1793333"/>
              <a:ext cx="33262" cy="33306"/>
            </a:xfrm>
            <a:custGeom>
              <a:rect b="b" l="l" r="r" t="t"/>
              <a:pathLst>
                <a:path extrusionOk="0" h="754" w="753">
                  <a:moveTo>
                    <a:pt x="377" y="0"/>
                  </a:moveTo>
                  <a:cubicBezTo>
                    <a:pt x="168" y="0"/>
                    <a:pt x="0" y="169"/>
                    <a:pt x="0" y="377"/>
                  </a:cubicBezTo>
                  <a:cubicBezTo>
                    <a:pt x="0" y="585"/>
                    <a:pt x="168" y="754"/>
                    <a:pt x="377" y="754"/>
                  </a:cubicBezTo>
                  <a:cubicBezTo>
                    <a:pt x="584" y="754"/>
                    <a:pt x="752" y="585"/>
                    <a:pt x="752" y="377"/>
                  </a:cubicBezTo>
                  <a:cubicBezTo>
                    <a:pt x="752" y="169"/>
                    <a:pt x="584" y="0"/>
                    <a:pt x="3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36"/>
            <p:cNvSpPr/>
            <p:nvPr/>
          </p:nvSpPr>
          <p:spPr>
            <a:xfrm>
              <a:off x="1973300" y="1558777"/>
              <a:ext cx="31893" cy="31848"/>
            </a:xfrm>
            <a:custGeom>
              <a:rect b="b" l="l" r="r" t="t"/>
              <a:pathLst>
                <a:path extrusionOk="0" h="721" w="722">
                  <a:moveTo>
                    <a:pt x="361" y="0"/>
                  </a:moveTo>
                  <a:cubicBezTo>
                    <a:pt x="163" y="0"/>
                    <a:pt x="1" y="161"/>
                    <a:pt x="1" y="360"/>
                  </a:cubicBezTo>
                  <a:cubicBezTo>
                    <a:pt x="1" y="558"/>
                    <a:pt x="163" y="720"/>
                    <a:pt x="361" y="720"/>
                  </a:cubicBezTo>
                  <a:cubicBezTo>
                    <a:pt x="560" y="720"/>
                    <a:pt x="721" y="558"/>
                    <a:pt x="721" y="360"/>
                  </a:cubicBezTo>
                  <a:cubicBezTo>
                    <a:pt x="721" y="161"/>
                    <a:pt x="560" y="0"/>
                    <a:pt x="3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36"/>
            <p:cNvSpPr/>
            <p:nvPr/>
          </p:nvSpPr>
          <p:spPr>
            <a:xfrm>
              <a:off x="1566913" y="1523572"/>
              <a:ext cx="48369" cy="48369"/>
            </a:xfrm>
            <a:custGeom>
              <a:rect b="b" l="l" r="r" t="t"/>
              <a:pathLst>
                <a:path extrusionOk="0" h="1095" w="1095">
                  <a:moveTo>
                    <a:pt x="547" y="1"/>
                  </a:moveTo>
                  <a:cubicBezTo>
                    <a:pt x="246" y="1"/>
                    <a:pt x="1" y="246"/>
                    <a:pt x="1" y="548"/>
                  </a:cubicBezTo>
                  <a:cubicBezTo>
                    <a:pt x="1" y="850"/>
                    <a:pt x="246" y="1094"/>
                    <a:pt x="547" y="1094"/>
                  </a:cubicBezTo>
                  <a:cubicBezTo>
                    <a:pt x="849" y="1094"/>
                    <a:pt x="1094" y="850"/>
                    <a:pt x="1094" y="548"/>
                  </a:cubicBezTo>
                  <a:cubicBezTo>
                    <a:pt x="1094" y="246"/>
                    <a:pt x="849" y="1"/>
                    <a:pt x="5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36"/>
            <p:cNvSpPr/>
            <p:nvPr/>
          </p:nvSpPr>
          <p:spPr>
            <a:xfrm>
              <a:off x="2019813" y="1659093"/>
              <a:ext cx="49341" cy="49341"/>
            </a:xfrm>
            <a:custGeom>
              <a:rect b="b" l="l" r="r" t="t"/>
              <a:pathLst>
                <a:path extrusionOk="0" h="1117" w="1117">
                  <a:moveTo>
                    <a:pt x="559" y="0"/>
                  </a:moveTo>
                  <a:cubicBezTo>
                    <a:pt x="250" y="0"/>
                    <a:pt x="0" y="251"/>
                    <a:pt x="0" y="558"/>
                  </a:cubicBezTo>
                  <a:cubicBezTo>
                    <a:pt x="0" y="867"/>
                    <a:pt x="250" y="1116"/>
                    <a:pt x="559" y="1116"/>
                  </a:cubicBezTo>
                  <a:cubicBezTo>
                    <a:pt x="867" y="1116"/>
                    <a:pt x="1117" y="867"/>
                    <a:pt x="1117" y="558"/>
                  </a:cubicBezTo>
                  <a:cubicBezTo>
                    <a:pt x="1117" y="251"/>
                    <a:pt x="867" y="0"/>
                    <a:pt x="5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36"/>
            <p:cNvSpPr/>
            <p:nvPr/>
          </p:nvSpPr>
          <p:spPr>
            <a:xfrm>
              <a:off x="1812688" y="1866395"/>
              <a:ext cx="30965" cy="30965"/>
            </a:xfrm>
            <a:custGeom>
              <a:rect b="b" l="l" r="r" t="t"/>
              <a:pathLst>
                <a:path extrusionOk="0" h="701" w="701">
                  <a:moveTo>
                    <a:pt x="351" y="0"/>
                  </a:moveTo>
                  <a:cubicBezTo>
                    <a:pt x="157" y="0"/>
                    <a:pt x="1" y="157"/>
                    <a:pt x="1" y="350"/>
                  </a:cubicBezTo>
                  <a:cubicBezTo>
                    <a:pt x="1" y="544"/>
                    <a:pt x="157" y="700"/>
                    <a:pt x="351" y="700"/>
                  </a:cubicBezTo>
                  <a:cubicBezTo>
                    <a:pt x="544" y="700"/>
                    <a:pt x="701" y="544"/>
                    <a:pt x="701" y="350"/>
                  </a:cubicBezTo>
                  <a:cubicBezTo>
                    <a:pt x="701" y="157"/>
                    <a:pt x="544" y="0"/>
                    <a:pt x="3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36"/>
            <p:cNvSpPr/>
            <p:nvPr/>
          </p:nvSpPr>
          <p:spPr>
            <a:xfrm>
              <a:off x="1888268" y="1442074"/>
              <a:ext cx="27696" cy="27740"/>
            </a:xfrm>
            <a:custGeom>
              <a:rect b="b" l="l" r="r" t="t"/>
              <a:pathLst>
                <a:path extrusionOk="0" h="628" w="627">
                  <a:moveTo>
                    <a:pt x="314" y="0"/>
                  </a:moveTo>
                  <a:cubicBezTo>
                    <a:pt x="140" y="0"/>
                    <a:pt x="1" y="141"/>
                    <a:pt x="1" y="314"/>
                  </a:cubicBezTo>
                  <a:cubicBezTo>
                    <a:pt x="1" y="488"/>
                    <a:pt x="140" y="627"/>
                    <a:pt x="314" y="627"/>
                  </a:cubicBezTo>
                  <a:cubicBezTo>
                    <a:pt x="487" y="627"/>
                    <a:pt x="627" y="488"/>
                    <a:pt x="627" y="314"/>
                  </a:cubicBezTo>
                  <a:cubicBezTo>
                    <a:pt x="627" y="141"/>
                    <a:pt x="487" y="0"/>
                    <a:pt x="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36"/>
            <p:cNvSpPr/>
            <p:nvPr/>
          </p:nvSpPr>
          <p:spPr>
            <a:xfrm>
              <a:off x="1591075" y="1667486"/>
              <a:ext cx="27210" cy="27210"/>
            </a:xfrm>
            <a:custGeom>
              <a:rect b="b" l="l" r="r" t="t"/>
              <a:pathLst>
                <a:path extrusionOk="0" h="616" w="616">
                  <a:moveTo>
                    <a:pt x="308" y="1"/>
                  </a:moveTo>
                  <a:cubicBezTo>
                    <a:pt x="139" y="1"/>
                    <a:pt x="0" y="138"/>
                    <a:pt x="0" y="308"/>
                  </a:cubicBezTo>
                  <a:cubicBezTo>
                    <a:pt x="0" y="477"/>
                    <a:pt x="139" y="616"/>
                    <a:pt x="308" y="616"/>
                  </a:cubicBezTo>
                  <a:cubicBezTo>
                    <a:pt x="478" y="616"/>
                    <a:pt x="615" y="477"/>
                    <a:pt x="615" y="308"/>
                  </a:cubicBezTo>
                  <a:cubicBezTo>
                    <a:pt x="615" y="138"/>
                    <a:pt x="478" y="1"/>
                    <a:pt x="3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36"/>
            <p:cNvSpPr/>
            <p:nvPr/>
          </p:nvSpPr>
          <p:spPr>
            <a:xfrm>
              <a:off x="1763613" y="1427452"/>
              <a:ext cx="143914" cy="260397"/>
            </a:xfrm>
            <a:custGeom>
              <a:rect b="b" l="l" r="r" t="t"/>
              <a:pathLst>
                <a:path extrusionOk="0" h="5895" w="3258">
                  <a:moveTo>
                    <a:pt x="260" y="1"/>
                  </a:moveTo>
                  <a:lnTo>
                    <a:pt x="0" y="48"/>
                  </a:lnTo>
                  <a:lnTo>
                    <a:pt x="1061" y="5894"/>
                  </a:lnTo>
                  <a:lnTo>
                    <a:pt x="3257" y="696"/>
                  </a:lnTo>
                  <a:lnTo>
                    <a:pt x="3014" y="594"/>
                  </a:lnTo>
                  <a:lnTo>
                    <a:pt x="1163" y="4974"/>
                  </a:lnTo>
                  <a:lnTo>
                    <a:pt x="26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36"/>
            <p:cNvSpPr/>
            <p:nvPr/>
          </p:nvSpPr>
          <p:spPr>
            <a:xfrm>
              <a:off x="1588336" y="1542610"/>
              <a:ext cx="245069" cy="144312"/>
            </a:xfrm>
            <a:custGeom>
              <a:rect b="b" l="l" r="r" t="t"/>
              <a:pathLst>
                <a:path extrusionOk="0" h="3267" w="5548">
                  <a:moveTo>
                    <a:pt x="126" y="1"/>
                  </a:moveTo>
                  <a:lnTo>
                    <a:pt x="0" y="233"/>
                  </a:lnTo>
                  <a:lnTo>
                    <a:pt x="4614" y="2726"/>
                  </a:lnTo>
                  <a:lnTo>
                    <a:pt x="362" y="3004"/>
                  </a:lnTo>
                  <a:lnTo>
                    <a:pt x="379" y="3267"/>
                  </a:lnTo>
                  <a:lnTo>
                    <a:pt x="5547" y="2930"/>
                  </a:lnTo>
                  <a:lnTo>
                    <a:pt x="12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36"/>
            <p:cNvSpPr/>
            <p:nvPr/>
          </p:nvSpPr>
          <p:spPr>
            <a:xfrm>
              <a:off x="1791795" y="1569467"/>
              <a:ext cx="253108" cy="120193"/>
            </a:xfrm>
            <a:custGeom>
              <a:rect b="b" l="l" r="r" t="t"/>
              <a:pathLst>
                <a:path extrusionOk="0" h="2721" w="5730">
                  <a:moveTo>
                    <a:pt x="4409" y="1"/>
                  </a:moveTo>
                  <a:lnTo>
                    <a:pt x="1" y="2318"/>
                  </a:lnTo>
                  <a:lnTo>
                    <a:pt x="5711" y="2720"/>
                  </a:lnTo>
                  <a:lnTo>
                    <a:pt x="5730" y="2456"/>
                  </a:lnTo>
                  <a:lnTo>
                    <a:pt x="947" y="2120"/>
                  </a:lnTo>
                  <a:lnTo>
                    <a:pt x="4532" y="235"/>
                  </a:lnTo>
                  <a:lnTo>
                    <a:pt x="44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36"/>
            <p:cNvSpPr/>
            <p:nvPr/>
          </p:nvSpPr>
          <p:spPr>
            <a:xfrm>
              <a:off x="1805842" y="1653616"/>
              <a:ext cx="171433" cy="228681"/>
            </a:xfrm>
            <a:custGeom>
              <a:rect b="b" l="l" r="r" t="t"/>
              <a:pathLst>
                <a:path extrusionOk="0" h="5177" w="3881">
                  <a:moveTo>
                    <a:pt x="1" y="1"/>
                  </a:moveTo>
                  <a:lnTo>
                    <a:pt x="374" y="5177"/>
                  </a:lnTo>
                  <a:lnTo>
                    <a:pt x="638" y="5158"/>
                  </a:lnTo>
                  <a:lnTo>
                    <a:pt x="311" y="629"/>
                  </a:lnTo>
                  <a:lnTo>
                    <a:pt x="3704" y="3639"/>
                  </a:lnTo>
                  <a:lnTo>
                    <a:pt x="3880" y="344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36"/>
            <p:cNvSpPr/>
            <p:nvPr/>
          </p:nvSpPr>
          <p:spPr>
            <a:xfrm>
              <a:off x="1630609" y="1663024"/>
              <a:ext cx="186231" cy="177176"/>
            </a:xfrm>
            <a:custGeom>
              <a:rect b="b" l="l" r="r" t="t"/>
              <a:pathLst>
                <a:path extrusionOk="0" h="4011" w="4216">
                  <a:moveTo>
                    <a:pt x="4033" y="1"/>
                  </a:moveTo>
                  <a:lnTo>
                    <a:pt x="0" y="3819"/>
                  </a:lnTo>
                  <a:lnTo>
                    <a:pt x="183" y="4011"/>
                  </a:lnTo>
                  <a:lnTo>
                    <a:pt x="4216" y="194"/>
                  </a:lnTo>
                  <a:lnTo>
                    <a:pt x="40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058" name="Shape 2058"/>
        <p:cNvGrpSpPr/>
        <p:nvPr/>
      </p:nvGrpSpPr>
      <p:grpSpPr>
        <a:xfrm>
          <a:off x="0" y="0"/>
          <a:ext cx="0" cy="0"/>
          <a:chOff x="0" y="0"/>
          <a:chExt cx="0" cy="0"/>
        </a:xfrm>
      </p:grpSpPr>
      <p:grpSp>
        <p:nvGrpSpPr>
          <p:cNvPr id="2059" name="Google Shape;2059;p37"/>
          <p:cNvGrpSpPr/>
          <p:nvPr/>
        </p:nvGrpSpPr>
        <p:grpSpPr>
          <a:xfrm>
            <a:off x="-12700" y="3175"/>
            <a:ext cx="9220200" cy="5200800"/>
            <a:chOff x="-12700" y="3175"/>
            <a:chExt cx="9220200" cy="5200800"/>
          </a:xfrm>
        </p:grpSpPr>
        <p:cxnSp>
          <p:nvCxnSpPr>
            <p:cNvPr id="2060" name="Google Shape;2060;p37"/>
            <p:cNvCxnSpPr/>
            <p:nvPr/>
          </p:nvCxnSpPr>
          <p:spPr>
            <a:xfrm>
              <a:off x="71221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2061" name="Google Shape;2061;p37"/>
            <p:cNvCxnSpPr/>
            <p:nvPr/>
          </p:nvCxnSpPr>
          <p:spPr>
            <a:xfrm>
              <a:off x="156994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2062" name="Google Shape;2062;p37"/>
            <p:cNvCxnSpPr/>
            <p:nvPr/>
          </p:nvCxnSpPr>
          <p:spPr>
            <a:xfrm>
              <a:off x="242767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2063" name="Google Shape;2063;p37"/>
            <p:cNvCxnSpPr/>
            <p:nvPr/>
          </p:nvCxnSpPr>
          <p:spPr>
            <a:xfrm>
              <a:off x="328540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2064" name="Google Shape;2064;p37"/>
            <p:cNvCxnSpPr/>
            <p:nvPr/>
          </p:nvCxnSpPr>
          <p:spPr>
            <a:xfrm>
              <a:off x="414313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2065" name="Google Shape;2065;p37"/>
            <p:cNvCxnSpPr/>
            <p:nvPr/>
          </p:nvCxnSpPr>
          <p:spPr>
            <a:xfrm>
              <a:off x="500086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2066" name="Google Shape;2066;p37"/>
            <p:cNvCxnSpPr/>
            <p:nvPr/>
          </p:nvCxnSpPr>
          <p:spPr>
            <a:xfrm>
              <a:off x="585859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2067" name="Google Shape;2067;p37"/>
            <p:cNvCxnSpPr/>
            <p:nvPr/>
          </p:nvCxnSpPr>
          <p:spPr>
            <a:xfrm>
              <a:off x="671632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2068" name="Google Shape;2068;p37"/>
            <p:cNvCxnSpPr/>
            <p:nvPr/>
          </p:nvCxnSpPr>
          <p:spPr>
            <a:xfrm>
              <a:off x="7574057"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2069" name="Google Shape;2069;p37"/>
            <p:cNvCxnSpPr/>
            <p:nvPr/>
          </p:nvCxnSpPr>
          <p:spPr>
            <a:xfrm>
              <a:off x="8431788"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2070" name="Google Shape;2070;p37"/>
            <p:cNvCxnSpPr/>
            <p:nvPr/>
          </p:nvCxnSpPr>
          <p:spPr>
            <a:xfrm>
              <a:off x="-12700" y="67615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2071" name="Google Shape;2071;p37"/>
            <p:cNvCxnSpPr/>
            <p:nvPr/>
          </p:nvCxnSpPr>
          <p:spPr>
            <a:xfrm>
              <a:off x="-12700" y="143439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2072" name="Google Shape;2072;p37"/>
            <p:cNvCxnSpPr/>
            <p:nvPr/>
          </p:nvCxnSpPr>
          <p:spPr>
            <a:xfrm>
              <a:off x="-12700" y="219263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2073" name="Google Shape;2073;p37"/>
            <p:cNvCxnSpPr/>
            <p:nvPr/>
          </p:nvCxnSpPr>
          <p:spPr>
            <a:xfrm>
              <a:off x="-12700" y="295087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2074" name="Google Shape;2074;p37"/>
            <p:cNvCxnSpPr/>
            <p:nvPr/>
          </p:nvCxnSpPr>
          <p:spPr>
            <a:xfrm>
              <a:off x="-12700" y="370911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2075" name="Google Shape;2075;p37"/>
            <p:cNvCxnSpPr/>
            <p:nvPr/>
          </p:nvCxnSpPr>
          <p:spPr>
            <a:xfrm>
              <a:off x="-12700" y="4467350"/>
              <a:ext cx="9220200" cy="0"/>
            </a:xfrm>
            <a:prstGeom prst="straightConnector1">
              <a:avLst/>
            </a:prstGeom>
            <a:noFill/>
            <a:ln cap="flat" cmpd="sng" w="9525">
              <a:solidFill>
                <a:schemeClr val="accent4"/>
              </a:solidFill>
              <a:prstDash val="solid"/>
              <a:round/>
              <a:headEnd len="med" w="med" type="none"/>
              <a:tailEnd len="med" w="med" type="none"/>
            </a:ln>
          </p:spPr>
        </p:cxnSp>
      </p:grpSp>
      <p:sp>
        <p:nvSpPr>
          <p:cNvPr id="2076" name="Google Shape;2076;p37"/>
          <p:cNvSpPr/>
          <p:nvPr/>
        </p:nvSpPr>
        <p:spPr>
          <a:xfrm rot="10800000">
            <a:off x="1007559" y="10"/>
            <a:ext cx="7128872" cy="3768623"/>
          </a:xfrm>
          <a:custGeom>
            <a:rect b="b" l="l" r="r" t="t"/>
            <a:pathLst>
              <a:path extrusionOk="0" h="96169" w="181917">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7" name="Google Shape;2077;p37"/>
          <p:cNvSpPr/>
          <p:nvPr/>
        </p:nvSpPr>
        <p:spPr>
          <a:xfrm>
            <a:off x="4936505" y="4774910"/>
            <a:ext cx="124390" cy="96517"/>
          </a:xfrm>
          <a:custGeom>
            <a:rect b="b" l="l" r="r" t="t"/>
            <a:pathLst>
              <a:path extrusionOk="0" h="2185" w="2816">
                <a:moveTo>
                  <a:pt x="1408" y="1"/>
                </a:moveTo>
                <a:cubicBezTo>
                  <a:pt x="3" y="1"/>
                  <a:pt x="0" y="2184"/>
                  <a:pt x="1408" y="2184"/>
                </a:cubicBezTo>
                <a:cubicBezTo>
                  <a:pt x="2813" y="2184"/>
                  <a:pt x="2816" y="1"/>
                  <a:pt x="1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78" name="Google Shape;2078;p37"/>
          <p:cNvGrpSpPr/>
          <p:nvPr/>
        </p:nvGrpSpPr>
        <p:grpSpPr>
          <a:xfrm>
            <a:off x="3985181" y="4667074"/>
            <a:ext cx="314102" cy="312196"/>
            <a:chOff x="1566913" y="1398166"/>
            <a:chExt cx="502241" cy="499193"/>
          </a:xfrm>
        </p:grpSpPr>
        <p:sp>
          <p:nvSpPr>
            <p:cNvPr id="2079" name="Google Shape;2079;p37"/>
            <p:cNvSpPr/>
            <p:nvPr/>
          </p:nvSpPr>
          <p:spPr>
            <a:xfrm>
              <a:off x="1668730" y="1523483"/>
              <a:ext cx="288049" cy="288005"/>
            </a:xfrm>
            <a:custGeom>
              <a:rect b="b" l="l" r="r" t="t"/>
              <a:pathLst>
                <a:path extrusionOk="0" h="6520" w="6521">
                  <a:moveTo>
                    <a:pt x="3260" y="1"/>
                  </a:moveTo>
                  <a:cubicBezTo>
                    <a:pt x="1460" y="1"/>
                    <a:pt x="1" y="1460"/>
                    <a:pt x="1" y="3261"/>
                  </a:cubicBezTo>
                  <a:cubicBezTo>
                    <a:pt x="1" y="5061"/>
                    <a:pt x="1460" y="6520"/>
                    <a:pt x="3260" y="6520"/>
                  </a:cubicBezTo>
                  <a:cubicBezTo>
                    <a:pt x="5060" y="6520"/>
                    <a:pt x="6520" y="5061"/>
                    <a:pt x="6520" y="3261"/>
                  </a:cubicBezTo>
                  <a:cubicBezTo>
                    <a:pt x="6520" y="1460"/>
                    <a:pt x="5060" y="1"/>
                    <a:pt x="32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0" name="Google Shape;2080;p37"/>
            <p:cNvSpPr/>
            <p:nvPr/>
          </p:nvSpPr>
          <p:spPr>
            <a:xfrm>
              <a:off x="1739009" y="1398166"/>
              <a:ext cx="60693" cy="60781"/>
            </a:xfrm>
            <a:custGeom>
              <a:rect b="b" l="l" r="r" t="t"/>
              <a:pathLst>
                <a:path extrusionOk="0" h="1376" w="1374">
                  <a:moveTo>
                    <a:pt x="688" y="0"/>
                  </a:moveTo>
                  <a:cubicBezTo>
                    <a:pt x="308" y="0"/>
                    <a:pt x="0" y="308"/>
                    <a:pt x="0" y="688"/>
                  </a:cubicBezTo>
                  <a:cubicBezTo>
                    <a:pt x="0" y="1067"/>
                    <a:pt x="308" y="1375"/>
                    <a:pt x="688" y="1375"/>
                  </a:cubicBezTo>
                  <a:cubicBezTo>
                    <a:pt x="1067" y="1375"/>
                    <a:pt x="1374" y="1067"/>
                    <a:pt x="1374" y="688"/>
                  </a:cubicBezTo>
                  <a:cubicBezTo>
                    <a:pt x="1374" y="308"/>
                    <a:pt x="1067" y="0"/>
                    <a:pt x="6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1" name="Google Shape;2081;p37"/>
            <p:cNvSpPr/>
            <p:nvPr/>
          </p:nvSpPr>
          <p:spPr>
            <a:xfrm>
              <a:off x="1609892" y="1811444"/>
              <a:ext cx="49341" cy="49252"/>
            </a:xfrm>
            <a:custGeom>
              <a:rect b="b" l="l" r="r" t="t"/>
              <a:pathLst>
                <a:path extrusionOk="0" h="1115" w="1117">
                  <a:moveTo>
                    <a:pt x="559" y="1"/>
                  </a:moveTo>
                  <a:cubicBezTo>
                    <a:pt x="251" y="1"/>
                    <a:pt x="1" y="251"/>
                    <a:pt x="1" y="558"/>
                  </a:cubicBezTo>
                  <a:cubicBezTo>
                    <a:pt x="1" y="865"/>
                    <a:pt x="251" y="1115"/>
                    <a:pt x="559" y="1115"/>
                  </a:cubicBezTo>
                  <a:cubicBezTo>
                    <a:pt x="867" y="1115"/>
                    <a:pt x="1116" y="865"/>
                    <a:pt x="1116" y="558"/>
                  </a:cubicBezTo>
                  <a:cubicBezTo>
                    <a:pt x="1116" y="251"/>
                    <a:pt x="867" y="1"/>
                    <a:pt x="5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37"/>
            <p:cNvSpPr/>
            <p:nvPr/>
          </p:nvSpPr>
          <p:spPr>
            <a:xfrm>
              <a:off x="1956735" y="1793333"/>
              <a:ext cx="33262" cy="33306"/>
            </a:xfrm>
            <a:custGeom>
              <a:rect b="b" l="l" r="r" t="t"/>
              <a:pathLst>
                <a:path extrusionOk="0" h="754" w="753">
                  <a:moveTo>
                    <a:pt x="377" y="0"/>
                  </a:moveTo>
                  <a:cubicBezTo>
                    <a:pt x="168" y="0"/>
                    <a:pt x="0" y="169"/>
                    <a:pt x="0" y="377"/>
                  </a:cubicBezTo>
                  <a:cubicBezTo>
                    <a:pt x="0" y="585"/>
                    <a:pt x="168" y="754"/>
                    <a:pt x="377" y="754"/>
                  </a:cubicBezTo>
                  <a:cubicBezTo>
                    <a:pt x="584" y="754"/>
                    <a:pt x="752" y="585"/>
                    <a:pt x="752" y="377"/>
                  </a:cubicBezTo>
                  <a:cubicBezTo>
                    <a:pt x="752" y="169"/>
                    <a:pt x="584" y="0"/>
                    <a:pt x="3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3" name="Google Shape;2083;p37"/>
            <p:cNvSpPr/>
            <p:nvPr/>
          </p:nvSpPr>
          <p:spPr>
            <a:xfrm>
              <a:off x="1973300" y="1558777"/>
              <a:ext cx="31893" cy="31848"/>
            </a:xfrm>
            <a:custGeom>
              <a:rect b="b" l="l" r="r" t="t"/>
              <a:pathLst>
                <a:path extrusionOk="0" h="721" w="722">
                  <a:moveTo>
                    <a:pt x="361" y="0"/>
                  </a:moveTo>
                  <a:cubicBezTo>
                    <a:pt x="163" y="0"/>
                    <a:pt x="1" y="161"/>
                    <a:pt x="1" y="360"/>
                  </a:cubicBezTo>
                  <a:cubicBezTo>
                    <a:pt x="1" y="558"/>
                    <a:pt x="163" y="720"/>
                    <a:pt x="361" y="720"/>
                  </a:cubicBezTo>
                  <a:cubicBezTo>
                    <a:pt x="560" y="720"/>
                    <a:pt x="721" y="558"/>
                    <a:pt x="721" y="360"/>
                  </a:cubicBezTo>
                  <a:cubicBezTo>
                    <a:pt x="721" y="161"/>
                    <a:pt x="560" y="0"/>
                    <a:pt x="3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4" name="Google Shape;2084;p37"/>
            <p:cNvSpPr/>
            <p:nvPr/>
          </p:nvSpPr>
          <p:spPr>
            <a:xfrm>
              <a:off x="1566913" y="1523572"/>
              <a:ext cx="48369" cy="48369"/>
            </a:xfrm>
            <a:custGeom>
              <a:rect b="b" l="l" r="r" t="t"/>
              <a:pathLst>
                <a:path extrusionOk="0" h="1095" w="1095">
                  <a:moveTo>
                    <a:pt x="547" y="1"/>
                  </a:moveTo>
                  <a:cubicBezTo>
                    <a:pt x="246" y="1"/>
                    <a:pt x="1" y="246"/>
                    <a:pt x="1" y="548"/>
                  </a:cubicBezTo>
                  <a:cubicBezTo>
                    <a:pt x="1" y="850"/>
                    <a:pt x="246" y="1094"/>
                    <a:pt x="547" y="1094"/>
                  </a:cubicBezTo>
                  <a:cubicBezTo>
                    <a:pt x="849" y="1094"/>
                    <a:pt x="1094" y="850"/>
                    <a:pt x="1094" y="548"/>
                  </a:cubicBezTo>
                  <a:cubicBezTo>
                    <a:pt x="1094" y="246"/>
                    <a:pt x="849" y="1"/>
                    <a:pt x="5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37"/>
            <p:cNvSpPr/>
            <p:nvPr/>
          </p:nvSpPr>
          <p:spPr>
            <a:xfrm>
              <a:off x="2019813" y="1659093"/>
              <a:ext cx="49341" cy="49341"/>
            </a:xfrm>
            <a:custGeom>
              <a:rect b="b" l="l" r="r" t="t"/>
              <a:pathLst>
                <a:path extrusionOk="0" h="1117" w="1117">
                  <a:moveTo>
                    <a:pt x="559" y="0"/>
                  </a:moveTo>
                  <a:cubicBezTo>
                    <a:pt x="250" y="0"/>
                    <a:pt x="0" y="251"/>
                    <a:pt x="0" y="558"/>
                  </a:cubicBezTo>
                  <a:cubicBezTo>
                    <a:pt x="0" y="867"/>
                    <a:pt x="250" y="1116"/>
                    <a:pt x="559" y="1116"/>
                  </a:cubicBezTo>
                  <a:cubicBezTo>
                    <a:pt x="867" y="1116"/>
                    <a:pt x="1117" y="867"/>
                    <a:pt x="1117" y="558"/>
                  </a:cubicBezTo>
                  <a:cubicBezTo>
                    <a:pt x="1117" y="251"/>
                    <a:pt x="867" y="0"/>
                    <a:pt x="5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37"/>
            <p:cNvSpPr/>
            <p:nvPr/>
          </p:nvSpPr>
          <p:spPr>
            <a:xfrm>
              <a:off x="1812688" y="1866395"/>
              <a:ext cx="30965" cy="30965"/>
            </a:xfrm>
            <a:custGeom>
              <a:rect b="b" l="l" r="r" t="t"/>
              <a:pathLst>
                <a:path extrusionOk="0" h="701" w="701">
                  <a:moveTo>
                    <a:pt x="351" y="0"/>
                  </a:moveTo>
                  <a:cubicBezTo>
                    <a:pt x="157" y="0"/>
                    <a:pt x="1" y="157"/>
                    <a:pt x="1" y="350"/>
                  </a:cubicBezTo>
                  <a:cubicBezTo>
                    <a:pt x="1" y="544"/>
                    <a:pt x="157" y="700"/>
                    <a:pt x="351" y="700"/>
                  </a:cubicBezTo>
                  <a:cubicBezTo>
                    <a:pt x="544" y="700"/>
                    <a:pt x="701" y="544"/>
                    <a:pt x="701" y="350"/>
                  </a:cubicBezTo>
                  <a:cubicBezTo>
                    <a:pt x="701" y="157"/>
                    <a:pt x="544" y="0"/>
                    <a:pt x="3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37"/>
            <p:cNvSpPr/>
            <p:nvPr/>
          </p:nvSpPr>
          <p:spPr>
            <a:xfrm>
              <a:off x="1888268" y="1442074"/>
              <a:ext cx="27696" cy="27740"/>
            </a:xfrm>
            <a:custGeom>
              <a:rect b="b" l="l" r="r" t="t"/>
              <a:pathLst>
                <a:path extrusionOk="0" h="628" w="627">
                  <a:moveTo>
                    <a:pt x="314" y="0"/>
                  </a:moveTo>
                  <a:cubicBezTo>
                    <a:pt x="140" y="0"/>
                    <a:pt x="1" y="141"/>
                    <a:pt x="1" y="314"/>
                  </a:cubicBezTo>
                  <a:cubicBezTo>
                    <a:pt x="1" y="488"/>
                    <a:pt x="140" y="627"/>
                    <a:pt x="314" y="627"/>
                  </a:cubicBezTo>
                  <a:cubicBezTo>
                    <a:pt x="487" y="627"/>
                    <a:pt x="627" y="488"/>
                    <a:pt x="627" y="314"/>
                  </a:cubicBezTo>
                  <a:cubicBezTo>
                    <a:pt x="627" y="141"/>
                    <a:pt x="487" y="0"/>
                    <a:pt x="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8" name="Google Shape;2088;p37"/>
            <p:cNvSpPr/>
            <p:nvPr/>
          </p:nvSpPr>
          <p:spPr>
            <a:xfrm>
              <a:off x="1591075" y="1667486"/>
              <a:ext cx="27210" cy="27210"/>
            </a:xfrm>
            <a:custGeom>
              <a:rect b="b" l="l" r="r" t="t"/>
              <a:pathLst>
                <a:path extrusionOk="0" h="616" w="616">
                  <a:moveTo>
                    <a:pt x="308" y="1"/>
                  </a:moveTo>
                  <a:cubicBezTo>
                    <a:pt x="139" y="1"/>
                    <a:pt x="0" y="138"/>
                    <a:pt x="0" y="308"/>
                  </a:cubicBezTo>
                  <a:cubicBezTo>
                    <a:pt x="0" y="477"/>
                    <a:pt x="139" y="616"/>
                    <a:pt x="308" y="616"/>
                  </a:cubicBezTo>
                  <a:cubicBezTo>
                    <a:pt x="478" y="616"/>
                    <a:pt x="615" y="477"/>
                    <a:pt x="615" y="308"/>
                  </a:cubicBezTo>
                  <a:cubicBezTo>
                    <a:pt x="615" y="138"/>
                    <a:pt x="478" y="1"/>
                    <a:pt x="3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9" name="Google Shape;2089;p37"/>
            <p:cNvSpPr/>
            <p:nvPr/>
          </p:nvSpPr>
          <p:spPr>
            <a:xfrm>
              <a:off x="1763613" y="1427452"/>
              <a:ext cx="143914" cy="260397"/>
            </a:xfrm>
            <a:custGeom>
              <a:rect b="b" l="l" r="r" t="t"/>
              <a:pathLst>
                <a:path extrusionOk="0" h="5895" w="3258">
                  <a:moveTo>
                    <a:pt x="260" y="1"/>
                  </a:moveTo>
                  <a:lnTo>
                    <a:pt x="0" y="48"/>
                  </a:lnTo>
                  <a:lnTo>
                    <a:pt x="1061" y="5894"/>
                  </a:lnTo>
                  <a:lnTo>
                    <a:pt x="3257" y="696"/>
                  </a:lnTo>
                  <a:lnTo>
                    <a:pt x="3014" y="594"/>
                  </a:lnTo>
                  <a:lnTo>
                    <a:pt x="1163" y="4974"/>
                  </a:lnTo>
                  <a:lnTo>
                    <a:pt x="26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37"/>
            <p:cNvSpPr/>
            <p:nvPr/>
          </p:nvSpPr>
          <p:spPr>
            <a:xfrm>
              <a:off x="1588336" y="1542610"/>
              <a:ext cx="245069" cy="144312"/>
            </a:xfrm>
            <a:custGeom>
              <a:rect b="b" l="l" r="r" t="t"/>
              <a:pathLst>
                <a:path extrusionOk="0" h="3267" w="5548">
                  <a:moveTo>
                    <a:pt x="126" y="1"/>
                  </a:moveTo>
                  <a:lnTo>
                    <a:pt x="0" y="233"/>
                  </a:lnTo>
                  <a:lnTo>
                    <a:pt x="4614" y="2726"/>
                  </a:lnTo>
                  <a:lnTo>
                    <a:pt x="362" y="3004"/>
                  </a:lnTo>
                  <a:lnTo>
                    <a:pt x="379" y="3267"/>
                  </a:lnTo>
                  <a:lnTo>
                    <a:pt x="5547" y="2930"/>
                  </a:lnTo>
                  <a:lnTo>
                    <a:pt x="12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37"/>
            <p:cNvSpPr/>
            <p:nvPr/>
          </p:nvSpPr>
          <p:spPr>
            <a:xfrm>
              <a:off x="1791795" y="1569467"/>
              <a:ext cx="253108" cy="120193"/>
            </a:xfrm>
            <a:custGeom>
              <a:rect b="b" l="l" r="r" t="t"/>
              <a:pathLst>
                <a:path extrusionOk="0" h="2721" w="5730">
                  <a:moveTo>
                    <a:pt x="4409" y="1"/>
                  </a:moveTo>
                  <a:lnTo>
                    <a:pt x="1" y="2318"/>
                  </a:lnTo>
                  <a:lnTo>
                    <a:pt x="5711" y="2720"/>
                  </a:lnTo>
                  <a:lnTo>
                    <a:pt x="5730" y="2456"/>
                  </a:lnTo>
                  <a:lnTo>
                    <a:pt x="947" y="2120"/>
                  </a:lnTo>
                  <a:lnTo>
                    <a:pt x="4532" y="235"/>
                  </a:lnTo>
                  <a:lnTo>
                    <a:pt x="44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37"/>
            <p:cNvSpPr/>
            <p:nvPr/>
          </p:nvSpPr>
          <p:spPr>
            <a:xfrm>
              <a:off x="1805842" y="1653616"/>
              <a:ext cx="171433" cy="228681"/>
            </a:xfrm>
            <a:custGeom>
              <a:rect b="b" l="l" r="r" t="t"/>
              <a:pathLst>
                <a:path extrusionOk="0" h="5177" w="3881">
                  <a:moveTo>
                    <a:pt x="1" y="1"/>
                  </a:moveTo>
                  <a:lnTo>
                    <a:pt x="374" y="5177"/>
                  </a:lnTo>
                  <a:lnTo>
                    <a:pt x="638" y="5158"/>
                  </a:lnTo>
                  <a:lnTo>
                    <a:pt x="311" y="629"/>
                  </a:lnTo>
                  <a:lnTo>
                    <a:pt x="3704" y="3639"/>
                  </a:lnTo>
                  <a:lnTo>
                    <a:pt x="3880" y="344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37"/>
            <p:cNvSpPr/>
            <p:nvPr/>
          </p:nvSpPr>
          <p:spPr>
            <a:xfrm>
              <a:off x="1630609" y="1663024"/>
              <a:ext cx="186231" cy="177176"/>
            </a:xfrm>
            <a:custGeom>
              <a:rect b="b" l="l" r="r" t="t"/>
              <a:pathLst>
                <a:path extrusionOk="0" h="4011" w="4216">
                  <a:moveTo>
                    <a:pt x="4033" y="1"/>
                  </a:moveTo>
                  <a:lnTo>
                    <a:pt x="0" y="3819"/>
                  </a:lnTo>
                  <a:lnTo>
                    <a:pt x="183" y="4011"/>
                  </a:lnTo>
                  <a:lnTo>
                    <a:pt x="4216" y="194"/>
                  </a:lnTo>
                  <a:lnTo>
                    <a:pt x="40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094" name="Google Shape;2094;p37"/>
          <p:cNvSpPr/>
          <p:nvPr/>
        </p:nvSpPr>
        <p:spPr>
          <a:xfrm>
            <a:off x="651030" y="2898485"/>
            <a:ext cx="124390" cy="96517"/>
          </a:xfrm>
          <a:custGeom>
            <a:rect b="b" l="l" r="r" t="t"/>
            <a:pathLst>
              <a:path extrusionOk="0" h="2185" w="2816">
                <a:moveTo>
                  <a:pt x="1408" y="1"/>
                </a:moveTo>
                <a:cubicBezTo>
                  <a:pt x="3" y="1"/>
                  <a:pt x="0" y="2184"/>
                  <a:pt x="1408" y="2184"/>
                </a:cubicBezTo>
                <a:cubicBezTo>
                  <a:pt x="2813" y="2184"/>
                  <a:pt x="2816" y="1"/>
                  <a:pt x="1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37"/>
          <p:cNvSpPr/>
          <p:nvPr/>
        </p:nvSpPr>
        <p:spPr>
          <a:xfrm>
            <a:off x="8368555" y="2898485"/>
            <a:ext cx="124390" cy="96517"/>
          </a:xfrm>
          <a:custGeom>
            <a:rect b="b" l="l" r="r" t="t"/>
            <a:pathLst>
              <a:path extrusionOk="0" h="2185" w="2816">
                <a:moveTo>
                  <a:pt x="1408" y="1"/>
                </a:moveTo>
                <a:cubicBezTo>
                  <a:pt x="3" y="1"/>
                  <a:pt x="0" y="2184"/>
                  <a:pt x="1408" y="2184"/>
                </a:cubicBezTo>
                <a:cubicBezTo>
                  <a:pt x="2813" y="2184"/>
                  <a:pt x="2816" y="1"/>
                  <a:pt x="1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96" name="Google Shape;2096;p37"/>
          <p:cNvGrpSpPr/>
          <p:nvPr/>
        </p:nvGrpSpPr>
        <p:grpSpPr>
          <a:xfrm>
            <a:off x="556181" y="2028649"/>
            <a:ext cx="314102" cy="312196"/>
            <a:chOff x="1566913" y="1398166"/>
            <a:chExt cx="502241" cy="499193"/>
          </a:xfrm>
        </p:grpSpPr>
        <p:sp>
          <p:nvSpPr>
            <p:cNvPr id="2097" name="Google Shape;2097;p37"/>
            <p:cNvSpPr/>
            <p:nvPr/>
          </p:nvSpPr>
          <p:spPr>
            <a:xfrm>
              <a:off x="1668730" y="1523483"/>
              <a:ext cx="288049" cy="288005"/>
            </a:xfrm>
            <a:custGeom>
              <a:rect b="b" l="l" r="r" t="t"/>
              <a:pathLst>
                <a:path extrusionOk="0" h="6520" w="6521">
                  <a:moveTo>
                    <a:pt x="3260" y="1"/>
                  </a:moveTo>
                  <a:cubicBezTo>
                    <a:pt x="1460" y="1"/>
                    <a:pt x="1" y="1460"/>
                    <a:pt x="1" y="3261"/>
                  </a:cubicBezTo>
                  <a:cubicBezTo>
                    <a:pt x="1" y="5061"/>
                    <a:pt x="1460" y="6520"/>
                    <a:pt x="3260" y="6520"/>
                  </a:cubicBezTo>
                  <a:cubicBezTo>
                    <a:pt x="5060" y="6520"/>
                    <a:pt x="6520" y="5061"/>
                    <a:pt x="6520" y="3261"/>
                  </a:cubicBezTo>
                  <a:cubicBezTo>
                    <a:pt x="6520" y="1460"/>
                    <a:pt x="5060" y="1"/>
                    <a:pt x="32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37"/>
            <p:cNvSpPr/>
            <p:nvPr/>
          </p:nvSpPr>
          <p:spPr>
            <a:xfrm>
              <a:off x="1739009" y="1398166"/>
              <a:ext cx="60693" cy="60781"/>
            </a:xfrm>
            <a:custGeom>
              <a:rect b="b" l="l" r="r" t="t"/>
              <a:pathLst>
                <a:path extrusionOk="0" h="1376" w="1374">
                  <a:moveTo>
                    <a:pt x="688" y="0"/>
                  </a:moveTo>
                  <a:cubicBezTo>
                    <a:pt x="308" y="0"/>
                    <a:pt x="0" y="308"/>
                    <a:pt x="0" y="688"/>
                  </a:cubicBezTo>
                  <a:cubicBezTo>
                    <a:pt x="0" y="1067"/>
                    <a:pt x="308" y="1375"/>
                    <a:pt x="688" y="1375"/>
                  </a:cubicBezTo>
                  <a:cubicBezTo>
                    <a:pt x="1067" y="1375"/>
                    <a:pt x="1374" y="1067"/>
                    <a:pt x="1374" y="688"/>
                  </a:cubicBezTo>
                  <a:cubicBezTo>
                    <a:pt x="1374" y="308"/>
                    <a:pt x="1067" y="0"/>
                    <a:pt x="6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37"/>
            <p:cNvSpPr/>
            <p:nvPr/>
          </p:nvSpPr>
          <p:spPr>
            <a:xfrm>
              <a:off x="1609892" y="1811444"/>
              <a:ext cx="49341" cy="49252"/>
            </a:xfrm>
            <a:custGeom>
              <a:rect b="b" l="l" r="r" t="t"/>
              <a:pathLst>
                <a:path extrusionOk="0" h="1115" w="1117">
                  <a:moveTo>
                    <a:pt x="559" y="1"/>
                  </a:moveTo>
                  <a:cubicBezTo>
                    <a:pt x="251" y="1"/>
                    <a:pt x="1" y="251"/>
                    <a:pt x="1" y="558"/>
                  </a:cubicBezTo>
                  <a:cubicBezTo>
                    <a:pt x="1" y="865"/>
                    <a:pt x="251" y="1115"/>
                    <a:pt x="559" y="1115"/>
                  </a:cubicBezTo>
                  <a:cubicBezTo>
                    <a:pt x="867" y="1115"/>
                    <a:pt x="1116" y="865"/>
                    <a:pt x="1116" y="558"/>
                  </a:cubicBezTo>
                  <a:cubicBezTo>
                    <a:pt x="1116" y="251"/>
                    <a:pt x="867" y="1"/>
                    <a:pt x="5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37"/>
            <p:cNvSpPr/>
            <p:nvPr/>
          </p:nvSpPr>
          <p:spPr>
            <a:xfrm>
              <a:off x="1956735" y="1793333"/>
              <a:ext cx="33262" cy="33306"/>
            </a:xfrm>
            <a:custGeom>
              <a:rect b="b" l="l" r="r" t="t"/>
              <a:pathLst>
                <a:path extrusionOk="0" h="754" w="753">
                  <a:moveTo>
                    <a:pt x="377" y="0"/>
                  </a:moveTo>
                  <a:cubicBezTo>
                    <a:pt x="168" y="0"/>
                    <a:pt x="0" y="169"/>
                    <a:pt x="0" y="377"/>
                  </a:cubicBezTo>
                  <a:cubicBezTo>
                    <a:pt x="0" y="585"/>
                    <a:pt x="168" y="754"/>
                    <a:pt x="377" y="754"/>
                  </a:cubicBezTo>
                  <a:cubicBezTo>
                    <a:pt x="584" y="754"/>
                    <a:pt x="752" y="585"/>
                    <a:pt x="752" y="377"/>
                  </a:cubicBezTo>
                  <a:cubicBezTo>
                    <a:pt x="752" y="169"/>
                    <a:pt x="584" y="0"/>
                    <a:pt x="3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37"/>
            <p:cNvSpPr/>
            <p:nvPr/>
          </p:nvSpPr>
          <p:spPr>
            <a:xfrm>
              <a:off x="1973300" y="1558777"/>
              <a:ext cx="31893" cy="31848"/>
            </a:xfrm>
            <a:custGeom>
              <a:rect b="b" l="l" r="r" t="t"/>
              <a:pathLst>
                <a:path extrusionOk="0" h="721" w="722">
                  <a:moveTo>
                    <a:pt x="361" y="0"/>
                  </a:moveTo>
                  <a:cubicBezTo>
                    <a:pt x="163" y="0"/>
                    <a:pt x="1" y="161"/>
                    <a:pt x="1" y="360"/>
                  </a:cubicBezTo>
                  <a:cubicBezTo>
                    <a:pt x="1" y="558"/>
                    <a:pt x="163" y="720"/>
                    <a:pt x="361" y="720"/>
                  </a:cubicBezTo>
                  <a:cubicBezTo>
                    <a:pt x="560" y="720"/>
                    <a:pt x="721" y="558"/>
                    <a:pt x="721" y="360"/>
                  </a:cubicBezTo>
                  <a:cubicBezTo>
                    <a:pt x="721" y="161"/>
                    <a:pt x="560" y="0"/>
                    <a:pt x="3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37"/>
            <p:cNvSpPr/>
            <p:nvPr/>
          </p:nvSpPr>
          <p:spPr>
            <a:xfrm>
              <a:off x="1566913" y="1523572"/>
              <a:ext cx="48369" cy="48369"/>
            </a:xfrm>
            <a:custGeom>
              <a:rect b="b" l="l" r="r" t="t"/>
              <a:pathLst>
                <a:path extrusionOk="0" h="1095" w="1095">
                  <a:moveTo>
                    <a:pt x="547" y="1"/>
                  </a:moveTo>
                  <a:cubicBezTo>
                    <a:pt x="246" y="1"/>
                    <a:pt x="1" y="246"/>
                    <a:pt x="1" y="548"/>
                  </a:cubicBezTo>
                  <a:cubicBezTo>
                    <a:pt x="1" y="850"/>
                    <a:pt x="246" y="1094"/>
                    <a:pt x="547" y="1094"/>
                  </a:cubicBezTo>
                  <a:cubicBezTo>
                    <a:pt x="849" y="1094"/>
                    <a:pt x="1094" y="850"/>
                    <a:pt x="1094" y="548"/>
                  </a:cubicBezTo>
                  <a:cubicBezTo>
                    <a:pt x="1094" y="246"/>
                    <a:pt x="849" y="1"/>
                    <a:pt x="5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37"/>
            <p:cNvSpPr/>
            <p:nvPr/>
          </p:nvSpPr>
          <p:spPr>
            <a:xfrm>
              <a:off x="2019813" y="1659093"/>
              <a:ext cx="49341" cy="49341"/>
            </a:xfrm>
            <a:custGeom>
              <a:rect b="b" l="l" r="r" t="t"/>
              <a:pathLst>
                <a:path extrusionOk="0" h="1117" w="1117">
                  <a:moveTo>
                    <a:pt x="559" y="0"/>
                  </a:moveTo>
                  <a:cubicBezTo>
                    <a:pt x="250" y="0"/>
                    <a:pt x="0" y="251"/>
                    <a:pt x="0" y="558"/>
                  </a:cubicBezTo>
                  <a:cubicBezTo>
                    <a:pt x="0" y="867"/>
                    <a:pt x="250" y="1116"/>
                    <a:pt x="559" y="1116"/>
                  </a:cubicBezTo>
                  <a:cubicBezTo>
                    <a:pt x="867" y="1116"/>
                    <a:pt x="1117" y="867"/>
                    <a:pt x="1117" y="558"/>
                  </a:cubicBezTo>
                  <a:cubicBezTo>
                    <a:pt x="1117" y="251"/>
                    <a:pt x="867" y="0"/>
                    <a:pt x="5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37"/>
            <p:cNvSpPr/>
            <p:nvPr/>
          </p:nvSpPr>
          <p:spPr>
            <a:xfrm>
              <a:off x="1812688" y="1866395"/>
              <a:ext cx="30965" cy="30965"/>
            </a:xfrm>
            <a:custGeom>
              <a:rect b="b" l="l" r="r" t="t"/>
              <a:pathLst>
                <a:path extrusionOk="0" h="701" w="701">
                  <a:moveTo>
                    <a:pt x="351" y="0"/>
                  </a:moveTo>
                  <a:cubicBezTo>
                    <a:pt x="157" y="0"/>
                    <a:pt x="1" y="157"/>
                    <a:pt x="1" y="350"/>
                  </a:cubicBezTo>
                  <a:cubicBezTo>
                    <a:pt x="1" y="544"/>
                    <a:pt x="157" y="700"/>
                    <a:pt x="351" y="700"/>
                  </a:cubicBezTo>
                  <a:cubicBezTo>
                    <a:pt x="544" y="700"/>
                    <a:pt x="701" y="544"/>
                    <a:pt x="701" y="350"/>
                  </a:cubicBezTo>
                  <a:cubicBezTo>
                    <a:pt x="701" y="157"/>
                    <a:pt x="544" y="0"/>
                    <a:pt x="3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5" name="Google Shape;2105;p37"/>
            <p:cNvSpPr/>
            <p:nvPr/>
          </p:nvSpPr>
          <p:spPr>
            <a:xfrm>
              <a:off x="1888268" y="1442074"/>
              <a:ext cx="27696" cy="27740"/>
            </a:xfrm>
            <a:custGeom>
              <a:rect b="b" l="l" r="r" t="t"/>
              <a:pathLst>
                <a:path extrusionOk="0" h="628" w="627">
                  <a:moveTo>
                    <a:pt x="314" y="0"/>
                  </a:moveTo>
                  <a:cubicBezTo>
                    <a:pt x="140" y="0"/>
                    <a:pt x="1" y="141"/>
                    <a:pt x="1" y="314"/>
                  </a:cubicBezTo>
                  <a:cubicBezTo>
                    <a:pt x="1" y="488"/>
                    <a:pt x="140" y="627"/>
                    <a:pt x="314" y="627"/>
                  </a:cubicBezTo>
                  <a:cubicBezTo>
                    <a:pt x="487" y="627"/>
                    <a:pt x="627" y="488"/>
                    <a:pt x="627" y="314"/>
                  </a:cubicBezTo>
                  <a:cubicBezTo>
                    <a:pt x="627" y="141"/>
                    <a:pt x="487" y="0"/>
                    <a:pt x="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6" name="Google Shape;2106;p37"/>
            <p:cNvSpPr/>
            <p:nvPr/>
          </p:nvSpPr>
          <p:spPr>
            <a:xfrm>
              <a:off x="1591075" y="1667486"/>
              <a:ext cx="27210" cy="27210"/>
            </a:xfrm>
            <a:custGeom>
              <a:rect b="b" l="l" r="r" t="t"/>
              <a:pathLst>
                <a:path extrusionOk="0" h="616" w="616">
                  <a:moveTo>
                    <a:pt x="308" y="1"/>
                  </a:moveTo>
                  <a:cubicBezTo>
                    <a:pt x="139" y="1"/>
                    <a:pt x="0" y="138"/>
                    <a:pt x="0" y="308"/>
                  </a:cubicBezTo>
                  <a:cubicBezTo>
                    <a:pt x="0" y="477"/>
                    <a:pt x="139" y="616"/>
                    <a:pt x="308" y="616"/>
                  </a:cubicBezTo>
                  <a:cubicBezTo>
                    <a:pt x="478" y="616"/>
                    <a:pt x="615" y="477"/>
                    <a:pt x="615" y="308"/>
                  </a:cubicBezTo>
                  <a:cubicBezTo>
                    <a:pt x="615" y="138"/>
                    <a:pt x="478" y="1"/>
                    <a:pt x="3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7" name="Google Shape;2107;p37"/>
            <p:cNvSpPr/>
            <p:nvPr/>
          </p:nvSpPr>
          <p:spPr>
            <a:xfrm>
              <a:off x="1763613" y="1427452"/>
              <a:ext cx="143914" cy="260397"/>
            </a:xfrm>
            <a:custGeom>
              <a:rect b="b" l="l" r="r" t="t"/>
              <a:pathLst>
                <a:path extrusionOk="0" h="5895" w="3258">
                  <a:moveTo>
                    <a:pt x="260" y="1"/>
                  </a:moveTo>
                  <a:lnTo>
                    <a:pt x="0" y="48"/>
                  </a:lnTo>
                  <a:lnTo>
                    <a:pt x="1061" y="5894"/>
                  </a:lnTo>
                  <a:lnTo>
                    <a:pt x="3257" y="696"/>
                  </a:lnTo>
                  <a:lnTo>
                    <a:pt x="3014" y="594"/>
                  </a:lnTo>
                  <a:lnTo>
                    <a:pt x="1163" y="4974"/>
                  </a:lnTo>
                  <a:lnTo>
                    <a:pt x="26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8" name="Google Shape;2108;p37"/>
            <p:cNvSpPr/>
            <p:nvPr/>
          </p:nvSpPr>
          <p:spPr>
            <a:xfrm>
              <a:off x="1588336" y="1542610"/>
              <a:ext cx="245069" cy="144312"/>
            </a:xfrm>
            <a:custGeom>
              <a:rect b="b" l="l" r="r" t="t"/>
              <a:pathLst>
                <a:path extrusionOk="0" h="3267" w="5548">
                  <a:moveTo>
                    <a:pt x="126" y="1"/>
                  </a:moveTo>
                  <a:lnTo>
                    <a:pt x="0" y="233"/>
                  </a:lnTo>
                  <a:lnTo>
                    <a:pt x="4614" y="2726"/>
                  </a:lnTo>
                  <a:lnTo>
                    <a:pt x="362" y="3004"/>
                  </a:lnTo>
                  <a:lnTo>
                    <a:pt x="379" y="3267"/>
                  </a:lnTo>
                  <a:lnTo>
                    <a:pt x="5547" y="2930"/>
                  </a:lnTo>
                  <a:lnTo>
                    <a:pt x="12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9" name="Google Shape;2109;p37"/>
            <p:cNvSpPr/>
            <p:nvPr/>
          </p:nvSpPr>
          <p:spPr>
            <a:xfrm>
              <a:off x="1791795" y="1569467"/>
              <a:ext cx="253108" cy="120193"/>
            </a:xfrm>
            <a:custGeom>
              <a:rect b="b" l="l" r="r" t="t"/>
              <a:pathLst>
                <a:path extrusionOk="0" h="2721" w="5730">
                  <a:moveTo>
                    <a:pt x="4409" y="1"/>
                  </a:moveTo>
                  <a:lnTo>
                    <a:pt x="1" y="2318"/>
                  </a:lnTo>
                  <a:lnTo>
                    <a:pt x="5711" y="2720"/>
                  </a:lnTo>
                  <a:lnTo>
                    <a:pt x="5730" y="2456"/>
                  </a:lnTo>
                  <a:lnTo>
                    <a:pt x="947" y="2120"/>
                  </a:lnTo>
                  <a:lnTo>
                    <a:pt x="4532" y="235"/>
                  </a:lnTo>
                  <a:lnTo>
                    <a:pt x="44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37"/>
            <p:cNvSpPr/>
            <p:nvPr/>
          </p:nvSpPr>
          <p:spPr>
            <a:xfrm>
              <a:off x="1805842" y="1653616"/>
              <a:ext cx="171433" cy="228681"/>
            </a:xfrm>
            <a:custGeom>
              <a:rect b="b" l="l" r="r" t="t"/>
              <a:pathLst>
                <a:path extrusionOk="0" h="5177" w="3881">
                  <a:moveTo>
                    <a:pt x="1" y="1"/>
                  </a:moveTo>
                  <a:lnTo>
                    <a:pt x="374" y="5177"/>
                  </a:lnTo>
                  <a:lnTo>
                    <a:pt x="638" y="5158"/>
                  </a:lnTo>
                  <a:lnTo>
                    <a:pt x="311" y="629"/>
                  </a:lnTo>
                  <a:lnTo>
                    <a:pt x="3704" y="3639"/>
                  </a:lnTo>
                  <a:lnTo>
                    <a:pt x="3880" y="344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1" name="Google Shape;2111;p37"/>
            <p:cNvSpPr/>
            <p:nvPr/>
          </p:nvSpPr>
          <p:spPr>
            <a:xfrm>
              <a:off x="1630609" y="1663024"/>
              <a:ext cx="186231" cy="177176"/>
            </a:xfrm>
            <a:custGeom>
              <a:rect b="b" l="l" r="r" t="t"/>
              <a:pathLst>
                <a:path extrusionOk="0" h="4011" w="4216">
                  <a:moveTo>
                    <a:pt x="4033" y="1"/>
                  </a:moveTo>
                  <a:lnTo>
                    <a:pt x="0" y="3819"/>
                  </a:lnTo>
                  <a:lnTo>
                    <a:pt x="183" y="4011"/>
                  </a:lnTo>
                  <a:lnTo>
                    <a:pt x="4216" y="194"/>
                  </a:lnTo>
                  <a:lnTo>
                    <a:pt x="40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2" name="Google Shape;2112;p37"/>
          <p:cNvGrpSpPr/>
          <p:nvPr/>
        </p:nvGrpSpPr>
        <p:grpSpPr>
          <a:xfrm>
            <a:off x="8273731" y="3533599"/>
            <a:ext cx="314102" cy="312196"/>
            <a:chOff x="1566913" y="1398166"/>
            <a:chExt cx="502241" cy="499193"/>
          </a:xfrm>
        </p:grpSpPr>
        <p:sp>
          <p:nvSpPr>
            <p:cNvPr id="2113" name="Google Shape;2113;p37"/>
            <p:cNvSpPr/>
            <p:nvPr/>
          </p:nvSpPr>
          <p:spPr>
            <a:xfrm>
              <a:off x="1668730" y="1523483"/>
              <a:ext cx="288049" cy="288005"/>
            </a:xfrm>
            <a:custGeom>
              <a:rect b="b" l="l" r="r" t="t"/>
              <a:pathLst>
                <a:path extrusionOk="0" h="6520" w="6521">
                  <a:moveTo>
                    <a:pt x="3260" y="1"/>
                  </a:moveTo>
                  <a:cubicBezTo>
                    <a:pt x="1460" y="1"/>
                    <a:pt x="1" y="1460"/>
                    <a:pt x="1" y="3261"/>
                  </a:cubicBezTo>
                  <a:cubicBezTo>
                    <a:pt x="1" y="5061"/>
                    <a:pt x="1460" y="6520"/>
                    <a:pt x="3260" y="6520"/>
                  </a:cubicBezTo>
                  <a:cubicBezTo>
                    <a:pt x="5060" y="6520"/>
                    <a:pt x="6520" y="5061"/>
                    <a:pt x="6520" y="3261"/>
                  </a:cubicBezTo>
                  <a:cubicBezTo>
                    <a:pt x="6520" y="1460"/>
                    <a:pt x="5060" y="1"/>
                    <a:pt x="32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37"/>
            <p:cNvSpPr/>
            <p:nvPr/>
          </p:nvSpPr>
          <p:spPr>
            <a:xfrm>
              <a:off x="1739009" y="1398166"/>
              <a:ext cx="60693" cy="60781"/>
            </a:xfrm>
            <a:custGeom>
              <a:rect b="b" l="l" r="r" t="t"/>
              <a:pathLst>
                <a:path extrusionOk="0" h="1376" w="1374">
                  <a:moveTo>
                    <a:pt x="688" y="0"/>
                  </a:moveTo>
                  <a:cubicBezTo>
                    <a:pt x="308" y="0"/>
                    <a:pt x="0" y="308"/>
                    <a:pt x="0" y="688"/>
                  </a:cubicBezTo>
                  <a:cubicBezTo>
                    <a:pt x="0" y="1067"/>
                    <a:pt x="308" y="1375"/>
                    <a:pt x="688" y="1375"/>
                  </a:cubicBezTo>
                  <a:cubicBezTo>
                    <a:pt x="1067" y="1375"/>
                    <a:pt x="1374" y="1067"/>
                    <a:pt x="1374" y="688"/>
                  </a:cubicBezTo>
                  <a:cubicBezTo>
                    <a:pt x="1374" y="308"/>
                    <a:pt x="1067" y="0"/>
                    <a:pt x="6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37"/>
            <p:cNvSpPr/>
            <p:nvPr/>
          </p:nvSpPr>
          <p:spPr>
            <a:xfrm>
              <a:off x="1609892" y="1811444"/>
              <a:ext cx="49341" cy="49252"/>
            </a:xfrm>
            <a:custGeom>
              <a:rect b="b" l="l" r="r" t="t"/>
              <a:pathLst>
                <a:path extrusionOk="0" h="1115" w="1117">
                  <a:moveTo>
                    <a:pt x="559" y="1"/>
                  </a:moveTo>
                  <a:cubicBezTo>
                    <a:pt x="251" y="1"/>
                    <a:pt x="1" y="251"/>
                    <a:pt x="1" y="558"/>
                  </a:cubicBezTo>
                  <a:cubicBezTo>
                    <a:pt x="1" y="865"/>
                    <a:pt x="251" y="1115"/>
                    <a:pt x="559" y="1115"/>
                  </a:cubicBezTo>
                  <a:cubicBezTo>
                    <a:pt x="867" y="1115"/>
                    <a:pt x="1116" y="865"/>
                    <a:pt x="1116" y="558"/>
                  </a:cubicBezTo>
                  <a:cubicBezTo>
                    <a:pt x="1116" y="251"/>
                    <a:pt x="867" y="1"/>
                    <a:pt x="5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6" name="Google Shape;2116;p37"/>
            <p:cNvSpPr/>
            <p:nvPr/>
          </p:nvSpPr>
          <p:spPr>
            <a:xfrm>
              <a:off x="1956735" y="1793333"/>
              <a:ext cx="33262" cy="33306"/>
            </a:xfrm>
            <a:custGeom>
              <a:rect b="b" l="l" r="r" t="t"/>
              <a:pathLst>
                <a:path extrusionOk="0" h="754" w="753">
                  <a:moveTo>
                    <a:pt x="377" y="0"/>
                  </a:moveTo>
                  <a:cubicBezTo>
                    <a:pt x="168" y="0"/>
                    <a:pt x="0" y="169"/>
                    <a:pt x="0" y="377"/>
                  </a:cubicBezTo>
                  <a:cubicBezTo>
                    <a:pt x="0" y="585"/>
                    <a:pt x="168" y="754"/>
                    <a:pt x="377" y="754"/>
                  </a:cubicBezTo>
                  <a:cubicBezTo>
                    <a:pt x="584" y="754"/>
                    <a:pt x="752" y="585"/>
                    <a:pt x="752" y="377"/>
                  </a:cubicBezTo>
                  <a:cubicBezTo>
                    <a:pt x="752" y="169"/>
                    <a:pt x="584" y="0"/>
                    <a:pt x="3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7" name="Google Shape;2117;p37"/>
            <p:cNvSpPr/>
            <p:nvPr/>
          </p:nvSpPr>
          <p:spPr>
            <a:xfrm>
              <a:off x="1973300" y="1558777"/>
              <a:ext cx="31893" cy="31848"/>
            </a:xfrm>
            <a:custGeom>
              <a:rect b="b" l="l" r="r" t="t"/>
              <a:pathLst>
                <a:path extrusionOk="0" h="721" w="722">
                  <a:moveTo>
                    <a:pt x="361" y="0"/>
                  </a:moveTo>
                  <a:cubicBezTo>
                    <a:pt x="163" y="0"/>
                    <a:pt x="1" y="161"/>
                    <a:pt x="1" y="360"/>
                  </a:cubicBezTo>
                  <a:cubicBezTo>
                    <a:pt x="1" y="558"/>
                    <a:pt x="163" y="720"/>
                    <a:pt x="361" y="720"/>
                  </a:cubicBezTo>
                  <a:cubicBezTo>
                    <a:pt x="560" y="720"/>
                    <a:pt x="721" y="558"/>
                    <a:pt x="721" y="360"/>
                  </a:cubicBezTo>
                  <a:cubicBezTo>
                    <a:pt x="721" y="161"/>
                    <a:pt x="560" y="0"/>
                    <a:pt x="3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37"/>
            <p:cNvSpPr/>
            <p:nvPr/>
          </p:nvSpPr>
          <p:spPr>
            <a:xfrm>
              <a:off x="1566913" y="1523572"/>
              <a:ext cx="48369" cy="48369"/>
            </a:xfrm>
            <a:custGeom>
              <a:rect b="b" l="l" r="r" t="t"/>
              <a:pathLst>
                <a:path extrusionOk="0" h="1095" w="1095">
                  <a:moveTo>
                    <a:pt x="547" y="1"/>
                  </a:moveTo>
                  <a:cubicBezTo>
                    <a:pt x="246" y="1"/>
                    <a:pt x="1" y="246"/>
                    <a:pt x="1" y="548"/>
                  </a:cubicBezTo>
                  <a:cubicBezTo>
                    <a:pt x="1" y="850"/>
                    <a:pt x="246" y="1094"/>
                    <a:pt x="547" y="1094"/>
                  </a:cubicBezTo>
                  <a:cubicBezTo>
                    <a:pt x="849" y="1094"/>
                    <a:pt x="1094" y="850"/>
                    <a:pt x="1094" y="548"/>
                  </a:cubicBezTo>
                  <a:cubicBezTo>
                    <a:pt x="1094" y="246"/>
                    <a:pt x="849" y="1"/>
                    <a:pt x="5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37"/>
            <p:cNvSpPr/>
            <p:nvPr/>
          </p:nvSpPr>
          <p:spPr>
            <a:xfrm>
              <a:off x="2019813" y="1659093"/>
              <a:ext cx="49341" cy="49341"/>
            </a:xfrm>
            <a:custGeom>
              <a:rect b="b" l="l" r="r" t="t"/>
              <a:pathLst>
                <a:path extrusionOk="0" h="1117" w="1117">
                  <a:moveTo>
                    <a:pt x="559" y="0"/>
                  </a:moveTo>
                  <a:cubicBezTo>
                    <a:pt x="250" y="0"/>
                    <a:pt x="0" y="251"/>
                    <a:pt x="0" y="558"/>
                  </a:cubicBezTo>
                  <a:cubicBezTo>
                    <a:pt x="0" y="867"/>
                    <a:pt x="250" y="1116"/>
                    <a:pt x="559" y="1116"/>
                  </a:cubicBezTo>
                  <a:cubicBezTo>
                    <a:pt x="867" y="1116"/>
                    <a:pt x="1117" y="867"/>
                    <a:pt x="1117" y="558"/>
                  </a:cubicBezTo>
                  <a:cubicBezTo>
                    <a:pt x="1117" y="251"/>
                    <a:pt x="867" y="0"/>
                    <a:pt x="5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37"/>
            <p:cNvSpPr/>
            <p:nvPr/>
          </p:nvSpPr>
          <p:spPr>
            <a:xfrm>
              <a:off x="1812688" y="1866395"/>
              <a:ext cx="30965" cy="30965"/>
            </a:xfrm>
            <a:custGeom>
              <a:rect b="b" l="l" r="r" t="t"/>
              <a:pathLst>
                <a:path extrusionOk="0" h="701" w="701">
                  <a:moveTo>
                    <a:pt x="351" y="0"/>
                  </a:moveTo>
                  <a:cubicBezTo>
                    <a:pt x="157" y="0"/>
                    <a:pt x="1" y="157"/>
                    <a:pt x="1" y="350"/>
                  </a:cubicBezTo>
                  <a:cubicBezTo>
                    <a:pt x="1" y="544"/>
                    <a:pt x="157" y="700"/>
                    <a:pt x="351" y="700"/>
                  </a:cubicBezTo>
                  <a:cubicBezTo>
                    <a:pt x="544" y="700"/>
                    <a:pt x="701" y="544"/>
                    <a:pt x="701" y="350"/>
                  </a:cubicBezTo>
                  <a:cubicBezTo>
                    <a:pt x="701" y="157"/>
                    <a:pt x="544" y="0"/>
                    <a:pt x="3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37"/>
            <p:cNvSpPr/>
            <p:nvPr/>
          </p:nvSpPr>
          <p:spPr>
            <a:xfrm>
              <a:off x="1888268" y="1442074"/>
              <a:ext cx="27696" cy="27740"/>
            </a:xfrm>
            <a:custGeom>
              <a:rect b="b" l="l" r="r" t="t"/>
              <a:pathLst>
                <a:path extrusionOk="0" h="628" w="627">
                  <a:moveTo>
                    <a:pt x="314" y="0"/>
                  </a:moveTo>
                  <a:cubicBezTo>
                    <a:pt x="140" y="0"/>
                    <a:pt x="1" y="141"/>
                    <a:pt x="1" y="314"/>
                  </a:cubicBezTo>
                  <a:cubicBezTo>
                    <a:pt x="1" y="488"/>
                    <a:pt x="140" y="627"/>
                    <a:pt x="314" y="627"/>
                  </a:cubicBezTo>
                  <a:cubicBezTo>
                    <a:pt x="487" y="627"/>
                    <a:pt x="627" y="488"/>
                    <a:pt x="627" y="314"/>
                  </a:cubicBezTo>
                  <a:cubicBezTo>
                    <a:pt x="627" y="141"/>
                    <a:pt x="487" y="0"/>
                    <a:pt x="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37"/>
            <p:cNvSpPr/>
            <p:nvPr/>
          </p:nvSpPr>
          <p:spPr>
            <a:xfrm>
              <a:off x="1591075" y="1667486"/>
              <a:ext cx="27210" cy="27210"/>
            </a:xfrm>
            <a:custGeom>
              <a:rect b="b" l="l" r="r" t="t"/>
              <a:pathLst>
                <a:path extrusionOk="0" h="616" w="616">
                  <a:moveTo>
                    <a:pt x="308" y="1"/>
                  </a:moveTo>
                  <a:cubicBezTo>
                    <a:pt x="139" y="1"/>
                    <a:pt x="0" y="138"/>
                    <a:pt x="0" y="308"/>
                  </a:cubicBezTo>
                  <a:cubicBezTo>
                    <a:pt x="0" y="477"/>
                    <a:pt x="139" y="616"/>
                    <a:pt x="308" y="616"/>
                  </a:cubicBezTo>
                  <a:cubicBezTo>
                    <a:pt x="478" y="616"/>
                    <a:pt x="615" y="477"/>
                    <a:pt x="615" y="308"/>
                  </a:cubicBezTo>
                  <a:cubicBezTo>
                    <a:pt x="615" y="138"/>
                    <a:pt x="478" y="1"/>
                    <a:pt x="3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37"/>
            <p:cNvSpPr/>
            <p:nvPr/>
          </p:nvSpPr>
          <p:spPr>
            <a:xfrm>
              <a:off x="1763613" y="1427452"/>
              <a:ext cx="143914" cy="260397"/>
            </a:xfrm>
            <a:custGeom>
              <a:rect b="b" l="l" r="r" t="t"/>
              <a:pathLst>
                <a:path extrusionOk="0" h="5895" w="3258">
                  <a:moveTo>
                    <a:pt x="260" y="1"/>
                  </a:moveTo>
                  <a:lnTo>
                    <a:pt x="0" y="48"/>
                  </a:lnTo>
                  <a:lnTo>
                    <a:pt x="1061" y="5894"/>
                  </a:lnTo>
                  <a:lnTo>
                    <a:pt x="3257" y="696"/>
                  </a:lnTo>
                  <a:lnTo>
                    <a:pt x="3014" y="594"/>
                  </a:lnTo>
                  <a:lnTo>
                    <a:pt x="1163" y="4974"/>
                  </a:lnTo>
                  <a:lnTo>
                    <a:pt x="26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37"/>
            <p:cNvSpPr/>
            <p:nvPr/>
          </p:nvSpPr>
          <p:spPr>
            <a:xfrm>
              <a:off x="1588336" y="1542610"/>
              <a:ext cx="245069" cy="144312"/>
            </a:xfrm>
            <a:custGeom>
              <a:rect b="b" l="l" r="r" t="t"/>
              <a:pathLst>
                <a:path extrusionOk="0" h="3267" w="5548">
                  <a:moveTo>
                    <a:pt x="126" y="1"/>
                  </a:moveTo>
                  <a:lnTo>
                    <a:pt x="0" y="233"/>
                  </a:lnTo>
                  <a:lnTo>
                    <a:pt x="4614" y="2726"/>
                  </a:lnTo>
                  <a:lnTo>
                    <a:pt x="362" y="3004"/>
                  </a:lnTo>
                  <a:lnTo>
                    <a:pt x="379" y="3267"/>
                  </a:lnTo>
                  <a:lnTo>
                    <a:pt x="5547" y="2930"/>
                  </a:lnTo>
                  <a:lnTo>
                    <a:pt x="12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37"/>
            <p:cNvSpPr/>
            <p:nvPr/>
          </p:nvSpPr>
          <p:spPr>
            <a:xfrm>
              <a:off x="1791795" y="1569467"/>
              <a:ext cx="253108" cy="120193"/>
            </a:xfrm>
            <a:custGeom>
              <a:rect b="b" l="l" r="r" t="t"/>
              <a:pathLst>
                <a:path extrusionOk="0" h="2721" w="5730">
                  <a:moveTo>
                    <a:pt x="4409" y="1"/>
                  </a:moveTo>
                  <a:lnTo>
                    <a:pt x="1" y="2318"/>
                  </a:lnTo>
                  <a:lnTo>
                    <a:pt x="5711" y="2720"/>
                  </a:lnTo>
                  <a:lnTo>
                    <a:pt x="5730" y="2456"/>
                  </a:lnTo>
                  <a:lnTo>
                    <a:pt x="947" y="2120"/>
                  </a:lnTo>
                  <a:lnTo>
                    <a:pt x="4532" y="235"/>
                  </a:lnTo>
                  <a:lnTo>
                    <a:pt x="44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37"/>
            <p:cNvSpPr/>
            <p:nvPr/>
          </p:nvSpPr>
          <p:spPr>
            <a:xfrm>
              <a:off x="1805842" y="1653616"/>
              <a:ext cx="171433" cy="228681"/>
            </a:xfrm>
            <a:custGeom>
              <a:rect b="b" l="l" r="r" t="t"/>
              <a:pathLst>
                <a:path extrusionOk="0" h="5177" w="3881">
                  <a:moveTo>
                    <a:pt x="1" y="1"/>
                  </a:moveTo>
                  <a:lnTo>
                    <a:pt x="374" y="5177"/>
                  </a:lnTo>
                  <a:lnTo>
                    <a:pt x="638" y="5158"/>
                  </a:lnTo>
                  <a:lnTo>
                    <a:pt x="311" y="629"/>
                  </a:lnTo>
                  <a:lnTo>
                    <a:pt x="3704" y="3639"/>
                  </a:lnTo>
                  <a:lnTo>
                    <a:pt x="3880" y="344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37"/>
            <p:cNvSpPr/>
            <p:nvPr/>
          </p:nvSpPr>
          <p:spPr>
            <a:xfrm>
              <a:off x="1630609" y="1663024"/>
              <a:ext cx="186231" cy="177176"/>
            </a:xfrm>
            <a:custGeom>
              <a:rect b="b" l="l" r="r" t="t"/>
              <a:pathLst>
                <a:path extrusionOk="0" h="4011" w="4216">
                  <a:moveTo>
                    <a:pt x="4033" y="1"/>
                  </a:moveTo>
                  <a:lnTo>
                    <a:pt x="0" y="3819"/>
                  </a:lnTo>
                  <a:lnTo>
                    <a:pt x="183" y="4011"/>
                  </a:lnTo>
                  <a:lnTo>
                    <a:pt x="4216" y="194"/>
                  </a:lnTo>
                  <a:lnTo>
                    <a:pt x="40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7" name="Shape 227"/>
        <p:cNvGrpSpPr/>
        <p:nvPr/>
      </p:nvGrpSpPr>
      <p:grpSpPr>
        <a:xfrm>
          <a:off x="0" y="0"/>
          <a:ext cx="0" cy="0"/>
          <a:chOff x="0" y="0"/>
          <a:chExt cx="0" cy="0"/>
        </a:xfrm>
      </p:grpSpPr>
      <p:grpSp>
        <p:nvGrpSpPr>
          <p:cNvPr id="228" name="Google Shape;228;p5"/>
          <p:cNvGrpSpPr/>
          <p:nvPr/>
        </p:nvGrpSpPr>
        <p:grpSpPr>
          <a:xfrm>
            <a:off x="-12700" y="3175"/>
            <a:ext cx="9220200" cy="5200800"/>
            <a:chOff x="-12700" y="3175"/>
            <a:chExt cx="9220200" cy="5200800"/>
          </a:xfrm>
        </p:grpSpPr>
        <p:cxnSp>
          <p:nvCxnSpPr>
            <p:cNvPr id="229" name="Google Shape;229;p5"/>
            <p:cNvCxnSpPr/>
            <p:nvPr/>
          </p:nvCxnSpPr>
          <p:spPr>
            <a:xfrm>
              <a:off x="71221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230" name="Google Shape;230;p5"/>
            <p:cNvCxnSpPr/>
            <p:nvPr/>
          </p:nvCxnSpPr>
          <p:spPr>
            <a:xfrm>
              <a:off x="156994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231" name="Google Shape;231;p5"/>
            <p:cNvCxnSpPr/>
            <p:nvPr/>
          </p:nvCxnSpPr>
          <p:spPr>
            <a:xfrm>
              <a:off x="242767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232" name="Google Shape;232;p5"/>
            <p:cNvCxnSpPr/>
            <p:nvPr/>
          </p:nvCxnSpPr>
          <p:spPr>
            <a:xfrm>
              <a:off x="328540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233" name="Google Shape;233;p5"/>
            <p:cNvCxnSpPr/>
            <p:nvPr/>
          </p:nvCxnSpPr>
          <p:spPr>
            <a:xfrm>
              <a:off x="414313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234" name="Google Shape;234;p5"/>
            <p:cNvCxnSpPr/>
            <p:nvPr/>
          </p:nvCxnSpPr>
          <p:spPr>
            <a:xfrm>
              <a:off x="500086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235" name="Google Shape;235;p5"/>
            <p:cNvCxnSpPr/>
            <p:nvPr/>
          </p:nvCxnSpPr>
          <p:spPr>
            <a:xfrm>
              <a:off x="585859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236" name="Google Shape;236;p5"/>
            <p:cNvCxnSpPr/>
            <p:nvPr/>
          </p:nvCxnSpPr>
          <p:spPr>
            <a:xfrm>
              <a:off x="671632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237" name="Google Shape;237;p5"/>
            <p:cNvCxnSpPr/>
            <p:nvPr/>
          </p:nvCxnSpPr>
          <p:spPr>
            <a:xfrm>
              <a:off x="7574057"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238" name="Google Shape;238;p5"/>
            <p:cNvCxnSpPr/>
            <p:nvPr/>
          </p:nvCxnSpPr>
          <p:spPr>
            <a:xfrm>
              <a:off x="8431788"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239" name="Google Shape;239;p5"/>
            <p:cNvCxnSpPr/>
            <p:nvPr/>
          </p:nvCxnSpPr>
          <p:spPr>
            <a:xfrm>
              <a:off x="-12700" y="67615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240" name="Google Shape;240;p5"/>
            <p:cNvCxnSpPr/>
            <p:nvPr/>
          </p:nvCxnSpPr>
          <p:spPr>
            <a:xfrm>
              <a:off x="-12700" y="143439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241" name="Google Shape;241;p5"/>
            <p:cNvCxnSpPr/>
            <p:nvPr/>
          </p:nvCxnSpPr>
          <p:spPr>
            <a:xfrm>
              <a:off x="-12700" y="219263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242" name="Google Shape;242;p5"/>
            <p:cNvCxnSpPr/>
            <p:nvPr/>
          </p:nvCxnSpPr>
          <p:spPr>
            <a:xfrm>
              <a:off x="-12700" y="295087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243" name="Google Shape;243;p5"/>
            <p:cNvCxnSpPr/>
            <p:nvPr/>
          </p:nvCxnSpPr>
          <p:spPr>
            <a:xfrm>
              <a:off x="-12700" y="370911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244" name="Google Shape;244;p5"/>
            <p:cNvCxnSpPr/>
            <p:nvPr/>
          </p:nvCxnSpPr>
          <p:spPr>
            <a:xfrm>
              <a:off x="-12700" y="4467350"/>
              <a:ext cx="9220200" cy="0"/>
            </a:xfrm>
            <a:prstGeom prst="straightConnector1">
              <a:avLst/>
            </a:prstGeom>
            <a:noFill/>
            <a:ln cap="flat" cmpd="sng" w="9525">
              <a:solidFill>
                <a:schemeClr val="accent4"/>
              </a:solidFill>
              <a:prstDash val="solid"/>
              <a:round/>
              <a:headEnd len="med" w="med" type="none"/>
              <a:tailEnd len="med" w="med" type="none"/>
            </a:ln>
          </p:spPr>
        </p:cxnSp>
      </p:grpSp>
      <p:sp>
        <p:nvSpPr>
          <p:cNvPr id="245" name="Google Shape;245;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46" name="Google Shape;246;p5"/>
          <p:cNvSpPr txBox="1"/>
          <p:nvPr>
            <p:ph idx="1" type="subTitle"/>
          </p:nvPr>
        </p:nvSpPr>
        <p:spPr>
          <a:xfrm>
            <a:off x="5985621" y="3608750"/>
            <a:ext cx="2266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47" name="Google Shape;247;p5"/>
          <p:cNvSpPr txBox="1"/>
          <p:nvPr>
            <p:ph idx="2" type="subTitle"/>
          </p:nvPr>
        </p:nvSpPr>
        <p:spPr>
          <a:xfrm>
            <a:off x="832925" y="3608750"/>
            <a:ext cx="2266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48" name="Google Shape;248;p5"/>
          <p:cNvSpPr txBox="1"/>
          <p:nvPr>
            <p:ph idx="3" type="subTitle"/>
          </p:nvPr>
        </p:nvSpPr>
        <p:spPr>
          <a:xfrm>
            <a:off x="5985621" y="3300725"/>
            <a:ext cx="22662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dk2"/>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49" name="Google Shape;249;p5"/>
          <p:cNvSpPr txBox="1"/>
          <p:nvPr>
            <p:ph idx="4" type="subTitle"/>
          </p:nvPr>
        </p:nvSpPr>
        <p:spPr>
          <a:xfrm>
            <a:off x="832925" y="3300725"/>
            <a:ext cx="22662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dk2"/>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50" name="Google Shape;250;p5"/>
          <p:cNvSpPr txBox="1"/>
          <p:nvPr>
            <p:ph idx="5" type="subTitle"/>
          </p:nvPr>
        </p:nvSpPr>
        <p:spPr>
          <a:xfrm>
            <a:off x="3409273" y="3608750"/>
            <a:ext cx="22662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b="0" sz="14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251" name="Google Shape;251;p5"/>
          <p:cNvSpPr txBox="1"/>
          <p:nvPr>
            <p:ph idx="6" type="subTitle"/>
          </p:nvPr>
        </p:nvSpPr>
        <p:spPr>
          <a:xfrm>
            <a:off x="3409273" y="3300725"/>
            <a:ext cx="2266200" cy="3945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400"/>
              <a:buFont typeface="Bebas Neue"/>
              <a:buNone/>
              <a:defRPr sz="2400">
                <a:solidFill>
                  <a:schemeClr val="dk2"/>
                </a:solidFill>
                <a:latin typeface="Bebas Neue"/>
                <a:ea typeface="Bebas Neue"/>
                <a:cs typeface="Bebas Neue"/>
                <a:sym typeface="Bebas Neu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52" name="Google Shape;252;p5"/>
          <p:cNvSpPr/>
          <p:nvPr/>
        </p:nvSpPr>
        <p:spPr>
          <a:xfrm>
            <a:off x="7068975" y="4180407"/>
            <a:ext cx="2451332" cy="1295877"/>
          </a:xfrm>
          <a:custGeom>
            <a:rect b="b" l="l" r="r" t="t"/>
            <a:pathLst>
              <a:path extrusionOk="0" h="96169" w="181917">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rot="10800000">
            <a:off x="2551339" y="-149316"/>
            <a:ext cx="2535013" cy="1340115"/>
          </a:xfrm>
          <a:custGeom>
            <a:rect b="b" l="l" r="r" t="t"/>
            <a:pathLst>
              <a:path extrusionOk="0" h="96169" w="181917">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4" name="Google Shape;254;p5"/>
          <p:cNvGrpSpPr/>
          <p:nvPr/>
        </p:nvGrpSpPr>
        <p:grpSpPr>
          <a:xfrm>
            <a:off x="8625574" y="2779828"/>
            <a:ext cx="321165" cy="319232"/>
            <a:chOff x="1034987" y="3936892"/>
            <a:chExt cx="374318" cy="372065"/>
          </a:xfrm>
        </p:grpSpPr>
        <p:sp>
          <p:nvSpPr>
            <p:cNvPr id="255" name="Google Shape;255;p5"/>
            <p:cNvSpPr/>
            <p:nvPr/>
          </p:nvSpPr>
          <p:spPr>
            <a:xfrm>
              <a:off x="1110876" y="4030317"/>
              <a:ext cx="214678" cy="214678"/>
            </a:xfrm>
            <a:custGeom>
              <a:rect b="b" l="l" r="r" t="t"/>
              <a:pathLst>
                <a:path extrusionOk="0" h="4860" w="4860">
                  <a:moveTo>
                    <a:pt x="2430" y="1"/>
                  </a:moveTo>
                  <a:cubicBezTo>
                    <a:pt x="1088" y="1"/>
                    <a:pt x="0" y="1088"/>
                    <a:pt x="0" y="2430"/>
                  </a:cubicBezTo>
                  <a:cubicBezTo>
                    <a:pt x="0" y="3772"/>
                    <a:pt x="1088" y="4859"/>
                    <a:pt x="2430" y="4859"/>
                  </a:cubicBezTo>
                  <a:cubicBezTo>
                    <a:pt x="3772" y="4859"/>
                    <a:pt x="4859" y="3772"/>
                    <a:pt x="4859" y="2430"/>
                  </a:cubicBezTo>
                  <a:cubicBezTo>
                    <a:pt x="4859" y="1088"/>
                    <a:pt x="3772" y="1"/>
                    <a:pt x="24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1163220" y="3936892"/>
              <a:ext cx="45321" cy="45321"/>
            </a:xfrm>
            <a:custGeom>
              <a:rect b="b" l="l" r="r" t="t"/>
              <a:pathLst>
                <a:path extrusionOk="0" h="1026" w="1026">
                  <a:moveTo>
                    <a:pt x="514" y="1"/>
                  </a:moveTo>
                  <a:cubicBezTo>
                    <a:pt x="230" y="1"/>
                    <a:pt x="1" y="230"/>
                    <a:pt x="1" y="514"/>
                  </a:cubicBezTo>
                  <a:cubicBezTo>
                    <a:pt x="1" y="796"/>
                    <a:pt x="230" y="1025"/>
                    <a:pt x="514" y="1025"/>
                  </a:cubicBezTo>
                  <a:cubicBezTo>
                    <a:pt x="796" y="1025"/>
                    <a:pt x="1025" y="796"/>
                    <a:pt x="1025" y="514"/>
                  </a:cubicBezTo>
                  <a:cubicBezTo>
                    <a:pt x="1025" y="230"/>
                    <a:pt x="796" y="1"/>
                    <a:pt x="5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1067057" y="4244951"/>
              <a:ext cx="36752" cy="36707"/>
            </a:xfrm>
            <a:custGeom>
              <a:rect b="b" l="l" r="r" t="t"/>
              <a:pathLst>
                <a:path extrusionOk="0" h="831" w="832">
                  <a:moveTo>
                    <a:pt x="416" y="0"/>
                  </a:moveTo>
                  <a:cubicBezTo>
                    <a:pt x="187" y="0"/>
                    <a:pt x="1" y="186"/>
                    <a:pt x="1" y="415"/>
                  </a:cubicBezTo>
                  <a:cubicBezTo>
                    <a:pt x="1" y="646"/>
                    <a:pt x="187" y="831"/>
                    <a:pt x="416" y="831"/>
                  </a:cubicBezTo>
                  <a:cubicBezTo>
                    <a:pt x="645" y="831"/>
                    <a:pt x="831" y="646"/>
                    <a:pt x="831" y="415"/>
                  </a:cubicBezTo>
                  <a:cubicBezTo>
                    <a:pt x="831" y="186"/>
                    <a:pt x="645" y="0"/>
                    <a:pt x="4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1325554" y="4231479"/>
              <a:ext cx="24781" cy="24781"/>
            </a:xfrm>
            <a:custGeom>
              <a:rect b="b" l="l" r="r" t="t"/>
              <a:pathLst>
                <a:path extrusionOk="0" h="561" w="561">
                  <a:moveTo>
                    <a:pt x="280" y="0"/>
                  </a:moveTo>
                  <a:cubicBezTo>
                    <a:pt x="125" y="0"/>
                    <a:pt x="0" y="125"/>
                    <a:pt x="0" y="280"/>
                  </a:cubicBezTo>
                  <a:cubicBezTo>
                    <a:pt x="0" y="436"/>
                    <a:pt x="125" y="560"/>
                    <a:pt x="280" y="560"/>
                  </a:cubicBezTo>
                  <a:cubicBezTo>
                    <a:pt x="435" y="560"/>
                    <a:pt x="561" y="436"/>
                    <a:pt x="561" y="280"/>
                  </a:cubicBezTo>
                  <a:cubicBezTo>
                    <a:pt x="561" y="125"/>
                    <a:pt x="435" y="0"/>
                    <a:pt x="2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1337922" y="4056644"/>
              <a:ext cx="23765" cy="23721"/>
            </a:xfrm>
            <a:custGeom>
              <a:rect b="b" l="l" r="r" t="t"/>
              <a:pathLst>
                <a:path extrusionOk="0" h="537" w="538">
                  <a:moveTo>
                    <a:pt x="268" y="0"/>
                  </a:moveTo>
                  <a:cubicBezTo>
                    <a:pt x="121" y="0"/>
                    <a:pt x="0" y="120"/>
                    <a:pt x="0" y="268"/>
                  </a:cubicBezTo>
                  <a:cubicBezTo>
                    <a:pt x="0" y="416"/>
                    <a:pt x="121" y="537"/>
                    <a:pt x="268" y="537"/>
                  </a:cubicBezTo>
                  <a:cubicBezTo>
                    <a:pt x="417" y="537"/>
                    <a:pt x="537" y="416"/>
                    <a:pt x="537" y="268"/>
                  </a:cubicBezTo>
                  <a:cubicBezTo>
                    <a:pt x="537" y="120"/>
                    <a:pt x="417" y="0"/>
                    <a:pt x="2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5"/>
            <p:cNvSpPr/>
            <p:nvPr/>
          </p:nvSpPr>
          <p:spPr>
            <a:xfrm>
              <a:off x="1034987" y="4030405"/>
              <a:ext cx="36089" cy="36045"/>
            </a:xfrm>
            <a:custGeom>
              <a:rect b="b" l="l" r="r" t="t"/>
              <a:pathLst>
                <a:path extrusionOk="0" h="816" w="817">
                  <a:moveTo>
                    <a:pt x="409" y="1"/>
                  </a:moveTo>
                  <a:cubicBezTo>
                    <a:pt x="184" y="1"/>
                    <a:pt x="1" y="183"/>
                    <a:pt x="1" y="408"/>
                  </a:cubicBezTo>
                  <a:cubicBezTo>
                    <a:pt x="1" y="634"/>
                    <a:pt x="184" y="815"/>
                    <a:pt x="409" y="815"/>
                  </a:cubicBezTo>
                  <a:cubicBezTo>
                    <a:pt x="634" y="815"/>
                    <a:pt x="817" y="634"/>
                    <a:pt x="817" y="408"/>
                  </a:cubicBezTo>
                  <a:cubicBezTo>
                    <a:pt x="817" y="183"/>
                    <a:pt x="634" y="1"/>
                    <a:pt x="4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5"/>
            <p:cNvSpPr/>
            <p:nvPr/>
          </p:nvSpPr>
          <p:spPr>
            <a:xfrm>
              <a:off x="1372554" y="4131384"/>
              <a:ext cx="36752" cy="36796"/>
            </a:xfrm>
            <a:custGeom>
              <a:rect b="b" l="l" r="r" t="t"/>
              <a:pathLst>
                <a:path extrusionOk="0" h="833" w="832">
                  <a:moveTo>
                    <a:pt x="417" y="1"/>
                  </a:moveTo>
                  <a:cubicBezTo>
                    <a:pt x="186" y="1"/>
                    <a:pt x="0" y="187"/>
                    <a:pt x="0" y="417"/>
                  </a:cubicBezTo>
                  <a:cubicBezTo>
                    <a:pt x="0" y="646"/>
                    <a:pt x="186" y="832"/>
                    <a:pt x="417" y="832"/>
                  </a:cubicBezTo>
                  <a:cubicBezTo>
                    <a:pt x="646" y="832"/>
                    <a:pt x="832" y="646"/>
                    <a:pt x="832" y="417"/>
                  </a:cubicBezTo>
                  <a:cubicBezTo>
                    <a:pt x="832" y="187"/>
                    <a:pt x="646" y="1"/>
                    <a:pt x="4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1218215" y="4285855"/>
              <a:ext cx="23102" cy="23102"/>
            </a:xfrm>
            <a:custGeom>
              <a:rect b="b" l="l" r="r" t="t"/>
              <a:pathLst>
                <a:path extrusionOk="0" h="523" w="523">
                  <a:moveTo>
                    <a:pt x="261" y="1"/>
                  </a:moveTo>
                  <a:cubicBezTo>
                    <a:pt x="117" y="1"/>
                    <a:pt x="0" y="118"/>
                    <a:pt x="0" y="262"/>
                  </a:cubicBezTo>
                  <a:cubicBezTo>
                    <a:pt x="0" y="406"/>
                    <a:pt x="117" y="523"/>
                    <a:pt x="261" y="523"/>
                  </a:cubicBezTo>
                  <a:cubicBezTo>
                    <a:pt x="405" y="523"/>
                    <a:pt x="522" y="406"/>
                    <a:pt x="522" y="262"/>
                  </a:cubicBezTo>
                  <a:cubicBezTo>
                    <a:pt x="522" y="118"/>
                    <a:pt x="405" y="1"/>
                    <a:pt x="2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1274491" y="3969624"/>
              <a:ext cx="20673" cy="20717"/>
            </a:xfrm>
            <a:custGeom>
              <a:rect b="b" l="l" r="r" t="t"/>
              <a:pathLst>
                <a:path extrusionOk="0" h="469" w="468">
                  <a:moveTo>
                    <a:pt x="234" y="1"/>
                  </a:moveTo>
                  <a:cubicBezTo>
                    <a:pt x="106" y="1"/>
                    <a:pt x="0" y="106"/>
                    <a:pt x="0" y="234"/>
                  </a:cubicBezTo>
                  <a:cubicBezTo>
                    <a:pt x="0" y="364"/>
                    <a:pt x="106" y="468"/>
                    <a:pt x="234" y="468"/>
                  </a:cubicBezTo>
                  <a:cubicBezTo>
                    <a:pt x="363" y="468"/>
                    <a:pt x="468" y="364"/>
                    <a:pt x="468" y="234"/>
                  </a:cubicBezTo>
                  <a:cubicBezTo>
                    <a:pt x="468" y="106"/>
                    <a:pt x="363" y="1"/>
                    <a:pt x="2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5"/>
            <p:cNvSpPr/>
            <p:nvPr/>
          </p:nvSpPr>
          <p:spPr>
            <a:xfrm>
              <a:off x="1053054" y="4137656"/>
              <a:ext cx="20275" cy="20275"/>
            </a:xfrm>
            <a:custGeom>
              <a:rect b="b" l="l" r="r" t="t"/>
              <a:pathLst>
                <a:path extrusionOk="0" h="459" w="459">
                  <a:moveTo>
                    <a:pt x="230" y="0"/>
                  </a:moveTo>
                  <a:cubicBezTo>
                    <a:pt x="102" y="0"/>
                    <a:pt x="0" y="103"/>
                    <a:pt x="0" y="230"/>
                  </a:cubicBezTo>
                  <a:cubicBezTo>
                    <a:pt x="0" y="357"/>
                    <a:pt x="102" y="459"/>
                    <a:pt x="230" y="459"/>
                  </a:cubicBezTo>
                  <a:cubicBezTo>
                    <a:pt x="355" y="459"/>
                    <a:pt x="459" y="357"/>
                    <a:pt x="459" y="230"/>
                  </a:cubicBezTo>
                  <a:cubicBezTo>
                    <a:pt x="459" y="103"/>
                    <a:pt x="355" y="0"/>
                    <a:pt x="2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5"/>
            <p:cNvSpPr/>
            <p:nvPr/>
          </p:nvSpPr>
          <p:spPr>
            <a:xfrm>
              <a:off x="1181596" y="3958758"/>
              <a:ext cx="107251" cy="194050"/>
            </a:xfrm>
            <a:custGeom>
              <a:rect b="b" l="l" r="r" t="t"/>
              <a:pathLst>
                <a:path extrusionOk="0" h="4393" w="2428">
                  <a:moveTo>
                    <a:pt x="194" y="1"/>
                  </a:moveTo>
                  <a:lnTo>
                    <a:pt x="0" y="36"/>
                  </a:lnTo>
                  <a:lnTo>
                    <a:pt x="792" y="4393"/>
                  </a:lnTo>
                  <a:lnTo>
                    <a:pt x="2428" y="519"/>
                  </a:lnTo>
                  <a:lnTo>
                    <a:pt x="2246" y="443"/>
                  </a:lnTo>
                  <a:lnTo>
                    <a:pt x="868" y="3708"/>
                  </a:lnTo>
                  <a:lnTo>
                    <a:pt x="1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5"/>
            <p:cNvSpPr/>
            <p:nvPr/>
          </p:nvSpPr>
          <p:spPr>
            <a:xfrm>
              <a:off x="1050934" y="4044585"/>
              <a:ext cx="182697" cy="107604"/>
            </a:xfrm>
            <a:custGeom>
              <a:rect b="b" l="l" r="r" t="t"/>
              <a:pathLst>
                <a:path extrusionOk="0" h="2436" w="4136">
                  <a:moveTo>
                    <a:pt x="95" y="1"/>
                  </a:moveTo>
                  <a:lnTo>
                    <a:pt x="1" y="174"/>
                  </a:lnTo>
                  <a:lnTo>
                    <a:pt x="3439" y="2031"/>
                  </a:lnTo>
                  <a:lnTo>
                    <a:pt x="271" y="2238"/>
                  </a:lnTo>
                  <a:lnTo>
                    <a:pt x="283" y="2435"/>
                  </a:lnTo>
                  <a:lnTo>
                    <a:pt x="4136" y="2183"/>
                  </a:lnTo>
                  <a:lnTo>
                    <a:pt x="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5"/>
            <p:cNvSpPr/>
            <p:nvPr/>
          </p:nvSpPr>
          <p:spPr>
            <a:xfrm>
              <a:off x="1202622" y="4064595"/>
              <a:ext cx="188661" cy="89538"/>
            </a:xfrm>
            <a:custGeom>
              <a:rect b="b" l="l" r="r" t="t"/>
              <a:pathLst>
                <a:path extrusionOk="0" h="2027" w="4271">
                  <a:moveTo>
                    <a:pt x="3286" y="0"/>
                  </a:moveTo>
                  <a:lnTo>
                    <a:pt x="1" y="1728"/>
                  </a:lnTo>
                  <a:lnTo>
                    <a:pt x="4257" y="2027"/>
                  </a:lnTo>
                  <a:lnTo>
                    <a:pt x="4270" y="1830"/>
                  </a:lnTo>
                  <a:lnTo>
                    <a:pt x="706" y="1581"/>
                  </a:lnTo>
                  <a:lnTo>
                    <a:pt x="3378" y="175"/>
                  </a:lnTo>
                  <a:lnTo>
                    <a:pt x="3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5"/>
            <p:cNvSpPr/>
            <p:nvPr/>
          </p:nvSpPr>
          <p:spPr>
            <a:xfrm>
              <a:off x="1213091" y="4127276"/>
              <a:ext cx="127747" cy="170462"/>
            </a:xfrm>
            <a:custGeom>
              <a:rect b="b" l="l" r="r" t="t"/>
              <a:pathLst>
                <a:path extrusionOk="0" h="3859" w="2892">
                  <a:moveTo>
                    <a:pt x="1" y="1"/>
                  </a:moveTo>
                  <a:lnTo>
                    <a:pt x="279" y="3859"/>
                  </a:lnTo>
                  <a:lnTo>
                    <a:pt x="476" y="3845"/>
                  </a:lnTo>
                  <a:lnTo>
                    <a:pt x="232" y="469"/>
                  </a:lnTo>
                  <a:lnTo>
                    <a:pt x="2761" y="2713"/>
                  </a:lnTo>
                  <a:lnTo>
                    <a:pt x="2891" y="2565"/>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5"/>
            <p:cNvSpPr/>
            <p:nvPr/>
          </p:nvSpPr>
          <p:spPr>
            <a:xfrm>
              <a:off x="1082605" y="4134255"/>
              <a:ext cx="138790" cy="132032"/>
            </a:xfrm>
            <a:custGeom>
              <a:rect b="b" l="l" r="r" t="t"/>
              <a:pathLst>
                <a:path extrusionOk="0" h="2989" w="3142">
                  <a:moveTo>
                    <a:pt x="3007" y="0"/>
                  </a:moveTo>
                  <a:lnTo>
                    <a:pt x="1" y="2845"/>
                  </a:lnTo>
                  <a:lnTo>
                    <a:pt x="137" y="2988"/>
                  </a:lnTo>
                  <a:lnTo>
                    <a:pt x="3142" y="143"/>
                  </a:lnTo>
                  <a:lnTo>
                    <a:pt x="30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0" name="Google Shape;270;p5"/>
          <p:cNvSpPr/>
          <p:nvPr/>
        </p:nvSpPr>
        <p:spPr>
          <a:xfrm>
            <a:off x="651051" y="2867311"/>
            <a:ext cx="124346" cy="96517"/>
          </a:xfrm>
          <a:custGeom>
            <a:rect b="b" l="l" r="r" t="t"/>
            <a:pathLst>
              <a:path extrusionOk="0" h="2185" w="2815">
                <a:moveTo>
                  <a:pt x="1407" y="1"/>
                </a:moveTo>
                <a:cubicBezTo>
                  <a:pt x="2" y="1"/>
                  <a:pt x="0" y="2184"/>
                  <a:pt x="1407" y="2184"/>
                </a:cubicBezTo>
                <a:cubicBezTo>
                  <a:pt x="2812" y="2184"/>
                  <a:pt x="2815" y="1"/>
                  <a:pt x="140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1" name="Google Shape;271;p5"/>
          <p:cNvGrpSpPr/>
          <p:nvPr/>
        </p:nvGrpSpPr>
        <p:grpSpPr>
          <a:xfrm>
            <a:off x="552649" y="4284778"/>
            <a:ext cx="321165" cy="319232"/>
            <a:chOff x="1034987" y="3936892"/>
            <a:chExt cx="374318" cy="372065"/>
          </a:xfrm>
        </p:grpSpPr>
        <p:sp>
          <p:nvSpPr>
            <p:cNvPr id="272" name="Google Shape;272;p5"/>
            <p:cNvSpPr/>
            <p:nvPr/>
          </p:nvSpPr>
          <p:spPr>
            <a:xfrm>
              <a:off x="1110876" y="4030317"/>
              <a:ext cx="214678" cy="214678"/>
            </a:xfrm>
            <a:custGeom>
              <a:rect b="b" l="l" r="r" t="t"/>
              <a:pathLst>
                <a:path extrusionOk="0" h="4860" w="4860">
                  <a:moveTo>
                    <a:pt x="2430" y="1"/>
                  </a:moveTo>
                  <a:cubicBezTo>
                    <a:pt x="1088" y="1"/>
                    <a:pt x="0" y="1088"/>
                    <a:pt x="0" y="2430"/>
                  </a:cubicBezTo>
                  <a:cubicBezTo>
                    <a:pt x="0" y="3772"/>
                    <a:pt x="1088" y="4859"/>
                    <a:pt x="2430" y="4859"/>
                  </a:cubicBezTo>
                  <a:cubicBezTo>
                    <a:pt x="3772" y="4859"/>
                    <a:pt x="4859" y="3772"/>
                    <a:pt x="4859" y="2430"/>
                  </a:cubicBezTo>
                  <a:cubicBezTo>
                    <a:pt x="4859" y="1088"/>
                    <a:pt x="3772" y="1"/>
                    <a:pt x="243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5"/>
            <p:cNvSpPr/>
            <p:nvPr/>
          </p:nvSpPr>
          <p:spPr>
            <a:xfrm>
              <a:off x="1163220" y="3936892"/>
              <a:ext cx="45321" cy="45321"/>
            </a:xfrm>
            <a:custGeom>
              <a:rect b="b" l="l" r="r" t="t"/>
              <a:pathLst>
                <a:path extrusionOk="0" h="1026" w="1026">
                  <a:moveTo>
                    <a:pt x="514" y="1"/>
                  </a:moveTo>
                  <a:cubicBezTo>
                    <a:pt x="230" y="1"/>
                    <a:pt x="1" y="230"/>
                    <a:pt x="1" y="514"/>
                  </a:cubicBezTo>
                  <a:cubicBezTo>
                    <a:pt x="1" y="796"/>
                    <a:pt x="230" y="1025"/>
                    <a:pt x="514" y="1025"/>
                  </a:cubicBezTo>
                  <a:cubicBezTo>
                    <a:pt x="796" y="1025"/>
                    <a:pt x="1025" y="796"/>
                    <a:pt x="1025" y="514"/>
                  </a:cubicBezTo>
                  <a:cubicBezTo>
                    <a:pt x="1025" y="230"/>
                    <a:pt x="796" y="1"/>
                    <a:pt x="51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5"/>
            <p:cNvSpPr/>
            <p:nvPr/>
          </p:nvSpPr>
          <p:spPr>
            <a:xfrm>
              <a:off x="1067057" y="4244951"/>
              <a:ext cx="36752" cy="36707"/>
            </a:xfrm>
            <a:custGeom>
              <a:rect b="b" l="l" r="r" t="t"/>
              <a:pathLst>
                <a:path extrusionOk="0" h="831" w="832">
                  <a:moveTo>
                    <a:pt x="416" y="0"/>
                  </a:moveTo>
                  <a:cubicBezTo>
                    <a:pt x="187" y="0"/>
                    <a:pt x="1" y="186"/>
                    <a:pt x="1" y="415"/>
                  </a:cubicBezTo>
                  <a:cubicBezTo>
                    <a:pt x="1" y="646"/>
                    <a:pt x="187" y="831"/>
                    <a:pt x="416" y="831"/>
                  </a:cubicBezTo>
                  <a:cubicBezTo>
                    <a:pt x="645" y="831"/>
                    <a:pt x="831" y="646"/>
                    <a:pt x="831" y="415"/>
                  </a:cubicBezTo>
                  <a:cubicBezTo>
                    <a:pt x="831" y="186"/>
                    <a:pt x="645" y="0"/>
                    <a:pt x="41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5"/>
            <p:cNvSpPr/>
            <p:nvPr/>
          </p:nvSpPr>
          <p:spPr>
            <a:xfrm>
              <a:off x="1325554" y="4231479"/>
              <a:ext cx="24781" cy="24781"/>
            </a:xfrm>
            <a:custGeom>
              <a:rect b="b" l="l" r="r" t="t"/>
              <a:pathLst>
                <a:path extrusionOk="0" h="561" w="561">
                  <a:moveTo>
                    <a:pt x="280" y="0"/>
                  </a:moveTo>
                  <a:cubicBezTo>
                    <a:pt x="125" y="0"/>
                    <a:pt x="0" y="125"/>
                    <a:pt x="0" y="280"/>
                  </a:cubicBezTo>
                  <a:cubicBezTo>
                    <a:pt x="0" y="436"/>
                    <a:pt x="125" y="560"/>
                    <a:pt x="280" y="560"/>
                  </a:cubicBezTo>
                  <a:cubicBezTo>
                    <a:pt x="435" y="560"/>
                    <a:pt x="561" y="436"/>
                    <a:pt x="561" y="280"/>
                  </a:cubicBezTo>
                  <a:cubicBezTo>
                    <a:pt x="561" y="125"/>
                    <a:pt x="435" y="0"/>
                    <a:pt x="28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5"/>
            <p:cNvSpPr/>
            <p:nvPr/>
          </p:nvSpPr>
          <p:spPr>
            <a:xfrm>
              <a:off x="1337922" y="4056644"/>
              <a:ext cx="23765" cy="23721"/>
            </a:xfrm>
            <a:custGeom>
              <a:rect b="b" l="l" r="r" t="t"/>
              <a:pathLst>
                <a:path extrusionOk="0" h="537" w="538">
                  <a:moveTo>
                    <a:pt x="268" y="0"/>
                  </a:moveTo>
                  <a:cubicBezTo>
                    <a:pt x="121" y="0"/>
                    <a:pt x="0" y="120"/>
                    <a:pt x="0" y="268"/>
                  </a:cubicBezTo>
                  <a:cubicBezTo>
                    <a:pt x="0" y="416"/>
                    <a:pt x="121" y="537"/>
                    <a:pt x="268" y="537"/>
                  </a:cubicBezTo>
                  <a:cubicBezTo>
                    <a:pt x="417" y="537"/>
                    <a:pt x="537" y="416"/>
                    <a:pt x="537" y="268"/>
                  </a:cubicBezTo>
                  <a:cubicBezTo>
                    <a:pt x="537" y="120"/>
                    <a:pt x="417" y="0"/>
                    <a:pt x="2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5"/>
            <p:cNvSpPr/>
            <p:nvPr/>
          </p:nvSpPr>
          <p:spPr>
            <a:xfrm>
              <a:off x="1034987" y="4030405"/>
              <a:ext cx="36089" cy="36045"/>
            </a:xfrm>
            <a:custGeom>
              <a:rect b="b" l="l" r="r" t="t"/>
              <a:pathLst>
                <a:path extrusionOk="0" h="816" w="817">
                  <a:moveTo>
                    <a:pt x="409" y="1"/>
                  </a:moveTo>
                  <a:cubicBezTo>
                    <a:pt x="184" y="1"/>
                    <a:pt x="1" y="183"/>
                    <a:pt x="1" y="408"/>
                  </a:cubicBezTo>
                  <a:cubicBezTo>
                    <a:pt x="1" y="634"/>
                    <a:pt x="184" y="815"/>
                    <a:pt x="409" y="815"/>
                  </a:cubicBezTo>
                  <a:cubicBezTo>
                    <a:pt x="634" y="815"/>
                    <a:pt x="817" y="634"/>
                    <a:pt x="817" y="408"/>
                  </a:cubicBezTo>
                  <a:cubicBezTo>
                    <a:pt x="817" y="183"/>
                    <a:pt x="634" y="1"/>
                    <a:pt x="4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5"/>
            <p:cNvSpPr/>
            <p:nvPr/>
          </p:nvSpPr>
          <p:spPr>
            <a:xfrm>
              <a:off x="1372554" y="4131384"/>
              <a:ext cx="36752" cy="36796"/>
            </a:xfrm>
            <a:custGeom>
              <a:rect b="b" l="l" r="r" t="t"/>
              <a:pathLst>
                <a:path extrusionOk="0" h="833" w="832">
                  <a:moveTo>
                    <a:pt x="417" y="1"/>
                  </a:moveTo>
                  <a:cubicBezTo>
                    <a:pt x="186" y="1"/>
                    <a:pt x="0" y="187"/>
                    <a:pt x="0" y="417"/>
                  </a:cubicBezTo>
                  <a:cubicBezTo>
                    <a:pt x="0" y="646"/>
                    <a:pt x="186" y="832"/>
                    <a:pt x="417" y="832"/>
                  </a:cubicBezTo>
                  <a:cubicBezTo>
                    <a:pt x="646" y="832"/>
                    <a:pt x="832" y="646"/>
                    <a:pt x="832" y="417"/>
                  </a:cubicBezTo>
                  <a:cubicBezTo>
                    <a:pt x="832" y="187"/>
                    <a:pt x="646" y="1"/>
                    <a:pt x="41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5"/>
            <p:cNvSpPr/>
            <p:nvPr/>
          </p:nvSpPr>
          <p:spPr>
            <a:xfrm>
              <a:off x="1218215" y="4285855"/>
              <a:ext cx="23102" cy="23102"/>
            </a:xfrm>
            <a:custGeom>
              <a:rect b="b" l="l" r="r" t="t"/>
              <a:pathLst>
                <a:path extrusionOk="0" h="523" w="523">
                  <a:moveTo>
                    <a:pt x="261" y="1"/>
                  </a:moveTo>
                  <a:cubicBezTo>
                    <a:pt x="117" y="1"/>
                    <a:pt x="0" y="118"/>
                    <a:pt x="0" y="262"/>
                  </a:cubicBezTo>
                  <a:cubicBezTo>
                    <a:pt x="0" y="406"/>
                    <a:pt x="117" y="523"/>
                    <a:pt x="261" y="523"/>
                  </a:cubicBezTo>
                  <a:cubicBezTo>
                    <a:pt x="405" y="523"/>
                    <a:pt x="522" y="406"/>
                    <a:pt x="522" y="262"/>
                  </a:cubicBezTo>
                  <a:cubicBezTo>
                    <a:pt x="522" y="118"/>
                    <a:pt x="405" y="1"/>
                    <a:pt x="261"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5"/>
            <p:cNvSpPr/>
            <p:nvPr/>
          </p:nvSpPr>
          <p:spPr>
            <a:xfrm>
              <a:off x="1274491" y="3969624"/>
              <a:ext cx="20673" cy="20717"/>
            </a:xfrm>
            <a:custGeom>
              <a:rect b="b" l="l" r="r" t="t"/>
              <a:pathLst>
                <a:path extrusionOk="0" h="469" w="468">
                  <a:moveTo>
                    <a:pt x="234" y="1"/>
                  </a:moveTo>
                  <a:cubicBezTo>
                    <a:pt x="106" y="1"/>
                    <a:pt x="0" y="106"/>
                    <a:pt x="0" y="234"/>
                  </a:cubicBezTo>
                  <a:cubicBezTo>
                    <a:pt x="0" y="364"/>
                    <a:pt x="106" y="468"/>
                    <a:pt x="234" y="468"/>
                  </a:cubicBezTo>
                  <a:cubicBezTo>
                    <a:pt x="363" y="468"/>
                    <a:pt x="468" y="364"/>
                    <a:pt x="468" y="234"/>
                  </a:cubicBezTo>
                  <a:cubicBezTo>
                    <a:pt x="468" y="106"/>
                    <a:pt x="363" y="1"/>
                    <a:pt x="23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5"/>
            <p:cNvSpPr/>
            <p:nvPr/>
          </p:nvSpPr>
          <p:spPr>
            <a:xfrm>
              <a:off x="1053054" y="4137656"/>
              <a:ext cx="20275" cy="20275"/>
            </a:xfrm>
            <a:custGeom>
              <a:rect b="b" l="l" r="r" t="t"/>
              <a:pathLst>
                <a:path extrusionOk="0" h="459" w="459">
                  <a:moveTo>
                    <a:pt x="230" y="0"/>
                  </a:moveTo>
                  <a:cubicBezTo>
                    <a:pt x="102" y="0"/>
                    <a:pt x="0" y="103"/>
                    <a:pt x="0" y="230"/>
                  </a:cubicBezTo>
                  <a:cubicBezTo>
                    <a:pt x="0" y="357"/>
                    <a:pt x="102" y="459"/>
                    <a:pt x="230" y="459"/>
                  </a:cubicBezTo>
                  <a:cubicBezTo>
                    <a:pt x="355" y="459"/>
                    <a:pt x="459" y="357"/>
                    <a:pt x="459" y="230"/>
                  </a:cubicBezTo>
                  <a:cubicBezTo>
                    <a:pt x="459" y="103"/>
                    <a:pt x="355" y="0"/>
                    <a:pt x="23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5"/>
            <p:cNvSpPr/>
            <p:nvPr/>
          </p:nvSpPr>
          <p:spPr>
            <a:xfrm>
              <a:off x="1181596" y="3958758"/>
              <a:ext cx="107251" cy="194050"/>
            </a:xfrm>
            <a:custGeom>
              <a:rect b="b" l="l" r="r" t="t"/>
              <a:pathLst>
                <a:path extrusionOk="0" h="4393" w="2428">
                  <a:moveTo>
                    <a:pt x="194" y="1"/>
                  </a:moveTo>
                  <a:lnTo>
                    <a:pt x="0" y="36"/>
                  </a:lnTo>
                  <a:lnTo>
                    <a:pt x="792" y="4393"/>
                  </a:lnTo>
                  <a:lnTo>
                    <a:pt x="2428" y="519"/>
                  </a:lnTo>
                  <a:lnTo>
                    <a:pt x="2246" y="443"/>
                  </a:lnTo>
                  <a:lnTo>
                    <a:pt x="868" y="3708"/>
                  </a:lnTo>
                  <a:lnTo>
                    <a:pt x="1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5"/>
            <p:cNvSpPr/>
            <p:nvPr/>
          </p:nvSpPr>
          <p:spPr>
            <a:xfrm>
              <a:off x="1050934" y="4044585"/>
              <a:ext cx="182697" cy="107604"/>
            </a:xfrm>
            <a:custGeom>
              <a:rect b="b" l="l" r="r" t="t"/>
              <a:pathLst>
                <a:path extrusionOk="0" h="2436" w="4136">
                  <a:moveTo>
                    <a:pt x="95" y="1"/>
                  </a:moveTo>
                  <a:lnTo>
                    <a:pt x="1" y="174"/>
                  </a:lnTo>
                  <a:lnTo>
                    <a:pt x="3439" y="2031"/>
                  </a:lnTo>
                  <a:lnTo>
                    <a:pt x="271" y="2238"/>
                  </a:lnTo>
                  <a:lnTo>
                    <a:pt x="283" y="2435"/>
                  </a:lnTo>
                  <a:lnTo>
                    <a:pt x="4136" y="2183"/>
                  </a:lnTo>
                  <a:lnTo>
                    <a:pt x="95"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5"/>
            <p:cNvSpPr/>
            <p:nvPr/>
          </p:nvSpPr>
          <p:spPr>
            <a:xfrm>
              <a:off x="1202622" y="4064595"/>
              <a:ext cx="188661" cy="89538"/>
            </a:xfrm>
            <a:custGeom>
              <a:rect b="b" l="l" r="r" t="t"/>
              <a:pathLst>
                <a:path extrusionOk="0" h="2027" w="4271">
                  <a:moveTo>
                    <a:pt x="3286" y="0"/>
                  </a:moveTo>
                  <a:lnTo>
                    <a:pt x="1" y="1728"/>
                  </a:lnTo>
                  <a:lnTo>
                    <a:pt x="4257" y="2027"/>
                  </a:lnTo>
                  <a:lnTo>
                    <a:pt x="4270" y="1830"/>
                  </a:lnTo>
                  <a:lnTo>
                    <a:pt x="706" y="1581"/>
                  </a:lnTo>
                  <a:lnTo>
                    <a:pt x="3378" y="175"/>
                  </a:lnTo>
                  <a:lnTo>
                    <a:pt x="3286"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5"/>
            <p:cNvSpPr/>
            <p:nvPr/>
          </p:nvSpPr>
          <p:spPr>
            <a:xfrm>
              <a:off x="1213091" y="4127276"/>
              <a:ext cx="127747" cy="170462"/>
            </a:xfrm>
            <a:custGeom>
              <a:rect b="b" l="l" r="r" t="t"/>
              <a:pathLst>
                <a:path extrusionOk="0" h="3859" w="2892">
                  <a:moveTo>
                    <a:pt x="1" y="1"/>
                  </a:moveTo>
                  <a:lnTo>
                    <a:pt x="279" y="3859"/>
                  </a:lnTo>
                  <a:lnTo>
                    <a:pt x="476" y="3845"/>
                  </a:lnTo>
                  <a:lnTo>
                    <a:pt x="232" y="469"/>
                  </a:lnTo>
                  <a:lnTo>
                    <a:pt x="2761" y="2713"/>
                  </a:lnTo>
                  <a:lnTo>
                    <a:pt x="2891" y="2565"/>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5"/>
            <p:cNvSpPr/>
            <p:nvPr/>
          </p:nvSpPr>
          <p:spPr>
            <a:xfrm>
              <a:off x="1082605" y="4134255"/>
              <a:ext cx="138790" cy="132032"/>
            </a:xfrm>
            <a:custGeom>
              <a:rect b="b" l="l" r="r" t="t"/>
              <a:pathLst>
                <a:path extrusionOk="0" h="2989" w="3142">
                  <a:moveTo>
                    <a:pt x="3007" y="0"/>
                  </a:moveTo>
                  <a:lnTo>
                    <a:pt x="1" y="2845"/>
                  </a:lnTo>
                  <a:lnTo>
                    <a:pt x="137" y="2988"/>
                  </a:lnTo>
                  <a:lnTo>
                    <a:pt x="3142" y="143"/>
                  </a:lnTo>
                  <a:lnTo>
                    <a:pt x="300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7" name="Google Shape;287;p5"/>
          <p:cNvSpPr/>
          <p:nvPr/>
        </p:nvSpPr>
        <p:spPr>
          <a:xfrm>
            <a:off x="3232239" y="4421723"/>
            <a:ext cx="124346" cy="96517"/>
          </a:xfrm>
          <a:custGeom>
            <a:rect b="b" l="l" r="r" t="t"/>
            <a:pathLst>
              <a:path extrusionOk="0" h="2185" w="2815">
                <a:moveTo>
                  <a:pt x="1407" y="1"/>
                </a:moveTo>
                <a:cubicBezTo>
                  <a:pt x="2" y="1"/>
                  <a:pt x="0" y="2184"/>
                  <a:pt x="1407" y="2184"/>
                </a:cubicBezTo>
                <a:cubicBezTo>
                  <a:pt x="2812" y="2184"/>
                  <a:pt x="2815" y="1"/>
                  <a:pt x="14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8" name="Shape 288"/>
        <p:cNvGrpSpPr/>
        <p:nvPr/>
      </p:nvGrpSpPr>
      <p:grpSpPr>
        <a:xfrm>
          <a:off x="0" y="0"/>
          <a:ext cx="0" cy="0"/>
          <a:chOff x="0" y="0"/>
          <a:chExt cx="0" cy="0"/>
        </a:xfrm>
      </p:grpSpPr>
      <p:grpSp>
        <p:nvGrpSpPr>
          <p:cNvPr id="289" name="Google Shape;289;p6"/>
          <p:cNvGrpSpPr/>
          <p:nvPr/>
        </p:nvGrpSpPr>
        <p:grpSpPr>
          <a:xfrm>
            <a:off x="-12700" y="3175"/>
            <a:ext cx="9220200" cy="5200800"/>
            <a:chOff x="-12700" y="3175"/>
            <a:chExt cx="9220200" cy="5200800"/>
          </a:xfrm>
        </p:grpSpPr>
        <p:cxnSp>
          <p:nvCxnSpPr>
            <p:cNvPr id="290" name="Google Shape;290;p6"/>
            <p:cNvCxnSpPr/>
            <p:nvPr/>
          </p:nvCxnSpPr>
          <p:spPr>
            <a:xfrm>
              <a:off x="71221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291" name="Google Shape;291;p6"/>
            <p:cNvCxnSpPr/>
            <p:nvPr/>
          </p:nvCxnSpPr>
          <p:spPr>
            <a:xfrm>
              <a:off x="156994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292" name="Google Shape;292;p6"/>
            <p:cNvCxnSpPr/>
            <p:nvPr/>
          </p:nvCxnSpPr>
          <p:spPr>
            <a:xfrm>
              <a:off x="242767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293" name="Google Shape;293;p6"/>
            <p:cNvCxnSpPr/>
            <p:nvPr/>
          </p:nvCxnSpPr>
          <p:spPr>
            <a:xfrm>
              <a:off x="328540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294" name="Google Shape;294;p6"/>
            <p:cNvCxnSpPr/>
            <p:nvPr/>
          </p:nvCxnSpPr>
          <p:spPr>
            <a:xfrm>
              <a:off x="414313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295" name="Google Shape;295;p6"/>
            <p:cNvCxnSpPr/>
            <p:nvPr/>
          </p:nvCxnSpPr>
          <p:spPr>
            <a:xfrm>
              <a:off x="500086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296" name="Google Shape;296;p6"/>
            <p:cNvCxnSpPr/>
            <p:nvPr/>
          </p:nvCxnSpPr>
          <p:spPr>
            <a:xfrm>
              <a:off x="585859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297" name="Google Shape;297;p6"/>
            <p:cNvCxnSpPr/>
            <p:nvPr/>
          </p:nvCxnSpPr>
          <p:spPr>
            <a:xfrm>
              <a:off x="671632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298" name="Google Shape;298;p6"/>
            <p:cNvCxnSpPr/>
            <p:nvPr/>
          </p:nvCxnSpPr>
          <p:spPr>
            <a:xfrm>
              <a:off x="7574057"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299" name="Google Shape;299;p6"/>
            <p:cNvCxnSpPr/>
            <p:nvPr/>
          </p:nvCxnSpPr>
          <p:spPr>
            <a:xfrm>
              <a:off x="8431788"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300" name="Google Shape;300;p6"/>
            <p:cNvCxnSpPr/>
            <p:nvPr/>
          </p:nvCxnSpPr>
          <p:spPr>
            <a:xfrm>
              <a:off x="-12700" y="67615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301" name="Google Shape;301;p6"/>
            <p:cNvCxnSpPr/>
            <p:nvPr/>
          </p:nvCxnSpPr>
          <p:spPr>
            <a:xfrm>
              <a:off x="-12700" y="143439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302" name="Google Shape;302;p6"/>
            <p:cNvCxnSpPr/>
            <p:nvPr/>
          </p:nvCxnSpPr>
          <p:spPr>
            <a:xfrm>
              <a:off x="-12700" y="219263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303" name="Google Shape;303;p6"/>
            <p:cNvCxnSpPr/>
            <p:nvPr/>
          </p:nvCxnSpPr>
          <p:spPr>
            <a:xfrm>
              <a:off x="-12700" y="295087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304" name="Google Shape;304;p6"/>
            <p:cNvCxnSpPr/>
            <p:nvPr/>
          </p:nvCxnSpPr>
          <p:spPr>
            <a:xfrm>
              <a:off x="-12700" y="370911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305" name="Google Shape;305;p6"/>
            <p:cNvCxnSpPr/>
            <p:nvPr/>
          </p:nvCxnSpPr>
          <p:spPr>
            <a:xfrm>
              <a:off x="-12700" y="4467350"/>
              <a:ext cx="9220200" cy="0"/>
            </a:xfrm>
            <a:prstGeom prst="straightConnector1">
              <a:avLst/>
            </a:prstGeom>
            <a:noFill/>
            <a:ln cap="flat" cmpd="sng" w="9525">
              <a:solidFill>
                <a:schemeClr val="accent4"/>
              </a:solidFill>
              <a:prstDash val="solid"/>
              <a:round/>
              <a:headEnd len="med" w="med" type="none"/>
              <a:tailEnd len="med" w="med" type="none"/>
            </a:ln>
          </p:spPr>
        </p:cxnSp>
      </p:grpSp>
      <p:sp>
        <p:nvSpPr>
          <p:cNvPr id="306" name="Google Shape;306;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7" name="Google Shape;307;p6"/>
          <p:cNvSpPr/>
          <p:nvPr/>
        </p:nvSpPr>
        <p:spPr>
          <a:xfrm>
            <a:off x="7068975" y="4180407"/>
            <a:ext cx="2451332" cy="1295877"/>
          </a:xfrm>
          <a:custGeom>
            <a:rect b="b" l="l" r="r" t="t"/>
            <a:pathLst>
              <a:path extrusionOk="0" h="96169" w="181917">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6"/>
          <p:cNvSpPr/>
          <p:nvPr/>
        </p:nvSpPr>
        <p:spPr>
          <a:xfrm rot="10800000">
            <a:off x="-852656" y="-263497"/>
            <a:ext cx="1882841" cy="995349"/>
          </a:xfrm>
          <a:custGeom>
            <a:rect b="b" l="l" r="r" t="t"/>
            <a:pathLst>
              <a:path extrusionOk="0" h="96169" w="181917">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6"/>
          <p:cNvSpPr/>
          <p:nvPr/>
        </p:nvSpPr>
        <p:spPr>
          <a:xfrm>
            <a:off x="311592" y="1398722"/>
            <a:ext cx="124390" cy="96517"/>
          </a:xfrm>
          <a:custGeom>
            <a:rect b="b" l="l" r="r" t="t"/>
            <a:pathLst>
              <a:path extrusionOk="0" h="2185" w="2816">
                <a:moveTo>
                  <a:pt x="1408" y="1"/>
                </a:moveTo>
                <a:cubicBezTo>
                  <a:pt x="3" y="1"/>
                  <a:pt x="0" y="2184"/>
                  <a:pt x="1408" y="2184"/>
                </a:cubicBezTo>
                <a:cubicBezTo>
                  <a:pt x="2813" y="2184"/>
                  <a:pt x="2816" y="1"/>
                  <a:pt x="1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6"/>
          <p:cNvSpPr/>
          <p:nvPr/>
        </p:nvSpPr>
        <p:spPr>
          <a:xfrm>
            <a:off x="250992" y="4413077"/>
            <a:ext cx="124346" cy="96517"/>
          </a:xfrm>
          <a:custGeom>
            <a:rect b="b" l="l" r="r" t="t"/>
            <a:pathLst>
              <a:path extrusionOk="0" h="2185" w="2815">
                <a:moveTo>
                  <a:pt x="1408" y="1"/>
                </a:moveTo>
                <a:cubicBezTo>
                  <a:pt x="3" y="1"/>
                  <a:pt x="0" y="2185"/>
                  <a:pt x="1408" y="2185"/>
                </a:cubicBezTo>
                <a:cubicBezTo>
                  <a:pt x="2813" y="2185"/>
                  <a:pt x="2815" y="1"/>
                  <a:pt x="14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6"/>
          <p:cNvSpPr/>
          <p:nvPr/>
        </p:nvSpPr>
        <p:spPr>
          <a:xfrm>
            <a:off x="8774589" y="2901649"/>
            <a:ext cx="124346" cy="96517"/>
          </a:xfrm>
          <a:custGeom>
            <a:rect b="b" l="l" r="r" t="t"/>
            <a:pathLst>
              <a:path extrusionOk="0" h="2185" w="2815">
                <a:moveTo>
                  <a:pt x="1407" y="1"/>
                </a:moveTo>
                <a:cubicBezTo>
                  <a:pt x="2" y="1"/>
                  <a:pt x="0" y="2184"/>
                  <a:pt x="1407" y="2184"/>
                </a:cubicBezTo>
                <a:cubicBezTo>
                  <a:pt x="2812" y="2184"/>
                  <a:pt x="2815" y="1"/>
                  <a:pt x="14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6"/>
          <p:cNvSpPr/>
          <p:nvPr/>
        </p:nvSpPr>
        <p:spPr>
          <a:xfrm>
            <a:off x="8774589" y="635336"/>
            <a:ext cx="124346" cy="96517"/>
          </a:xfrm>
          <a:custGeom>
            <a:rect b="b" l="l" r="r" t="t"/>
            <a:pathLst>
              <a:path extrusionOk="0" h="2185" w="2815">
                <a:moveTo>
                  <a:pt x="1407" y="1"/>
                </a:moveTo>
                <a:cubicBezTo>
                  <a:pt x="2" y="1"/>
                  <a:pt x="0" y="2184"/>
                  <a:pt x="1407" y="2184"/>
                </a:cubicBezTo>
                <a:cubicBezTo>
                  <a:pt x="2812" y="2184"/>
                  <a:pt x="2815" y="1"/>
                  <a:pt x="14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3" name="Shape 313"/>
        <p:cNvGrpSpPr/>
        <p:nvPr/>
      </p:nvGrpSpPr>
      <p:grpSpPr>
        <a:xfrm>
          <a:off x="0" y="0"/>
          <a:ext cx="0" cy="0"/>
          <a:chOff x="0" y="0"/>
          <a:chExt cx="0" cy="0"/>
        </a:xfrm>
      </p:grpSpPr>
      <p:grpSp>
        <p:nvGrpSpPr>
          <p:cNvPr id="314" name="Google Shape;314;p7"/>
          <p:cNvGrpSpPr/>
          <p:nvPr/>
        </p:nvGrpSpPr>
        <p:grpSpPr>
          <a:xfrm>
            <a:off x="-12700" y="3175"/>
            <a:ext cx="9220200" cy="5200800"/>
            <a:chOff x="-12700" y="3175"/>
            <a:chExt cx="9220200" cy="5200800"/>
          </a:xfrm>
        </p:grpSpPr>
        <p:cxnSp>
          <p:nvCxnSpPr>
            <p:cNvPr id="315" name="Google Shape;315;p7"/>
            <p:cNvCxnSpPr/>
            <p:nvPr/>
          </p:nvCxnSpPr>
          <p:spPr>
            <a:xfrm>
              <a:off x="71221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316" name="Google Shape;316;p7"/>
            <p:cNvCxnSpPr/>
            <p:nvPr/>
          </p:nvCxnSpPr>
          <p:spPr>
            <a:xfrm>
              <a:off x="156994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317" name="Google Shape;317;p7"/>
            <p:cNvCxnSpPr/>
            <p:nvPr/>
          </p:nvCxnSpPr>
          <p:spPr>
            <a:xfrm>
              <a:off x="242767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318" name="Google Shape;318;p7"/>
            <p:cNvCxnSpPr/>
            <p:nvPr/>
          </p:nvCxnSpPr>
          <p:spPr>
            <a:xfrm>
              <a:off x="328540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319" name="Google Shape;319;p7"/>
            <p:cNvCxnSpPr/>
            <p:nvPr/>
          </p:nvCxnSpPr>
          <p:spPr>
            <a:xfrm>
              <a:off x="414313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320" name="Google Shape;320;p7"/>
            <p:cNvCxnSpPr/>
            <p:nvPr/>
          </p:nvCxnSpPr>
          <p:spPr>
            <a:xfrm>
              <a:off x="500086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321" name="Google Shape;321;p7"/>
            <p:cNvCxnSpPr/>
            <p:nvPr/>
          </p:nvCxnSpPr>
          <p:spPr>
            <a:xfrm>
              <a:off x="585859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322" name="Google Shape;322;p7"/>
            <p:cNvCxnSpPr/>
            <p:nvPr/>
          </p:nvCxnSpPr>
          <p:spPr>
            <a:xfrm>
              <a:off x="671632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323" name="Google Shape;323;p7"/>
            <p:cNvCxnSpPr/>
            <p:nvPr/>
          </p:nvCxnSpPr>
          <p:spPr>
            <a:xfrm>
              <a:off x="7574057"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324" name="Google Shape;324;p7"/>
            <p:cNvCxnSpPr/>
            <p:nvPr/>
          </p:nvCxnSpPr>
          <p:spPr>
            <a:xfrm>
              <a:off x="8431788"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325" name="Google Shape;325;p7"/>
            <p:cNvCxnSpPr/>
            <p:nvPr/>
          </p:nvCxnSpPr>
          <p:spPr>
            <a:xfrm>
              <a:off x="-12700" y="67615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326" name="Google Shape;326;p7"/>
            <p:cNvCxnSpPr/>
            <p:nvPr/>
          </p:nvCxnSpPr>
          <p:spPr>
            <a:xfrm>
              <a:off x="-12700" y="143439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327" name="Google Shape;327;p7"/>
            <p:cNvCxnSpPr/>
            <p:nvPr/>
          </p:nvCxnSpPr>
          <p:spPr>
            <a:xfrm>
              <a:off x="-12700" y="219263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328" name="Google Shape;328;p7"/>
            <p:cNvCxnSpPr/>
            <p:nvPr/>
          </p:nvCxnSpPr>
          <p:spPr>
            <a:xfrm>
              <a:off x="-12700" y="295087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329" name="Google Shape;329;p7"/>
            <p:cNvCxnSpPr/>
            <p:nvPr/>
          </p:nvCxnSpPr>
          <p:spPr>
            <a:xfrm>
              <a:off x="-12700" y="370911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330" name="Google Shape;330;p7"/>
            <p:cNvCxnSpPr/>
            <p:nvPr/>
          </p:nvCxnSpPr>
          <p:spPr>
            <a:xfrm>
              <a:off x="-12700" y="4467350"/>
              <a:ext cx="9220200" cy="0"/>
            </a:xfrm>
            <a:prstGeom prst="straightConnector1">
              <a:avLst/>
            </a:prstGeom>
            <a:noFill/>
            <a:ln cap="flat" cmpd="sng" w="9525">
              <a:solidFill>
                <a:schemeClr val="accent4"/>
              </a:solidFill>
              <a:prstDash val="solid"/>
              <a:round/>
              <a:headEnd len="med" w="med" type="none"/>
              <a:tailEnd len="med" w="med" type="none"/>
            </a:ln>
          </p:spPr>
        </p:cxnSp>
      </p:grpSp>
      <p:sp>
        <p:nvSpPr>
          <p:cNvPr id="331" name="Google Shape;331;p7"/>
          <p:cNvSpPr txBox="1"/>
          <p:nvPr>
            <p:ph type="title"/>
          </p:nvPr>
        </p:nvSpPr>
        <p:spPr>
          <a:xfrm>
            <a:off x="720000" y="1275156"/>
            <a:ext cx="40329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32" name="Google Shape;332;p7"/>
          <p:cNvSpPr txBox="1"/>
          <p:nvPr>
            <p:ph idx="1" type="subTitle"/>
          </p:nvPr>
        </p:nvSpPr>
        <p:spPr>
          <a:xfrm>
            <a:off x="720000" y="1847844"/>
            <a:ext cx="4032900" cy="2020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Nuni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1600"/>
              </a:spcBef>
              <a:spcAft>
                <a:spcPts val="0"/>
              </a:spcAft>
              <a:buClr>
                <a:srgbClr val="E76A28"/>
              </a:buClr>
              <a:buSzPts val="1500"/>
              <a:buFont typeface="Nunito Light"/>
              <a:buChar char="■"/>
              <a:defRPr/>
            </a:lvl3pPr>
            <a:lvl4pPr lvl="3" rtl="0" algn="ctr">
              <a:lnSpc>
                <a:spcPct val="100000"/>
              </a:lnSpc>
              <a:spcBef>
                <a:spcPts val="1600"/>
              </a:spcBef>
              <a:spcAft>
                <a:spcPts val="0"/>
              </a:spcAft>
              <a:buClr>
                <a:srgbClr val="E76A28"/>
              </a:buClr>
              <a:buSzPts val="1500"/>
              <a:buFont typeface="Nunito Light"/>
              <a:buChar char="●"/>
              <a:defRPr/>
            </a:lvl4pPr>
            <a:lvl5pPr lvl="4" rtl="0" algn="ctr">
              <a:lnSpc>
                <a:spcPct val="100000"/>
              </a:lnSpc>
              <a:spcBef>
                <a:spcPts val="1600"/>
              </a:spcBef>
              <a:spcAft>
                <a:spcPts val="0"/>
              </a:spcAft>
              <a:buClr>
                <a:srgbClr val="E76A28"/>
              </a:buClr>
              <a:buSzPts val="1400"/>
              <a:buFont typeface="Nunito Light"/>
              <a:buChar char="○"/>
              <a:defRPr/>
            </a:lvl5pPr>
            <a:lvl6pPr lvl="5" rtl="0" algn="ctr">
              <a:lnSpc>
                <a:spcPct val="100000"/>
              </a:lnSpc>
              <a:spcBef>
                <a:spcPts val="1600"/>
              </a:spcBef>
              <a:spcAft>
                <a:spcPts val="0"/>
              </a:spcAft>
              <a:buClr>
                <a:srgbClr val="999999"/>
              </a:buClr>
              <a:buSzPts val="1400"/>
              <a:buFont typeface="Nunito Light"/>
              <a:buChar char="■"/>
              <a:defRPr/>
            </a:lvl6pPr>
            <a:lvl7pPr lvl="6" rtl="0" algn="ctr">
              <a:lnSpc>
                <a:spcPct val="100000"/>
              </a:lnSpc>
              <a:spcBef>
                <a:spcPts val="1600"/>
              </a:spcBef>
              <a:spcAft>
                <a:spcPts val="0"/>
              </a:spcAft>
              <a:buClr>
                <a:srgbClr val="999999"/>
              </a:buClr>
              <a:buSzPts val="1300"/>
              <a:buFont typeface="Nunito Light"/>
              <a:buChar char="●"/>
              <a:defRPr/>
            </a:lvl7pPr>
            <a:lvl8pPr lvl="7" rtl="0" algn="ctr">
              <a:lnSpc>
                <a:spcPct val="100000"/>
              </a:lnSpc>
              <a:spcBef>
                <a:spcPts val="1600"/>
              </a:spcBef>
              <a:spcAft>
                <a:spcPts val="0"/>
              </a:spcAft>
              <a:buClr>
                <a:srgbClr val="999999"/>
              </a:buClr>
              <a:buSzPts val="1300"/>
              <a:buFont typeface="Nunito Light"/>
              <a:buChar char="○"/>
              <a:defRPr/>
            </a:lvl8pPr>
            <a:lvl9pPr lvl="8" rtl="0" algn="ctr">
              <a:lnSpc>
                <a:spcPct val="100000"/>
              </a:lnSpc>
              <a:spcBef>
                <a:spcPts val="1600"/>
              </a:spcBef>
              <a:spcAft>
                <a:spcPts val="1600"/>
              </a:spcAft>
              <a:buClr>
                <a:srgbClr val="999999"/>
              </a:buClr>
              <a:buSzPts val="1400"/>
              <a:buFont typeface="Nunito Light"/>
              <a:buChar char="■"/>
              <a:defRPr/>
            </a:lvl9pPr>
          </a:lstStyle>
          <a:p/>
        </p:txBody>
      </p:sp>
      <p:sp>
        <p:nvSpPr>
          <p:cNvPr id="333" name="Google Shape;333;p7"/>
          <p:cNvSpPr/>
          <p:nvPr/>
        </p:nvSpPr>
        <p:spPr>
          <a:xfrm rot="10800000">
            <a:off x="4180798" y="-87231"/>
            <a:ext cx="2251678" cy="1190332"/>
          </a:xfrm>
          <a:custGeom>
            <a:rect b="b" l="l" r="r" t="t"/>
            <a:pathLst>
              <a:path extrusionOk="0" h="96169" w="181917">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7513554" y="289902"/>
            <a:ext cx="124346" cy="96517"/>
          </a:xfrm>
          <a:custGeom>
            <a:rect b="b" l="l" r="r" t="t"/>
            <a:pathLst>
              <a:path extrusionOk="0" h="2185" w="2815">
                <a:moveTo>
                  <a:pt x="1408" y="1"/>
                </a:moveTo>
                <a:cubicBezTo>
                  <a:pt x="3" y="1"/>
                  <a:pt x="0" y="2185"/>
                  <a:pt x="1408" y="2185"/>
                </a:cubicBezTo>
                <a:cubicBezTo>
                  <a:pt x="2813" y="2185"/>
                  <a:pt x="2815" y="1"/>
                  <a:pt x="14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5" name="Google Shape;335;p7"/>
          <p:cNvGrpSpPr/>
          <p:nvPr/>
        </p:nvGrpSpPr>
        <p:grpSpPr>
          <a:xfrm>
            <a:off x="2195563" y="289904"/>
            <a:ext cx="502241" cy="499193"/>
            <a:chOff x="1566913" y="1398166"/>
            <a:chExt cx="502241" cy="499193"/>
          </a:xfrm>
        </p:grpSpPr>
        <p:sp>
          <p:nvSpPr>
            <p:cNvPr id="336" name="Google Shape;336;p7"/>
            <p:cNvSpPr/>
            <p:nvPr/>
          </p:nvSpPr>
          <p:spPr>
            <a:xfrm>
              <a:off x="1668730" y="1523483"/>
              <a:ext cx="288049" cy="288005"/>
            </a:xfrm>
            <a:custGeom>
              <a:rect b="b" l="l" r="r" t="t"/>
              <a:pathLst>
                <a:path extrusionOk="0" h="6520" w="6521">
                  <a:moveTo>
                    <a:pt x="3260" y="1"/>
                  </a:moveTo>
                  <a:cubicBezTo>
                    <a:pt x="1460" y="1"/>
                    <a:pt x="1" y="1460"/>
                    <a:pt x="1" y="3261"/>
                  </a:cubicBezTo>
                  <a:cubicBezTo>
                    <a:pt x="1" y="5061"/>
                    <a:pt x="1460" y="6520"/>
                    <a:pt x="3260" y="6520"/>
                  </a:cubicBezTo>
                  <a:cubicBezTo>
                    <a:pt x="5060" y="6520"/>
                    <a:pt x="6520" y="5061"/>
                    <a:pt x="6520" y="3261"/>
                  </a:cubicBezTo>
                  <a:cubicBezTo>
                    <a:pt x="6520" y="1460"/>
                    <a:pt x="5060" y="1"/>
                    <a:pt x="32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1739009" y="1398166"/>
              <a:ext cx="60693" cy="60781"/>
            </a:xfrm>
            <a:custGeom>
              <a:rect b="b" l="l" r="r" t="t"/>
              <a:pathLst>
                <a:path extrusionOk="0" h="1376" w="1374">
                  <a:moveTo>
                    <a:pt x="688" y="0"/>
                  </a:moveTo>
                  <a:cubicBezTo>
                    <a:pt x="308" y="0"/>
                    <a:pt x="0" y="308"/>
                    <a:pt x="0" y="688"/>
                  </a:cubicBezTo>
                  <a:cubicBezTo>
                    <a:pt x="0" y="1067"/>
                    <a:pt x="308" y="1375"/>
                    <a:pt x="688" y="1375"/>
                  </a:cubicBezTo>
                  <a:cubicBezTo>
                    <a:pt x="1067" y="1375"/>
                    <a:pt x="1374" y="1067"/>
                    <a:pt x="1374" y="688"/>
                  </a:cubicBezTo>
                  <a:cubicBezTo>
                    <a:pt x="1374" y="308"/>
                    <a:pt x="1067" y="0"/>
                    <a:pt x="6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1609892" y="1811444"/>
              <a:ext cx="49341" cy="49252"/>
            </a:xfrm>
            <a:custGeom>
              <a:rect b="b" l="l" r="r" t="t"/>
              <a:pathLst>
                <a:path extrusionOk="0" h="1115" w="1117">
                  <a:moveTo>
                    <a:pt x="559" y="1"/>
                  </a:moveTo>
                  <a:cubicBezTo>
                    <a:pt x="251" y="1"/>
                    <a:pt x="1" y="251"/>
                    <a:pt x="1" y="558"/>
                  </a:cubicBezTo>
                  <a:cubicBezTo>
                    <a:pt x="1" y="865"/>
                    <a:pt x="251" y="1115"/>
                    <a:pt x="559" y="1115"/>
                  </a:cubicBezTo>
                  <a:cubicBezTo>
                    <a:pt x="867" y="1115"/>
                    <a:pt x="1116" y="865"/>
                    <a:pt x="1116" y="558"/>
                  </a:cubicBezTo>
                  <a:cubicBezTo>
                    <a:pt x="1116" y="251"/>
                    <a:pt x="867" y="1"/>
                    <a:pt x="5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1956735" y="1793333"/>
              <a:ext cx="33262" cy="33306"/>
            </a:xfrm>
            <a:custGeom>
              <a:rect b="b" l="l" r="r" t="t"/>
              <a:pathLst>
                <a:path extrusionOk="0" h="754" w="753">
                  <a:moveTo>
                    <a:pt x="377" y="0"/>
                  </a:moveTo>
                  <a:cubicBezTo>
                    <a:pt x="168" y="0"/>
                    <a:pt x="0" y="169"/>
                    <a:pt x="0" y="377"/>
                  </a:cubicBezTo>
                  <a:cubicBezTo>
                    <a:pt x="0" y="585"/>
                    <a:pt x="168" y="754"/>
                    <a:pt x="377" y="754"/>
                  </a:cubicBezTo>
                  <a:cubicBezTo>
                    <a:pt x="584" y="754"/>
                    <a:pt x="752" y="585"/>
                    <a:pt x="752" y="377"/>
                  </a:cubicBezTo>
                  <a:cubicBezTo>
                    <a:pt x="752" y="169"/>
                    <a:pt x="584" y="0"/>
                    <a:pt x="3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1973300" y="1558777"/>
              <a:ext cx="31893" cy="31848"/>
            </a:xfrm>
            <a:custGeom>
              <a:rect b="b" l="l" r="r" t="t"/>
              <a:pathLst>
                <a:path extrusionOk="0" h="721" w="722">
                  <a:moveTo>
                    <a:pt x="361" y="0"/>
                  </a:moveTo>
                  <a:cubicBezTo>
                    <a:pt x="163" y="0"/>
                    <a:pt x="1" y="161"/>
                    <a:pt x="1" y="360"/>
                  </a:cubicBezTo>
                  <a:cubicBezTo>
                    <a:pt x="1" y="558"/>
                    <a:pt x="163" y="720"/>
                    <a:pt x="361" y="720"/>
                  </a:cubicBezTo>
                  <a:cubicBezTo>
                    <a:pt x="560" y="720"/>
                    <a:pt x="721" y="558"/>
                    <a:pt x="721" y="360"/>
                  </a:cubicBezTo>
                  <a:cubicBezTo>
                    <a:pt x="721" y="161"/>
                    <a:pt x="560" y="0"/>
                    <a:pt x="3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1566913" y="1523572"/>
              <a:ext cx="48369" cy="48369"/>
            </a:xfrm>
            <a:custGeom>
              <a:rect b="b" l="l" r="r" t="t"/>
              <a:pathLst>
                <a:path extrusionOk="0" h="1095" w="1095">
                  <a:moveTo>
                    <a:pt x="547" y="1"/>
                  </a:moveTo>
                  <a:cubicBezTo>
                    <a:pt x="246" y="1"/>
                    <a:pt x="1" y="246"/>
                    <a:pt x="1" y="548"/>
                  </a:cubicBezTo>
                  <a:cubicBezTo>
                    <a:pt x="1" y="850"/>
                    <a:pt x="246" y="1094"/>
                    <a:pt x="547" y="1094"/>
                  </a:cubicBezTo>
                  <a:cubicBezTo>
                    <a:pt x="849" y="1094"/>
                    <a:pt x="1094" y="850"/>
                    <a:pt x="1094" y="548"/>
                  </a:cubicBezTo>
                  <a:cubicBezTo>
                    <a:pt x="1094" y="246"/>
                    <a:pt x="849" y="1"/>
                    <a:pt x="5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2019813" y="1659093"/>
              <a:ext cx="49341" cy="49341"/>
            </a:xfrm>
            <a:custGeom>
              <a:rect b="b" l="l" r="r" t="t"/>
              <a:pathLst>
                <a:path extrusionOk="0" h="1117" w="1117">
                  <a:moveTo>
                    <a:pt x="559" y="0"/>
                  </a:moveTo>
                  <a:cubicBezTo>
                    <a:pt x="250" y="0"/>
                    <a:pt x="0" y="251"/>
                    <a:pt x="0" y="558"/>
                  </a:cubicBezTo>
                  <a:cubicBezTo>
                    <a:pt x="0" y="867"/>
                    <a:pt x="250" y="1116"/>
                    <a:pt x="559" y="1116"/>
                  </a:cubicBezTo>
                  <a:cubicBezTo>
                    <a:pt x="867" y="1116"/>
                    <a:pt x="1117" y="867"/>
                    <a:pt x="1117" y="558"/>
                  </a:cubicBezTo>
                  <a:cubicBezTo>
                    <a:pt x="1117" y="251"/>
                    <a:pt x="867" y="0"/>
                    <a:pt x="5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1812688" y="1866395"/>
              <a:ext cx="30965" cy="30965"/>
            </a:xfrm>
            <a:custGeom>
              <a:rect b="b" l="l" r="r" t="t"/>
              <a:pathLst>
                <a:path extrusionOk="0" h="701" w="701">
                  <a:moveTo>
                    <a:pt x="351" y="0"/>
                  </a:moveTo>
                  <a:cubicBezTo>
                    <a:pt x="157" y="0"/>
                    <a:pt x="1" y="157"/>
                    <a:pt x="1" y="350"/>
                  </a:cubicBezTo>
                  <a:cubicBezTo>
                    <a:pt x="1" y="544"/>
                    <a:pt x="157" y="700"/>
                    <a:pt x="351" y="700"/>
                  </a:cubicBezTo>
                  <a:cubicBezTo>
                    <a:pt x="544" y="700"/>
                    <a:pt x="701" y="544"/>
                    <a:pt x="701" y="350"/>
                  </a:cubicBezTo>
                  <a:cubicBezTo>
                    <a:pt x="701" y="157"/>
                    <a:pt x="544" y="0"/>
                    <a:pt x="3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1888268" y="1442074"/>
              <a:ext cx="27696" cy="27740"/>
            </a:xfrm>
            <a:custGeom>
              <a:rect b="b" l="l" r="r" t="t"/>
              <a:pathLst>
                <a:path extrusionOk="0" h="628" w="627">
                  <a:moveTo>
                    <a:pt x="314" y="0"/>
                  </a:moveTo>
                  <a:cubicBezTo>
                    <a:pt x="140" y="0"/>
                    <a:pt x="1" y="141"/>
                    <a:pt x="1" y="314"/>
                  </a:cubicBezTo>
                  <a:cubicBezTo>
                    <a:pt x="1" y="488"/>
                    <a:pt x="140" y="627"/>
                    <a:pt x="314" y="627"/>
                  </a:cubicBezTo>
                  <a:cubicBezTo>
                    <a:pt x="487" y="627"/>
                    <a:pt x="627" y="488"/>
                    <a:pt x="627" y="314"/>
                  </a:cubicBezTo>
                  <a:cubicBezTo>
                    <a:pt x="627" y="141"/>
                    <a:pt x="487" y="0"/>
                    <a:pt x="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1591075" y="1667486"/>
              <a:ext cx="27210" cy="27210"/>
            </a:xfrm>
            <a:custGeom>
              <a:rect b="b" l="l" r="r" t="t"/>
              <a:pathLst>
                <a:path extrusionOk="0" h="616" w="616">
                  <a:moveTo>
                    <a:pt x="308" y="1"/>
                  </a:moveTo>
                  <a:cubicBezTo>
                    <a:pt x="139" y="1"/>
                    <a:pt x="0" y="138"/>
                    <a:pt x="0" y="308"/>
                  </a:cubicBezTo>
                  <a:cubicBezTo>
                    <a:pt x="0" y="477"/>
                    <a:pt x="139" y="616"/>
                    <a:pt x="308" y="616"/>
                  </a:cubicBezTo>
                  <a:cubicBezTo>
                    <a:pt x="478" y="616"/>
                    <a:pt x="615" y="477"/>
                    <a:pt x="615" y="308"/>
                  </a:cubicBezTo>
                  <a:cubicBezTo>
                    <a:pt x="615" y="138"/>
                    <a:pt x="478" y="1"/>
                    <a:pt x="3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1763613" y="1427452"/>
              <a:ext cx="143914" cy="260397"/>
            </a:xfrm>
            <a:custGeom>
              <a:rect b="b" l="l" r="r" t="t"/>
              <a:pathLst>
                <a:path extrusionOk="0" h="5895" w="3258">
                  <a:moveTo>
                    <a:pt x="260" y="1"/>
                  </a:moveTo>
                  <a:lnTo>
                    <a:pt x="0" y="48"/>
                  </a:lnTo>
                  <a:lnTo>
                    <a:pt x="1061" y="5894"/>
                  </a:lnTo>
                  <a:lnTo>
                    <a:pt x="3257" y="696"/>
                  </a:lnTo>
                  <a:lnTo>
                    <a:pt x="3014" y="594"/>
                  </a:lnTo>
                  <a:lnTo>
                    <a:pt x="1163" y="4974"/>
                  </a:lnTo>
                  <a:lnTo>
                    <a:pt x="26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1588336" y="1542610"/>
              <a:ext cx="245069" cy="144312"/>
            </a:xfrm>
            <a:custGeom>
              <a:rect b="b" l="l" r="r" t="t"/>
              <a:pathLst>
                <a:path extrusionOk="0" h="3267" w="5548">
                  <a:moveTo>
                    <a:pt x="126" y="1"/>
                  </a:moveTo>
                  <a:lnTo>
                    <a:pt x="0" y="233"/>
                  </a:lnTo>
                  <a:lnTo>
                    <a:pt x="4614" y="2726"/>
                  </a:lnTo>
                  <a:lnTo>
                    <a:pt x="362" y="3004"/>
                  </a:lnTo>
                  <a:lnTo>
                    <a:pt x="379" y="3267"/>
                  </a:lnTo>
                  <a:lnTo>
                    <a:pt x="5547" y="2930"/>
                  </a:lnTo>
                  <a:lnTo>
                    <a:pt x="12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1791795" y="1569467"/>
              <a:ext cx="253108" cy="120193"/>
            </a:xfrm>
            <a:custGeom>
              <a:rect b="b" l="l" r="r" t="t"/>
              <a:pathLst>
                <a:path extrusionOk="0" h="2721" w="5730">
                  <a:moveTo>
                    <a:pt x="4409" y="1"/>
                  </a:moveTo>
                  <a:lnTo>
                    <a:pt x="1" y="2318"/>
                  </a:lnTo>
                  <a:lnTo>
                    <a:pt x="5711" y="2720"/>
                  </a:lnTo>
                  <a:lnTo>
                    <a:pt x="5730" y="2456"/>
                  </a:lnTo>
                  <a:lnTo>
                    <a:pt x="947" y="2120"/>
                  </a:lnTo>
                  <a:lnTo>
                    <a:pt x="4532" y="235"/>
                  </a:lnTo>
                  <a:lnTo>
                    <a:pt x="44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1805842" y="1653616"/>
              <a:ext cx="171433" cy="228681"/>
            </a:xfrm>
            <a:custGeom>
              <a:rect b="b" l="l" r="r" t="t"/>
              <a:pathLst>
                <a:path extrusionOk="0" h="5177" w="3881">
                  <a:moveTo>
                    <a:pt x="1" y="1"/>
                  </a:moveTo>
                  <a:lnTo>
                    <a:pt x="374" y="5177"/>
                  </a:lnTo>
                  <a:lnTo>
                    <a:pt x="638" y="5158"/>
                  </a:lnTo>
                  <a:lnTo>
                    <a:pt x="311" y="629"/>
                  </a:lnTo>
                  <a:lnTo>
                    <a:pt x="3704" y="3639"/>
                  </a:lnTo>
                  <a:lnTo>
                    <a:pt x="3880" y="344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1630609" y="1663024"/>
              <a:ext cx="186231" cy="177176"/>
            </a:xfrm>
            <a:custGeom>
              <a:rect b="b" l="l" r="r" t="t"/>
              <a:pathLst>
                <a:path extrusionOk="0" h="4011" w="4216">
                  <a:moveTo>
                    <a:pt x="4033" y="1"/>
                  </a:moveTo>
                  <a:lnTo>
                    <a:pt x="0" y="3819"/>
                  </a:lnTo>
                  <a:lnTo>
                    <a:pt x="183" y="4011"/>
                  </a:lnTo>
                  <a:lnTo>
                    <a:pt x="4216" y="194"/>
                  </a:lnTo>
                  <a:lnTo>
                    <a:pt x="40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1" name="Google Shape;351;p7"/>
          <p:cNvSpPr/>
          <p:nvPr/>
        </p:nvSpPr>
        <p:spPr>
          <a:xfrm>
            <a:off x="651030" y="1011797"/>
            <a:ext cx="124390" cy="96517"/>
          </a:xfrm>
          <a:custGeom>
            <a:rect b="b" l="l" r="r" t="t"/>
            <a:pathLst>
              <a:path extrusionOk="0" h="2185" w="2816">
                <a:moveTo>
                  <a:pt x="1408" y="1"/>
                </a:moveTo>
                <a:cubicBezTo>
                  <a:pt x="3" y="1"/>
                  <a:pt x="0" y="2184"/>
                  <a:pt x="1408" y="2184"/>
                </a:cubicBezTo>
                <a:cubicBezTo>
                  <a:pt x="2813" y="2184"/>
                  <a:pt x="2816" y="1"/>
                  <a:pt x="1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2" name="Google Shape;352;p7"/>
          <p:cNvGrpSpPr/>
          <p:nvPr/>
        </p:nvGrpSpPr>
        <p:grpSpPr>
          <a:xfrm>
            <a:off x="526062" y="4231930"/>
            <a:ext cx="374318" cy="372065"/>
            <a:chOff x="1034987" y="3936892"/>
            <a:chExt cx="374318" cy="372065"/>
          </a:xfrm>
        </p:grpSpPr>
        <p:sp>
          <p:nvSpPr>
            <p:cNvPr id="353" name="Google Shape;353;p7"/>
            <p:cNvSpPr/>
            <p:nvPr/>
          </p:nvSpPr>
          <p:spPr>
            <a:xfrm>
              <a:off x="1110876" y="4030317"/>
              <a:ext cx="214678" cy="214678"/>
            </a:xfrm>
            <a:custGeom>
              <a:rect b="b" l="l" r="r" t="t"/>
              <a:pathLst>
                <a:path extrusionOk="0" h="4860" w="4860">
                  <a:moveTo>
                    <a:pt x="2430" y="1"/>
                  </a:moveTo>
                  <a:cubicBezTo>
                    <a:pt x="1088" y="1"/>
                    <a:pt x="0" y="1088"/>
                    <a:pt x="0" y="2430"/>
                  </a:cubicBezTo>
                  <a:cubicBezTo>
                    <a:pt x="0" y="3772"/>
                    <a:pt x="1088" y="4859"/>
                    <a:pt x="2430" y="4859"/>
                  </a:cubicBezTo>
                  <a:cubicBezTo>
                    <a:pt x="3772" y="4859"/>
                    <a:pt x="4859" y="3772"/>
                    <a:pt x="4859" y="2430"/>
                  </a:cubicBezTo>
                  <a:cubicBezTo>
                    <a:pt x="4859" y="1088"/>
                    <a:pt x="3772" y="1"/>
                    <a:pt x="24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1163220" y="3936892"/>
              <a:ext cx="45321" cy="45321"/>
            </a:xfrm>
            <a:custGeom>
              <a:rect b="b" l="l" r="r" t="t"/>
              <a:pathLst>
                <a:path extrusionOk="0" h="1026" w="1026">
                  <a:moveTo>
                    <a:pt x="514" y="1"/>
                  </a:moveTo>
                  <a:cubicBezTo>
                    <a:pt x="230" y="1"/>
                    <a:pt x="1" y="230"/>
                    <a:pt x="1" y="514"/>
                  </a:cubicBezTo>
                  <a:cubicBezTo>
                    <a:pt x="1" y="796"/>
                    <a:pt x="230" y="1025"/>
                    <a:pt x="514" y="1025"/>
                  </a:cubicBezTo>
                  <a:cubicBezTo>
                    <a:pt x="796" y="1025"/>
                    <a:pt x="1025" y="796"/>
                    <a:pt x="1025" y="514"/>
                  </a:cubicBezTo>
                  <a:cubicBezTo>
                    <a:pt x="1025" y="230"/>
                    <a:pt x="796" y="1"/>
                    <a:pt x="5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7"/>
            <p:cNvSpPr/>
            <p:nvPr/>
          </p:nvSpPr>
          <p:spPr>
            <a:xfrm>
              <a:off x="1067057" y="4244951"/>
              <a:ext cx="36752" cy="36707"/>
            </a:xfrm>
            <a:custGeom>
              <a:rect b="b" l="l" r="r" t="t"/>
              <a:pathLst>
                <a:path extrusionOk="0" h="831" w="832">
                  <a:moveTo>
                    <a:pt x="416" y="0"/>
                  </a:moveTo>
                  <a:cubicBezTo>
                    <a:pt x="187" y="0"/>
                    <a:pt x="1" y="186"/>
                    <a:pt x="1" y="415"/>
                  </a:cubicBezTo>
                  <a:cubicBezTo>
                    <a:pt x="1" y="646"/>
                    <a:pt x="187" y="831"/>
                    <a:pt x="416" y="831"/>
                  </a:cubicBezTo>
                  <a:cubicBezTo>
                    <a:pt x="645" y="831"/>
                    <a:pt x="831" y="646"/>
                    <a:pt x="831" y="415"/>
                  </a:cubicBezTo>
                  <a:cubicBezTo>
                    <a:pt x="831" y="186"/>
                    <a:pt x="645" y="0"/>
                    <a:pt x="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7"/>
            <p:cNvSpPr/>
            <p:nvPr/>
          </p:nvSpPr>
          <p:spPr>
            <a:xfrm>
              <a:off x="1325554" y="4231479"/>
              <a:ext cx="24781" cy="24781"/>
            </a:xfrm>
            <a:custGeom>
              <a:rect b="b" l="l" r="r" t="t"/>
              <a:pathLst>
                <a:path extrusionOk="0" h="561" w="561">
                  <a:moveTo>
                    <a:pt x="280" y="0"/>
                  </a:moveTo>
                  <a:cubicBezTo>
                    <a:pt x="125" y="0"/>
                    <a:pt x="0" y="125"/>
                    <a:pt x="0" y="280"/>
                  </a:cubicBezTo>
                  <a:cubicBezTo>
                    <a:pt x="0" y="436"/>
                    <a:pt x="125" y="560"/>
                    <a:pt x="280" y="560"/>
                  </a:cubicBezTo>
                  <a:cubicBezTo>
                    <a:pt x="435" y="560"/>
                    <a:pt x="561" y="436"/>
                    <a:pt x="561" y="280"/>
                  </a:cubicBezTo>
                  <a:cubicBezTo>
                    <a:pt x="561" y="125"/>
                    <a:pt x="435" y="0"/>
                    <a:pt x="2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1337922" y="4056644"/>
              <a:ext cx="23765" cy="23721"/>
            </a:xfrm>
            <a:custGeom>
              <a:rect b="b" l="l" r="r" t="t"/>
              <a:pathLst>
                <a:path extrusionOk="0" h="537" w="538">
                  <a:moveTo>
                    <a:pt x="268" y="0"/>
                  </a:moveTo>
                  <a:cubicBezTo>
                    <a:pt x="121" y="0"/>
                    <a:pt x="0" y="120"/>
                    <a:pt x="0" y="268"/>
                  </a:cubicBezTo>
                  <a:cubicBezTo>
                    <a:pt x="0" y="416"/>
                    <a:pt x="121" y="537"/>
                    <a:pt x="268" y="537"/>
                  </a:cubicBezTo>
                  <a:cubicBezTo>
                    <a:pt x="417" y="537"/>
                    <a:pt x="537" y="416"/>
                    <a:pt x="537" y="268"/>
                  </a:cubicBezTo>
                  <a:cubicBezTo>
                    <a:pt x="537" y="120"/>
                    <a:pt x="417" y="0"/>
                    <a:pt x="2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7"/>
            <p:cNvSpPr/>
            <p:nvPr/>
          </p:nvSpPr>
          <p:spPr>
            <a:xfrm>
              <a:off x="1034987" y="4030405"/>
              <a:ext cx="36089" cy="36045"/>
            </a:xfrm>
            <a:custGeom>
              <a:rect b="b" l="l" r="r" t="t"/>
              <a:pathLst>
                <a:path extrusionOk="0" h="816" w="817">
                  <a:moveTo>
                    <a:pt x="409" y="1"/>
                  </a:moveTo>
                  <a:cubicBezTo>
                    <a:pt x="184" y="1"/>
                    <a:pt x="1" y="183"/>
                    <a:pt x="1" y="408"/>
                  </a:cubicBezTo>
                  <a:cubicBezTo>
                    <a:pt x="1" y="634"/>
                    <a:pt x="184" y="815"/>
                    <a:pt x="409" y="815"/>
                  </a:cubicBezTo>
                  <a:cubicBezTo>
                    <a:pt x="634" y="815"/>
                    <a:pt x="817" y="634"/>
                    <a:pt x="817" y="408"/>
                  </a:cubicBezTo>
                  <a:cubicBezTo>
                    <a:pt x="817" y="183"/>
                    <a:pt x="634" y="1"/>
                    <a:pt x="4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1372554" y="4131384"/>
              <a:ext cx="36752" cy="36796"/>
            </a:xfrm>
            <a:custGeom>
              <a:rect b="b" l="l" r="r" t="t"/>
              <a:pathLst>
                <a:path extrusionOk="0" h="833" w="832">
                  <a:moveTo>
                    <a:pt x="417" y="1"/>
                  </a:moveTo>
                  <a:cubicBezTo>
                    <a:pt x="186" y="1"/>
                    <a:pt x="0" y="187"/>
                    <a:pt x="0" y="417"/>
                  </a:cubicBezTo>
                  <a:cubicBezTo>
                    <a:pt x="0" y="646"/>
                    <a:pt x="186" y="832"/>
                    <a:pt x="417" y="832"/>
                  </a:cubicBezTo>
                  <a:cubicBezTo>
                    <a:pt x="646" y="832"/>
                    <a:pt x="832" y="646"/>
                    <a:pt x="832" y="417"/>
                  </a:cubicBezTo>
                  <a:cubicBezTo>
                    <a:pt x="832" y="187"/>
                    <a:pt x="646" y="1"/>
                    <a:pt x="4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1218215" y="4285855"/>
              <a:ext cx="23102" cy="23102"/>
            </a:xfrm>
            <a:custGeom>
              <a:rect b="b" l="l" r="r" t="t"/>
              <a:pathLst>
                <a:path extrusionOk="0" h="523" w="523">
                  <a:moveTo>
                    <a:pt x="261" y="1"/>
                  </a:moveTo>
                  <a:cubicBezTo>
                    <a:pt x="117" y="1"/>
                    <a:pt x="0" y="118"/>
                    <a:pt x="0" y="262"/>
                  </a:cubicBezTo>
                  <a:cubicBezTo>
                    <a:pt x="0" y="406"/>
                    <a:pt x="117" y="523"/>
                    <a:pt x="261" y="523"/>
                  </a:cubicBezTo>
                  <a:cubicBezTo>
                    <a:pt x="405" y="523"/>
                    <a:pt x="522" y="406"/>
                    <a:pt x="522" y="262"/>
                  </a:cubicBezTo>
                  <a:cubicBezTo>
                    <a:pt x="522" y="118"/>
                    <a:pt x="405" y="1"/>
                    <a:pt x="2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1274491" y="3969624"/>
              <a:ext cx="20673" cy="20717"/>
            </a:xfrm>
            <a:custGeom>
              <a:rect b="b" l="l" r="r" t="t"/>
              <a:pathLst>
                <a:path extrusionOk="0" h="469" w="468">
                  <a:moveTo>
                    <a:pt x="234" y="1"/>
                  </a:moveTo>
                  <a:cubicBezTo>
                    <a:pt x="106" y="1"/>
                    <a:pt x="0" y="106"/>
                    <a:pt x="0" y="234"/>
                  </a:cubicBezTo>
                  <a:cubicBezTo>
                    <a:pt x="0" y="364"/>
                    <a:pt x="106" y="468"/>
                    <a:pt x="234" y="468"/>
                  </a:cubicBezTo>
                  <a:cubicBezTo>
                    <a:pt x="363" y="468"/>
                    <a:pt x="468" y="364"/>
                    <a:pt x="468" y="234"/>
                  </a:cubicBezTo>
                  <a:cubicBezTo>
                    <a:pt x="468" y="106"/>
                    <a:pt x="363"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a:off x="1053054" y="4137656"/>
              <a:ext cx="20275" cy="20275"/>
            </a:xfrm>
            <a:custGeom>
              <a:rect b="b" l="l" r="r" t="t"/>
              <a:pathLst>
                <a:path extrusionOk="0" h="459" w="459">
                  <a:moveTo>
                    <a:pt x="230" y="0"/>
                  </a:moveTo>
                  <a:cubicBezTo>
                    <a:pt x="102" y="0"/>
                    <a:pt x="0" y="103"/>
                    <a:pt x="0" y="230"/>
                  </a:cubicBezTo>
                  <a:cubicBezTo>
                    <a:pt x="0" y="357"/>
                    <a:pt x="102" y="459"/>
                    <a:pt x="230" y="459"/>
                  </a:cubicBezTo>
                  <a:cubicBezTo>
                    <a:pt x="355" y="459"/>
                    <a:pt x="459" y="357"/>
                    <a:pt x="459" y="230"/>
                  </a:cubicBezTo>
                  <a:cubicBezTo>
                    <a:pt x="459" y="103"/>
                    <a:pt x="355" y="0"/>
                    <a:pt x="23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1181596" y="3958758"/>
              <a:ext cx="107251" cy="194050"/>
            </a:xfrm>
            <a:custGeom>
              <a:rect b="b" l="l" r="r" t="t"/>
              <a:pathLst>
                <a:path extrusionOk="0" h="4393" w="2428">
                  <a:moveTo>
                    <a:pt x="194" y="1"/>
                  </a:moveTo>
                  <a:lnTo>
                    <a:pt x="0" y="36"/>
                  </a:lnTo>
                  <a:lnTo>
                    <a:pt x="792" y="4393"/>
                  </a:lnTo>
                  <a:lnTo>
                    <a:pt x="2428" y="519"/>
                  </a:lnTo>
                  <a:lnTo>
                    <a:pt x="2246" y="443"/>
                  </a:lnTo>
                  <a:lnTo>
                    <a:pt x="868" y="3708"/>
                  </a:lnTo>
                  <a:lnTo>
                    <a:pt x="19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1050934" y="4044585"/>
              <a:ext cx="182697" cy="107604"/>
            </a:xfrm>
            <a:custGeom>
              <a:rect b="b" l="l" r="r" t="t"/>
              <a:pathLst>
                <a:path extrusionOk="0" h="2436" w="4136">
                  <a:moveTo>
                    <a:pt x="95" y="1"/>
                  </a:moveTo>
                  <a:lnTo>
                    <a:pt x="1" y="174"/>
                  </a:lnTo>
                  <a:lnTo>
                    <a:pt x="3439" y="2031"/>
                  </a:lnTo>
                  <a:lnTo>
                    <a:pt x="271" y="2238"/>
                  </a:lnTo>
                  <a:lnTo>
                    <a:pt x="283" y="2435"/>
                  </a:lnTo>
                  <a:lnTo>
                    <a:pt x="4136" y="2183"/>
                  </a:lnTo>
                  <a:lnTo>
                    <a:pt x="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1202622" y="4064595"/>
              <a:ext cx="188661" cy="89538"/>
            </a:xfrm>
            <a:custGeom>
              <a:rect b="b" l="l" r="r" t="t"/>
              <a:pathLst>
                <a:path extrusionOk="0" h="2027" w="4271">
                  <a:moveTo>
                    <a:pt x="3286" y="0"/>
                  </a:moveTo>
                  <a:lnTo>
                    <a:pt x="1" y="1728"/>
                  </a:lnTo>
                  <a:lnTo>
                    <a:pt x="4257" y="2027"/>
                  </a:lnTo>
                  <a:lnTo>
                    <a:pt x="4270" y="1830"/>
                  </a:lnTo>
                  <a:lnTo>
                    <a:pt x="706" y="1581"/>
                  </a:lnTo>
                  <a:lnTo>
                    <a:pt x="3378" y="175"/>
                  </a:lnTo>
                  <a:lnTo>
                    <a:pt x="32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1213091" y="4127276"/>
              <a:ext cx="127747" cy="170462"/>
            </a:xfrm>
            <a:custGeom>
              <a:rect b="b" l="l" r="r" t="t"/>
              <a:pathLst>
                <a:path extrusionOk="0" h="3859" w="2892">
                  <a:moveTo>
                    <a:pt x="1" y="1"/>
                  </a:moveTo>
                  <a:lnTo>
                    <a:pt x="279" y="3859"/>
                  </a:lnTo>
                  <a:lnTo>
                    <a:pt x="476" y="3845"/>
                  </a:lnTo>
                  <a:lnTo>
                    <a:pt x="232" y="469"/>
                  </a:lnTo>
                  <a:lnTo>
                    <a:pt x="2761" y="2713"/>
                  </a:lnTo>
                  <a:lnTo>
                    <a:pt x="2891" y="256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1082605" y="4134255"/>
              <a:ext cx="138790" cy="132032"/>
            </a:xfrm>
            <a:custGeom>
              <a:rect b="b" l="l" r="r" t="t"/>
              <a:pathLst>
                <a:path extrusionOk="0" h="2989" w="3142">
                  <a:moveTo>
                    <a:pt x="3007" y="0"/>
                  </a:moveTo>
                  <a:lnTo>
                    <a:pt x="1" y="2845"/>
                  </a:lnTo>
                  <a:lnTo>
                    <a:pt x="137" y="2988"/>
                  </a:lnTo>
                  <a:lnTo>
                    <a:pt x="3142" y="143"/>
                  </a:lnTo>
                  <a:lnTo>
                    <a:pt x="30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8" name="Google Shape;368;p7"/>
          <p:cNvSpPr/>
          <p:nvPr/>
        </p:nvSpPr>
        <p:spPr>
          <a:xfrm>
            <a:off x="5098284" y="1736901"/>
            <a:ext cx="6664984" cy="3523392"/>
          </a:xfrm>
          <a:custGeom>
            <a:rect b="b" l="l" r="r" t="t"/>
            <a:pathLst>
              <a:path extrusionOk="0" h="96169" w="181917">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9" name="Shape 369"/>
        <p:cNvGrpSpPr/>
        <p:nvPr/>
      </p:nvGrpSpPr>
      <p:grpSpPr>
        <a:xfrm>
          <a:off x="0" y="0"/>
          <a:ext cx="0" cy="0"/>
          <a:chOff x="0" y="0"/>
          <a:chExt cx="0" cy="0"/>
        </a:xfrm>
      </p:grpSpPr>
      <p:grpSp>
        <p:nvGrpSpPr>
          <p:cNvPr id="370" name="Google Shape;370;p8"/>
          <p:cNvGrpSpPr/>
          <p:nvPr/>
        </p:nvGrpSpPr>
        <p:grpSpPr>
          <a:xfrm>
            <a:off x="-12700" y="3175"/>
            <a:ext cx="9220200" cy="5200800"/>
            <a:chOff x="-12700" y="3175"/>
            <a:chExt cx="9220200" cy="5200800"/>
          </a:xfrm>
        </p:grpSpPr>
        <p:cxnSp>
          <p:nvCxnSpPr>
            <p:cNvPr id="371" name="Google Shape;371;p8"/>
            <p:cNvCxnSpPr/>
            <p:nvPr/>
          </p:nvCxnSpPr>
          <p:spPr>
            <a:xfrm>
              <a:off x="71221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372" name="Google Shape;372;p8"/>
            <p:cNvCxnSpPr/>
            <p:nvPr/>
          </p:nvCxnSpPr>
          <p:spPr>
            <a:xfrm>
              <a:off x="156994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373" name="Google Shape;373;p8"/>
            <p:cNvCxnSpPr/>
            <p:nvPr/>
          </p:nvCxnSpPr>
          <p:spPr>
            <a:xfrm>
              <a:off x="242767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374" name="Google Shape;374;p8"/>
            <p:cNvCxnSpPr/>
            <p:nvPr/>
          </p:nvCxnSpPr>
          <p:spPr>
            <a:xfrm>
              <a:off x="328540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375" name="Google Shape;375;p8"/>
            <p:cNvCxnSpPr/>
            <p:nvPr/>
          </p:nvCxnSpPr>
          <p:spPr>
            <a:xfrm>
              <a:off x="414313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376" name="Google Shape;376;p8"/>
            <p:cNvCxnSpPr/>
            <p:nvPr/>
          </p:nvCxnSpPr>
          <p:spPr>
            <a:xfrm>
              <a:off x="500086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377" name="Google Shape;377;p8"/>
            <p:cNvCxnSpPr/>
            <p:nvPr/>
          </p:nvCxnSpPr>
          <p:spPr>
            <a:xfrm>
              <a:off x="585859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378" name="Google Shape;378;p8"/>
            <p:cNvCxnSpPr/>
            <p:nvPr/>
          </p:nvCxnSpPr>
          <p:spPr>
            <a:xfrm>
              <a:off x="671632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379" name="Google Shape;379;p8"/>
            <p:cNvCxnSpPr/>
            <p:nvPr/>
          </p:nvCxnSpPr>
          <p:spPr>
            <a:xfrm>
              <a:off x="7574057"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380" name="Google Shape;380;p8"/>
            <p:cNvCxnSpPr/>
            <p:nvPr/>
          </p:nvCxnSpPr>
          <p:spPr>
            <a:xfrm>
              <a:off x="8431788"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381" name="Google Shape;381;p8"/>
            <p:cNvCxnSpPr/>
            <p:nvPr/>
          </p:nvCxnSpPr>
          <p:spPr>
            <a:xfrm>
              <a:off x="-12700" y="67615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382" name="Google Shape;382;p8"/>
            <p:cNvCxnSpPr/>
            <p:nvPr/>
          </p:nvCxnSpPr>
          <p:spPr>
            <a:xfrm>
              <a:off x="-12700" y="143439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383" name="Google Shape;383;p8"/>
            <p:cNvCxnSpPr/>
            <p:nvPr/>
          </p:nvCxnSpPr>
          <p:spPr>
            <a:xfrm>
              <a:off x="-12700" y="219263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384" name="Google Shape;384;p8"/>
            <p:cNvCxnSpPr/>
            <p:nvPr/>
          </p:nvCxnSpPr>
          <p:spPr>
            <a:xfrm>
              <a:off x="-12700" y="295087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385" name="Google Shape;385;p8"/>
            <p:cNvCxnSpPr/>
            <p:nvPr/>
          </p:nvCxnSpPr>
          <p:spPr>
            <a:xfrm>
              <a:off x="-12700" y="370911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386" name="Google Shape;386;p8"/>
            <p:cNvCxnSpPr/>
            <p:nvPr/>
          </p:nvCxnSpPr>
          <p:spPr>
            <a:xfrm>
              <a:off x="-12700" y="4467350"/>
              <a:ext cx="9220200" cy="0"/>
            </a:xfrm>
            <a:prstGeom prst="straightConnector1">
              <a:avLst/>
            </a:prstGeom>
            <a:noFill/>
            <a:ln cap="flat" cmpd="sng" w="9525">
              <a:solidFill>
                <a:schemeClr val="accent4"/>
              </a:solidFill>
              <a:prstDash val="solid"/>
              <a:round/>
              <a:headEnd len="med" w="med" type="none"/>
              <a:tailEnd len="med" w="med" type="none"/>
            </a:ln>
          </p:spPr>
        </p:cxnSp>
      </p:grpSp>
      <p:sp>
        <p:nvSpPr>
          <p:cNvPr id="387" name="Google Shape;387;p8"/>
          <p:cNvSpPr txBox="1"/>
          <p:nvPr>
            <p:ph type="title"/>
          </p:nvPr>
        </p:nvSpPr>
        <p:spPr>
          <a:xfrm>
            <a:off x="713225" y="1307100"/>
            <a:ext cx="4508100" cy="2529300"/>
          </a:xfrm>
          <a:prstGeom prst="rect">
            <a:avLst/>
          </a:prstGeom>
        </p:spPr>
        <p:txBody>
          <a:bodyPr anchorCtr="0" anchor="ctr" bIns="91425" lIns="91425" spcFirstLastPara="1" rIns="91425" wrap="square" tIns="91425">
            <a:noAutofit/>
          </a:bodyPr>
          <a:lstStyle>
            <a:lvl1pPr lvl="0">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388" name="Google Shape;388;p8"/>
          <p:cNvGrpSpPr/>
          <p:nvPr/>
        </p:nvGrpSpPr>
        <p:grpSpPr>
          <a:xfrm>
            <a:off x="2195563" y="289904"/>
            <a:ext cx="502241" cy="499193"/>
            <a:chOff x="1566913" y="1398166"/>
            <a:chExt cx="502241" cy="499193"/>
          </a:xfrm>
        </p:grpSpPr>
        <p:sp>
          <p:nvSpPr>
            <p:cNvPr id="389" name="Google Shape;389;p8"/>
            <p:cNvSpPr/>
            <p:nvPr/>
          </p:nvSpPr>
          <p:spPr>
            <a:xfrm>
              <a:off x="1668730" y="1523483"/>
              <a:ext cx="288049" cy="288005"/>
            </a:xfrm>
            <a:custGeom>
              <a:rect b="b" l="l" r="r" t="t"/>
              <a:pathLst>
                <a:path extrusionOk="0" h="6520" w="6521">
                  <a:moveTo>
                    <a:pt x="3260" y="1"/>
                  </a:moveTo>
                  <a:cubicBezTo>
                    <a:pt x="1460" y="1"/>
                    <a:pt x="1" y="1460"/>
                    <a:pt x="1" y="3261"/>
                  </a:cubicBezTo>
                  <a:cubicBezTo>
                    <a:pt x="1" y="5061"/>
                    <a:pt x="1460" y="6520"/>
                    <a:pt x="3260" y="6520"/>
                  </a:cubicBezTo>
                  <a:cubicBezTo>
                    <a:pt x="5060" y="6520"/>
                    <a:pt x="6520" y="5061"/>
                    <a:pt x="6520" y="3261"/>
                  </a:cubicBezTo>
                  <a:cubicBezTo>
                    <a:pt x="6520" y="1460"/>
                    <a:pt x="5060" y="1"/>
                    <a:pt x="326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8"/>
            <p:cNvSpPr/>
            <p:nvPr/>
          </p:nvSpPr>
          <p:spPr>
            <a:xfrm>
              <a:off x="1739009" y="1398166"/>
              <a:ext cx="60693" cy="60781"/>
            </a:xfrm>
            <a:custGeom>
              <a:rect b="b" l="l" r="r" t="t"/>
              <a:pathLst>
                <a:path extrusionOk="0" h="1376" w="1374">
                  <a:moveTo>
                    <a:pt x="688" y="0"/>
                  </a:moveTo>
                  <a:cubicBezTo>
                    <a:pt x="308" y="0"/>
                    <a:pt x="0" y="308"/>
                    <a:pt x="0" y="688"/>
                  </a:cubicBezTo>
                  <a:cubicBezTo>
                    <a:pt x="0" y="1067"/>
                    <a:pt x="308" y="1375"/>
                    <a:pt x="688" y="1375"/>
                  </a:cubicBezTo>
                  <a:cubicBezTo>
                    <a:pt x="1067" y="1375"/>
                    <a:pt x="1374" y="1067"/>
                    <a:pt x="1374" y="688"/>
                  </a:cubicBezTo>
                  <a:cubicBezTo>
                    <a:pt x="1374" y="308"/>
                    <a:pt x="1067" y="0"/>
                    <a:pt x="6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8"/>
            <p:cNvSpPr/>
            <p:nvPr/>
          </p:nvSpPr>
          <p:spPr>
            <a:xfrm>
              <a:off x="1609892" y="1811444"/>
              <a:ext cx="49341" cy="49252"/>
            </a:xfrm>
            <a:custGeom>
              <a:rect b="b" l="l" r="r" t="t"/>
              <a:pathLst>
                <a:path extrusionOk="0" h="1115" w="1117">
                  <a:moveTo>
                    <a:pt x="559" y="1"/>
                  </a:moveTo>
                  <a:cubicBezTo>
                    <a:pt x="251" y="1"/>
                    <a:pt x="1" y="251"/>
                    <a:pt x="1" y="558"/>
                  </a:cubicBezTo>
                  <a:cubicBezTo>
                    <a:pt x="1" y="865"/>
                    <a:pt x="251" y="1115"/>
                    <a:pt x="559" y="1115"/>
                  </a:cubicBezTo>
                  <a:cubicBezTo>
                    <a:pt x="867" y="1115"/>
                    <a:pt x="1116" y="865"/>
                    <a:pt x="1116" y="558"/>
                  </a:cubicBezTo>
                  <a:cubicBezTo>
                    <a:pt x="1116" y="251"/>
                    <a:pt x="867" y="1"/>
                    <a:pt x="55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8"/>
            <p:cNvSpPr/>
            <p:nvPr/>
          </p:nvSpPr>
          <p:spPr>
            <a:xfrm>
              <a:off x="1956735" y="1793333"/>
              <a:ext cx="33262" cy="33306"/>
            </a:xfrm>
            <a:custGeom>
              <a:rect b="b" l="l" r="r" t="t"/>
              <a:pathLst>
                <a:path extrusionOk="0" h="754" w="753">
                  <a:moveTo>
                    <a:pt x="377" y="0"/>
                  </a:moveTo>
                  <a:cubicBezTo>
                    <a:pt x="168" y="0"/>
                    <a:pt x="0" y="169"/>
                    <a:pt x="0" y="377"/>
                  </a:cubicBezTo>
                  <a:cubicBezTo>
                    <a:pt x="0" y="585"/>
                    <a:pt x="168" y="754"/>
                    <a:pt x="377" y="754"/>
                  </a:cubicBezTo>
                  <a:cubicBezTo>
                    <a:pt x="584" y="754"/>
                    <a:pt x="752" y="585"/>
                    <a:pt x="752" y="377"/>
                  </a:cubicBezTo>
                  <a:cubicBezTo>
                    <a:pt x="752" y="169"/>
                    <a:pt x="584" y="0"/>
                    <a:pt x="37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8"/>
            <p:cNvSpPr/>
            <p:nvPr/>
          </p:nvSpPr>
          <p:spPr>
            <a:xfrm>
              <a:off x="1973300" y="1558777"/>
              <a:ext cx="31893" cy="31848"/>
            </a:xfrm>
            <a:custGeom>
              <a:rect b="b" l="l" r="r" t="t"/>
              <a:pathLst>
                <a:path extrusionOk="0" h="721" w="722">
                  <a:moveTo>
                    <a:pt x="361" y="0"/>
                  </a:moveTo>
                  <a:cubicBezTo>
                    <a:pt x="163" y="0"/>
                    <a:pt x="1" y="161"/>
                    <a:pt x="1" y="360"/>
                  </a:cubicBezTo>
                  <a:cubicBezTo>
                    <a:pt x="1" y="558"/>
                    <a:pt x="163" y="720"/>
                    <a:pt x="361" y="720"/>
                  </a:cubicBezTo>
                  <a:cubicBezTo>
                    <a:pt x="560" y="720"/>
                    <a:pt x="721" y="558"/>
                    <a:pt x="721" y="360"/>
                  </a:cubicBezTo>
                  <a:cubicBezTo>
                    <a:pt x="721" y="161"/>
                    <a:pt x="560" y="0"/>
                    <a:pt x="36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8"/>
            <p:cNvSpPr/>
            <p:nvPr/>
          </p:nvSpPr>
          <p:spPr>
            <a:xfrm>
              <a:off x="1566913" y="1523572"/>
              <a:ext cx="48369" cy="48369"/>
            </a:xfrm>
            <a:custGeom>
              <a:rect b="b" l="l" r="r" t="t"/>
              <a:pathLst>
                <a:path extrusionOk="0" h="1095" w="1095">
                  <a:moveTo>
                    <a:pt x="547" y="1"/>
                  </a:moveTo>
                  <a:cubicBezTo>
                    <a:pt x="246" y="1"/>
                    <a:pt x="1" y="246"/>
                    <a:pt x="1" y="548"/>
                  </a:cubicBezTo>
                  <a:cubicBezTo>
                    <a:pt x="1" y="850"/>
                    <a:pt x="246" y="1094"/>
                    <a:pt x="547" y="1094"/>
                  </a:cubicBezTo>
                  <a:cubicBezTo>
                    <a:pt x="849" y="1094"/>
                    <a:pt x="1094" y="850"/>
                    <a:pt x="1094" y="548"/>
                  </a:cubicBezTo>
                  <a:cubicBezTo>
                    <a:pt x="1094" y="246"/>
                    <a:pt x="849" y="1"/>
                    <a:pt x="54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8"/>
            <p:cNvSpPr/>
            <p:nvPr/>
          </p:nvSpPr>
          <p:spPr>
            <a:xfrm>
              <a:off x="2019813" y="1659093"/>
              <a:ext cx="49341" cy="49341"/>
            </a:xfrm>
            <a:custGeom>
              <a:rect b="b" l="l" r="r" t="t"/>
              <a:pathLst>
                <a:path extrusionOk="0" h="1117" w="1117">
                  <a:moveTo>
                    <a:pt x="559" y="0"/>
                  </a:moveTo>
                  <a:cubicBezTo>
                    <a:pt x="250" y="0"/>
                    <a:pt x="0" y="251"/>
                    <a:pt x="0" y="558"/>
                  </a:cubicBezTo>
                  <a:cubicBezTo>
                    <a:pt x="0" y="867"/>
                    <a:pt x="250" y="1116"/>
                    <a:pt x="559" y="1116"/>
                  </a:cubicBezTo>
                  <a:cubicBezTo>
                    <a:pt x="867" y="1116"/>
                    <a:pt x="1117" y="867"/>
                    <a:pt x="1117" y="558"/>
                  </a:cubicBezTo>
                  <a:cubicBezTo>
                    <a:pt x="1117" y="251"/>
                    <a:pt x="867" y="0"/>
                    <a:pt x="55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8"/>
            <p:cNvSpPr/>
            <p:nvPr/>
          </p:nvSpPr>
          <p:spPr>
            <a:xfrm>
              <a:off x="1812688" y="1866395"/>
              <a:ext cx="30965" cy="30965"/>
            </a:xfrm>
            <a:custGeom>
              <a:rect b="b" l="l" r="r" t="t"/>
              <a:pathLst>
                <a:path extrusionOk="0" h="701" w="701">
                  <a:moveTo>
                    <a:pt x="351" y="0"/>
                  </a:moveTo>
                  <a:cubicBezTo>
                    <a:pt x="157" y="0"/>
                    <a:pt x="1" y="157"/>
                    <a:pt x="1" y="350"/>
                  </a:cubicBezTo>
                  <a:cubicBezTo>
                    <a:pt x="1" y="544"/>
                    <a:pt x="157" y="700"/>
                    <a:pt x="351" y="700"/>
                  </a:cubicBezTo>
                  <a:cubicBezTo>
                    <a:pt x="544" y="700"/>
                    <a:pt x="701" y="544"/>
                    <a:pt x="701" y="350"/>
                  </a:cubicBezTo>
                  <a:cubicBezTo>
                    <a:pt x="701" y="157"/>
                    <a:pt x="544" y="0"/>
                    <a:pt x="35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8"/>
            <p:cNvSpPr/>
            <p:nvPr/>
          </p:nvSpPr>
          <p:spPr>
            <a:xfrm>
              <a:off x="1888268" y="1442074"/>
              <a:ext cx="27696" cy="27740"/>
            </a:xfrm>
            <a:custGeom>
              <a:rect b="b" l="l" r="r" t="t"/>
              <a:pathLst>
                <a:path extrusionOk="0" h="628" w="627">
                  <a:moveTo>
                    <a:pt x="314" y="0"/>
                  </a:moveTo>
                  <a:cubicBezTo>
                    <a:pt x="140" y="0"/>
                    <a:pt x="1" y="141"/>
                    <a:pt x="1" y="314"/>
                  </a:cubicBezTo>
                  <a:cubicBezTo>
                    <a:pt x="1" y="488"/>
                    <a:pt x="140" y="627"/>
                    <a:pt x="314" y="627"/>
                  </a:cubicBezTo>
                  <a:cubicBezTo>
                    <a:pt x="487" y="627"/>
                    <a:pt x="627" y="488"/>
                    <a:pt x="627" y="314"/>
                  </a:cubicBezTo>
                  <a:cubicBezTo>
                    <a:pt x="627" y="141"/>
                    <a:pt x="487" y="0"/>
                    <a:pt x="31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8"/>
            <p:cNvSpPr/>
            <p:nvPr/>
          </p:nvSpPr>
          <p:spPr>
            <a:xfrm>
              <a:off x="1591075" y="1667486"/>
              <a:ext cx="27210" cy="27210"/>
            </a:xfrm>
            <a:custGeom>
              <a:rect b="b" l="l" r="r" t="t"/>
              <a:pathLst>
                <a:path extrusionOk="0" h="616" w="616">
                  <a:moveTo>
                    <a:pt x="308" y="1"/>
                  </a:moveTo>
                  <a:cubicBezTo>
                    <a:pt x="139" y="1"/>
                    <a:pt x="0" y="138"/>
                    <a:pt x="0" y="308"/>
                  </a:cubicBezTo>
                  <a:cubicBezTo>
                    <a:pt x="0" y="477"/>
                    <a:pt x="139" y="616"/>
                    <a:pt x="308" y="616"/>
                  </a:cubicBezTo>
                  <a:cubicBezTo>
                    <a:pt x="478" y="616"/>
                    <a:pt x="615" y="477"/>
                    <a:pt x="615" y="308"/>
                  </a:cubicBezTo>
                  <a:cubicBezTo>
                    <a:pt x="615" y="138"/>
                    <a:pt x="478" y="1"/>
                    <a:pt x="3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8"/>
            <p:cNvSpPr/>
            <p:nvPr/>
          </p:nvSpPr>
          <p:spPr>
            <a:xfrm>
              <a:off x="1763613" y="1427452"/>
              <a:ext cx="143914" cy="260397"/>
            </a:xfrm>
            <a:custGeom>
              <a:rect b="b" l="l" r="r" t="t"/>
              <a:pathLst>
                <a:path extrusionOk="0" h="5895" w="3258">
                  <a:moveTo>
                    <a:pt x="260" y="1"/>
                  </a:moveTo>
                  <a:lnTo>
                    <a:pt x="0" y="48"/>
                  </a:lnTo>
                  <a:lnTo>
                    <a:pt x="1061" y="5894"/>
                  </a:lnTo>
                  <a:lnTo>
                    <a:pt x="3257" y="696"/>
                  </a:lnTo>
                  <a:lnTo>
                    <a:pt x="3014" y="594"/>
                  </a:lnTo>
                  <a:lnTo>
                    <a:pt x="1163" y="4974"/>
                  </a:lnTo>
                  <a:lnTo>
                    <a:pt x="26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8"/>
            <p:cNvSpPr/>
            <p:nvPr/>
          </p:nvSpPr>
          <p:spPr>
            <a:xfrm>
              <a:off x="1588336" y="1542610"/>
              <a:ext cx="245069" cy="144312"/>
            </a:xfrm>
            <a:custGeom>
              <a:rect b="b" l="l" r="r" t="t"/>
              <a:pathLst>
                <a:path extrusionOk="0" h="3267" w="5548">
                  <a:moveTo>
                    <a:pt x="126" y="1"/>
                  </a:moveTo>
                  <a:lnTo>
                    <a:pt x="0" y="233"/>
                  </a:lnTo>
                  <a:lnTo>
                    <a:pt x="4614" y="2726"/>
                  </a:lnTo>
                  <a:lnTo>
                    <a:pt x="362" y="3004"/>
                  </a:lnTo>
                  <a:lnTo>
                    <a:pt x="379" y="3267"/>
                  </a:lnTo>
                  <a:lnTo>
                    <a:pt x="5547" y="2930"/>
                  </a:lnTo>
                  <a:lnTo>
                    <a:pt x="12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8"/>
            <p:cNvSpPr/>
            <p:nvPr/>
          </p:nvSpPr>
          <p:spPr>
            <a:xfrm>
              <a:off x="1791795" y="1569467"/>
              <a:ext cx="253108" cy="120193"/>
            </a:xfrm>
            <a:custGeom>
              <a:rect b="b" l="l" r="r" t="t"/>
              <a:pathLst>
                <a:path extrusionOk="0" h="2721" w="5730">
                  <a:moveTo>
                    <a:pt x="4409" y="1"/>
                  </a:moveTo>
                  <a:lnTo>
                    <a:pt x="1" y="2318"/>
                  </a:lnTo>
                  <a:lnTo>
                    <a:pt x="5711" y="2720"/>
                  </a:lnTo>
                  <a:lnTo>
                    <a:pt x="5730" y="2456"/>
                  </a:lnTo>
                  <a:lnTo>
                    <a:pt x="947" y="2120"/>
                  </a:lnTo>
                  <a:lnTo>
                    <a:pt x="4532" y="235"/>
                  </a:lnTo>
                  <a:lnTo>
                    <a:pt x="440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8"/>
            <p:cNvSpPr/>
            <p:nvPr/>
          </p:nvSpPr>
          <p:spPr>
            <a:xfrm>
              <a:off x="1805842" y="1653616"/>
              <a:ext cx="171433" cy="228681"/>
            </a:xfrm>
            <a:custGeom>
              <a:rect b="b" l="l" r="r" t="t"/>
              <a:pathLst>
                <a:path extrusionOk="0" h="5177" w="3881">
                  <a:moveTo>
                    <a:pt x="1" y="1"/>
                  </a:moveTo>
                  <a:lnTo>
                    <a:pt x="374" y="5177"/>
                  </a:lnTo>
                  <a:lnTo>
                    <a:pt x="638" y="5158"/>
                  </a:lnTo>
                  <a:lnTo>
                    <a:pt x="311" y="629"/>
                  </a:lnTo>
                  <a:lnTo>
                    <a:pt x="3704" y="3639"/>
                  </a:lnTo>
                  <a:lnTo>
                    <a:pt x="3880" y="3441"/>
                  </a:lnTo>
                  <a:lnTo>
                    <a:pt x="1"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8"/>
            <p:cNvSpPr/>
            <p:nvPr/>
          </p:nvSpPr>
          <p:spPr>
            <a:xfrm>
              <a:off x="1630609" y="1663024"/>
              <a:ext cx="186231" cy="177176"/>
            </a:xfrm>
            <a:custGeom>
              <a:rect b="b" l="l" r="r" t="t"/>
              <a:pathLst>
                <a:path extrusionOk="0" h="4011" w="4216">
                  <a:moveTo>
                    <a:pt x="4033" y="1"/>
                  </a:moveTo>
                  <a:lnTo>
                    <a:pt x="0" y="3819"/>
                  </a:lnTo>
                  <a:lnTo>
                    <a:pt x="183" y="4011"/>
                  </a:lnTo>
                  <a:lnTo>
                    <a:pt x="4216" y="194"/>
                  </a:lnTo>
                  <a:lnTo>
                    <a:pt x="4033"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4" name="Google Shape;404;p8"/>
          <p:cNvSpPr/>
          <p:nvPr/>
        </p:nvSpPr>
        <p:spPr>
          <a:xfrm>
            <a:off x="651030" y="1011797"/>
            <a:ext cx="124390" cy="96517"/>
          </a:xfrm>
          <a:custGeom>
            <a:rect b="b" l="l" r="r" t="t"/>
            <a:pathLst>
              <a:path extrusionOk="0" h="2185" w="2816">
                <a:moveTo>
                  <a:pt x="1408" y="1"/>
                </a:moveTo>
                <a:cubicBezTo>
                  <a:pt x="3" y="1"/>
                  <a:pt x="0" y="2184"/>
                  <a:pt x="1408" y="2184"/>
                </a:cubicBezTo>
                <a:cubicBezTo>
                  <a:pt x="2813" y="2184"/>
                  <a:pt x="2816" y="1"/>
                  <a:pt x="1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8"/>
          <p:cNvSpPr/>
          <p:nvPr/>
        </p:nvSpPr>
        <p:spPr>
          <a:xfrm>
            <a:off x="7523079" y="289902"/>
            <a:ext cx="124346" cy="96517"/>
          </a:xfrm>
          <a:custGeom>
            <a:rect b="b" l="l" r="r" t="t"/>
            <a:pathLst>
              <a:path extrusionOk="0" h="2185" w="2815">
                <a:moveTo>
                  <a:pt x="1408" y="1"/>
                </a:moveTo>
                <a:cubicBezTo>
                  <a:pt x="3" y="1"/>
                  <a:pt x="0" y="2185"/>
                  <a:pt x="1408" y="2185"/>
                </a:cubicBezTo>
                <a:cubicBezTo>
                  <a:pt x="2813" y="2185"/>
                  <a:pt x="2815" y="1"/>
                  <a:pt x="1408"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6" name="Google Shape;406;p8"/>
          <p:cNvGrpSpPr/>
          <p:nvPr/>
        </p:nvGrpSpPr>
        <p:grpSpPr>
          <a:xfrm>
            <a:off x="526075" y="4265855"/>
            <a:ext cx="374318" cy="372065"/>
            <a:chOff x="1034987" y="3936892"/>
            <a:chExt cx="374318" cy="372065"/>
          </a:xfrm>
        </p:grpSpPr>
        <p:sp>
          <p:nvSpPr>
            <p:cNvPr id="407" name="Google Shape;407;p8"/>
            <p:cNvSpPr/>
            <p:nvPr/>
          </p:nvSpPr>
          <p:spPr>
            <a:xfrm>
              <a:off x="1110876" y="4030317"/>
              <a:ext cx="214678" cy="214678"/>
            </a:xfrm>
            <a:custGeom>
              <a:rect b="b" l="l" r="r" t="t"/>
              <a:pathLst>
                <a:path extrusionOk="0" h="4860" w="4860">
                  <a:moveTo>
                    <a:pt x="2430" y="1"/>
                  </a:moveTo>
                  <a:cubicBezTo>
                    <a:pt x="1088" y="1"/>
                    <a:pt x="0" y="1088"/>
                    <a:pt x="0" y="2430"/>
                  </a:cubicBezTo>
                  <a:cubicBezTo>
                    <a:pt x="0" y="3772"/>
                    <a:pt x="1088" y="4859"/>
                    <a:pt x="2430" y="4859"/>
                  </a:cubicBezTo>
                  <a:cubicBezTo>
                    <a:pt x="3772" y="4859"/>
                    <a:pt x="4859" y="3772"/>
                    <a:pt x="4859" y="2430"/>
                  </a:cubicBezTo>
                  <a:cubicBezTo>
                    <a:pt x="4859" y="1088"/>
                    <a:pt x="3772" y="1"/>
                    <a:pt x="2430"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8"/>
            <p:cNvSpPr/>
            <p:nvPr/>
          </p:nvSpPr>
          <p:spPr>
            <a:xfrm>
              <a:off x="1163220" y="3936892"/>
              <a:ext cx="45321" cy="45321"/>
            </a:xfrm>
            <a:custGeom>
              <a:rect b="b" l="l" r="r" t="t"/>
              <a:pathLst>
                <a:path extrusionOk="0" h="1026" w="1026">
                  <a:moveTo>
                    <a:pt x="514" y="1"/>
                  </a:moveTo>
                  <a:cubicBezTo>
                    <a:pt x="230" y="1"/>
                    <a:pt x="1" y="230"/>
                    <a:pt x="1" y="514"/>
                  </a:cubicBezTo>
                  <a:cubicBezTo>
                    <a:pt x="1" y="796"/>
                    <a:pt x="230" y="1025"/>
                    <a:pt x="514" y="1025"/>
                  </a:cubicBezTo>
                  <a:cubicBezTo>
                    <a:pt x="796" y="1025"/>
                    <a:pt x="1025" y="796"/>
                    <a:pt x="1025" y="514"/>
                  </a:cubicBezTo>
                  <a:cubicBezTo>
                    <a:pt x="1025" y="230"/>
                    <a:pt x="796" y="1"/>
                    <a:pt x="51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8"/>
            <p:cNvSpPr/>
            <p:nvPr/>
          </p:nvSpPr>
          <p:spPr>
            <a:xfrm>
              <a:off x="1067057" y="4244951"/>
              <a:ext cx="36752" cy="36707"/>
            </a:xfrm>
            <a:custGeom>
              <a:rect b="b" l="l" r="r" t="t"/>
              <a:pathLst>
                <a:path extrusionOk="0" h="831" w="832">
                  <a:moveTo>
                    <a:pt x="416" y="0"/>
                  </a:moveTo>
                  <a:cubicBezTo>
                    <a:pt x="187" y="0"/>
                    <a:pt x="1" y="186"/>
                    <a:pt x="1" y="415"/>
                  </a:cubicBezTo>
                  <a:cubicBezTo>
                    <a:pt x="1" y="646"/>
                    <a:pt x="187" y="831"/>
                    <a:pt x="416" y="831"/>
                  </a:cubicBezTo>
                  <a:cubicBezTo>
                    <a:pt x="645" y="831"/>
                    <a:pt x="831" y="646"/>
                    <a:pt x="831" y="415"/>
                  </a:cubicBezTo>
                  <a:cubicBezTo>
                    <a:pt x="831" y="186"/>
                    <a:pt x="645" y="0"/>
                    <a:pt x="41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8"/>
            <p:cNvSpPr/>
            <p:nvPr/>
          </p:nvSpPr>
          <p:spPr>
            <a:xfrm>
              <a:off x="1325554" y="4231479"/>
              <a:ext cx="24781" cy="24781"/>
            </a:xfrm>
            <a:custGeom>
              <a:rect b="b" l="l" r="r" t="t"/>
              <a:pathLst>
                <a:path extrusionOk="0" h="561" w="561">
                  <a:moveTo>
                    <a:pt x="280" y="0"/>
                  </a:moveTo>
                  <a:cubicBezTo>
                    <a:pt x="125" y="0"/>
                    <a:pt x="0" y="125"/>
                    <a:pt x="0" y="280"/>
                  </a:cubicBezTo>
                  <a:cubicBezTo>
                    <a:pt x="0" y="436"/>
                    <a:pt x="125" y="560"/>
                    <a:pt x="280" y="560"/>
                  </a:cubicBezTo>
                  <a:cubicBezTo>
                    <a:pt x="435" y="560"/>
                    <a:pt x="561" y="436"/>
                    <a:pt x="561" y="280"/>
                  </a:cubicBezTo>
                  <a:cubicBezTo>
                    <a:pt x="561" y="125"/>
                    <a:pt x="435" y="0"/>
                    <a:pt x="28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8"/>
            <p:cNvSpPr/>
            <p:nvPr/>
          </p:nvSpPr>
          <p:spPr>
            <a:xfrm>
              <a:off x="1337922" y="4056644"/>
              <a:ext cx="23765" cy="23721"/>
            </a:xfrm>
            <a:custGeom>
              <a:rect b="b" l="l" r="r" t="t"/>
              <a:pathLst>
                <a:path extrusionOk="0" h="537" w="538">
                  <a:moveTo>
                    <a:pt x="268" y="0"/>
                  </a:moveTo>
                  <a:cubicBezTo>
                    <a:pt x="121" y="0"/>
                    <a:pt x="0" y="120"/>
                    <a:pt x="0" y="268"/>
                  </a:cubicBezTo>
                  <a:cubicBezTo>
                    <a:pt x="0" y="416"/>
                    <a:pt x="121" y="537"/>
                    <a:pt x="268" y="537"/>
                  </a:cubicBezTo>
                  <a:cubicBezTo>
                    <a:pt x="417" y="537"/>
                    <a:pt x="537" y="416"/>
                    <a:pt x="537" y="268"/>
                  </a:cubicBezTo>
                  <a:cubicBezTo>
                    <a:pt x="537" y="120"/>
                    <a:pt x="417" y="0"/>
                    <a:pt x="26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8"/>
            <p:cNvSpPr/>
            <p:nvPr/>
          </p:nvSpPr>
          <p:spPr>
            <a:xfrm>
              <a:off x="1034987" y="4030405"/>
              <a:ext cx="36089" cy="36045"/>
            </a:xfrm>
            <a:custGeom>
              <a:rect b="b" l="l" r="r" t="t"/>
              <a:pathLst>
                <a:path extrusionOk="0" h="816" w="817">
                  <a:moveTo>
                    <a:pt x="409" y="1"/>
                  </a:moveTo>
                  <a:cubicBezTo>
                    <a:pt x="184" y="1"/>
                    <a:pt x="1" y="183"/>
                    <a:pt x="1" y="408"/>
                  </a:cubicBezTo>
                  <a:cubicBezTo>
                    <a:pt x="1" y="634"/>
                    <a:pt x="184" y="815"/>
                    <a:pt x="409" y="815"/>
                  </a:cubicBezTo>
                  <a:cubicBezTo>
                    <a:pt x="634" y="815"/>
                    <a:pt x="817" y="634"/>
                    <a:pt x="817" y="408"/>
                  </a:cubicBezTo>
                  <a:cubicBezTo>
                    <a:pt x="817" y="183"/>
                    <a:pt x="634" y="1"/>
                    <a:pt x="409"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8"/>
            <p:cNvSpPr/>
            <p:nvPr/>
          </p:nvSpPr>
          <p:spPr>
            <a:xfrm>
              <a:off x="1372554" y="4131384"/>
              <a:ext cx="36752" cy="36796"/>
            </a:xfrm>
            <a:custGeom>
              <a:rect b="b" l="l" r="r" t="t"/>
              <a:pathLst>
                <a:path extrusionOk="0" h="833" w="832">
                  <a:moveTo>
                    <a:pt x="417" y="1"/>
                  </a:moveTo>
                  <a:cubicBezTo>
                    <a:pt x="186" y="1"/>
                    <a:pt x="0" y="187"/>
                    <a:pt x="0" y="417"/>
                  </a:cubicBezTo>
                  <a:cubicBezTo>
                    <a:pt x="0" y="646"/>
                    <a:pt x="186" y="832"/>
                    <a:pt x="417" y="832"/>
                  </a:cubicBezTo>
                  <a:cubicBezTo>
                    <a:pt x="646" y="832"/>
                    <a:pt x="832" y="646"/>
                    <a:pt x="832" y="417"/>
                  </a:cubicBezTo>
                  <a:cubicBezTo>
                    <a:pt x="832" y="187"/>
                    <a:pt x="646" y="1"/>
                    <a:pt x="4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8"/>
            <p:cNvSpPr/>
            <p:nvPr/>
          </p:nvSpPr>
          <p:spPr>
            <a:xfrm>
              <a:off x="1218215" y="4285855"/>
              <a:ext cx="23102" cy="23102"/>
            </a:xfrm>
            <a:custGeom>
              <a:rect b="b" l="l" r="r" t="t"/>
              <a:pathLst>
                <a:path extrusionOk="0" h="523" w="523">
                  <a:moveTo>
                    <a:pt x="261" y="1"/>
                  </a:moveTo>
                  <a:cubicBezTo>
                    <a:pt x="117" y="1"/>
                    <a:pt x="0" y="118"/>
                    <a:pt x="0" y="262"/>
                  </a:cubicBezTo>
                  <a:cubicBezTo>
                    <a:pt x="0" y="406"/>
                    <a:pt x="117" y="523"/>
                    <a:pt x="261" y="523"/>
                  </a:cubicBezTo>
                  <a:cubicBezTo>
                    <a:pt x="405" y="523"/>
                    <a:pt x="522" y="406"/>
                    <a:pt x="522" y="262"/>
                  </a:cubicBezTo>
                  <a:cubicBezTo>
                    <a:pt x="522" y="118"/>
                    <a:pt x="405" y="1"/>
                    <a:pt x="26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8"/>
            <p:cNvSpPr/>
            <p:nvPr/>
          </p:nvSpPr>
          <p:spPr>
            <a:xfrm>
              <a:off x="1274491" y="3969624"/>
              <a:ext cx="20673" cy="20717"/>
            </a:xfrm>
            <a:custGeom>
              <a:rect b="b" l="l" r="r" t="t"/>
              <a:pathLst>
                <a:path extrusionOk="0" h="469" w="468">
                  <a:moveTo>
                    <a:pt x="234" y="1"/>
                  </a:moveTo>
                  <a:cubicBezTo>
                    <a:pt x="106" y="1"/>
                    <a:pt x="0" y="106"/>
                    <a:pt x="0" y="234"/>
                  </a:cubicBezTo>
                  <a:cubicBezTo>
                    <a:pt x="0" y="364"/>
                    <a:pt x="106" y="468"/>
                    <a:pt x="234" y="468"/>
                  </a:cubicBezTo>
                  <a:cubicBezTo>
                    <a:pt x="363" y="468"/>
                    <a:pt x="468" y="364"/>
                    <a:pt x="468" y="234"/>
                  </a:cubicBezTo>
                  <a:cubicBezTo>
                    <a:pt x="468" y="106"/>
                    <a:pt x="363" y="1"/>
                    <a:pt x="23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8"/>
            <p:cNvSpPr/>
            <p:nvPr/>
          </p:nvSpPr>
          <p:spPr>
            <a:xfrm>
              <a:off x="1053054" y="4137656"/>
              <a:ext cx="20275" cy="20275"/>
            </a:xfrm>
            <a:custGeom>
              <a:rect b="b" l="l" r="r" t="t"/>
              <a:pathLst>
                <a:path extrusionOk="0" h="459" w="459">
                  <a:moveTo>
                    <a:pt x="230" y="0"/>
                  </a:moveTo>
                  <a:cubicBezTo>
                    <a:pt x="102" y="0"/>
                    <a:pt x="0" y="103"/>
                    <a:pt x="0" y="230"/>
                  </a:cubicBezTo>
                  <a:cubicBezTo>
                    <a:pt x="0" y="357"/>
                    <a:pt x="102" y="459"/>
                    <a:pt x="230" y="459"/>
                  </a:cubicBezTo>
                  <a:cubicBezTo>
                    <a:pt x="355" y="459"/>
                    <a:pt x="459" y="357"/>
                    <a:pt x="459" y="230"/>
                  </a:cubicBezTo>
                  <a:cubicBezTo>
                    <a:pt x="459" y="103"/>
                    <a:pt x="355" y="0"/>
                    <a:pt x="230"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8"/>
            <p:cNvSpPr/>
            <p:nvPr/>
          </p:nvSpPr>
          <p:spPr>
            <a:xfrm>
              <a:off x="1181596" y="3958758"/>
              <a:ext cx="107251" cy="194050"/>
            </a:xfrm>
            <a:custGeom>
              <a:rect b="b" l="l" r="r" t="t"/>
              <a:pathLst>
                <a:path extrusionOk="0" h="4393" w="2428">
                  <a:moveTo>
                    <a:pt x="194" y="1"/>
                  </a:moveTo>
                  <a:lnTo>
                    <a:pt x="0" y="36"/>
                  </a:lnTo>
                  <a:lnTo>
                    <a:pt x="792" y="4393"/>
                  </a:lnTo>
                  <a:lnTo>
                    <a:pt x="2428" y="519"/>
                  </a:lnTo>
                  <a:lnTo>
                    <a:pt x="2246" y="443"/>
                  </a:lnTo>
                  <a:lnTo>
                    <a:pt x="868" y="3708"/>
                  </a:lnTo>
                  <a:lnTo>
                    <a:pt x="194"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8"/>
            <p:cNvSpPr/>
            <p:nvPr/>
          </p:nvSpPr>
          <p:spPr>
            <a:xfrm>
              <a:off x="1050934" y="4044585"/>
              <a:ext cx="182697" cy="107604"/>
            </a:xfrm>
            <a:custGeom>
              <a:rect b="b" l="l" r="r" t="t"/>
              <a:pathLst>
                <a:path extrusionOk="0" h="2436" w="4136">
                  <a:moveTo>
                    <a:pt x="95" y="1"/>
                  </a:moveTo>
                  <a:lnTo>
                    <a:pt x="1" y="174"/>
                  </a:lnTo>
                  <a:lnTo>
                    <a:pt x="3439" y="2031"/>
                  </a:lnTo>
                  <a:lnTo>
                    <a:pt x="271" y="2238"/>
                  </a:lnTo>
                  <a:lnTo>
                    <a:pt x="283" y="2435"/>
                  </a:lnTo>
                  <a:lnTo>
                    <a:pt x="4136" y="2183"/>
                  </a:lnTo>
                  <a:lnTo>
                    <a:pt x="9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8"/>
            <p:cNvSpPr/>
            <p:nvPr/>
          </p:nvSpPr>
          <p:spPr>
            <a:xfrm>
              <a:off x="1202622" y="4064595"/>
              <a:ext cx="188661" cy="89538"/>
            </a:xfrm>
            <a:custGeom>
              <a:rect b="b" l="l" r="r" t="t"/>
              <a:pathLst>
                <a:path extrusionOk="0" h="2027" w="4271">
                  <a:moveTo>
                    <a:pt x="3286" y="0"/>
                  </a:moveTo>
                  <a:lnTo>
                    <a:pt x="1" y="1728"/>
                  </a:lnTo>
                  <a:lnTo>
                    <a:pt x="4257" y="2027"/>
                  </a:lnTo>
                  <a:lnTo>
                    <a:pt x="4270" y="1830"/>
                  </a:lnTo>
                  <a:lnTo>
                    <a:pt x="706" y="1581"/>
                  </a:lnTo>
                  <a:lnTo>
                    <a:pt x="3378" y="175"/>
                  </a:lnTo>
                  <a:lnTo>
                    <a:pt x="3286"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8"/>
            <p:cNvSpPr/>
            <p:nvPr/>
          </p:nvSpPr>
          <p:spPr>
            <a:xfrm>
              <a:off x="1213091" y="4127276"/>
              <a:ext cx="127747" cy="170462"/>
            </a:xfrm>
            <a:custGeom>
              <a:rect b="b" l="l" r="r" t="t"/>
              <a:pathLst>
                <a:path extrusionOk="0" h="3859" w="2892">
                  <a:moveTo>
                    <a:pt x="1" y="1"/>
                  </a:moveTo>
                  <a:lnTo>
                    <a:pt x="279" y="3859"/>
                  </a:lnTo>
                  <a:lnTo>
                    <a:pt x="476" y="3845"/>
                  </a:lnTo>
                  <a:lnTo>
                    <a:pt x="232" y="469"/>
                  </a:lnTo>
                  <a:lnTo>
                    <a:pt x="2761" y="2713"/>
                  </a:lnTo>
                  <a:lnTo>
                    <a:pt x="2891" y="2565"/>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8"/>
            <p:cNvSpPr/>
            <p:nvPr/>
          </p:nvSpPr>
          <p:spPr>
            <a:xfrm>
              <a:off x="1082605" y="4134255"/>
              <a:ext cx="138790" cy="132032"/>
            </a:xfrm>
            <a:custGeom>
              <a:rect b="b" l="l" r="r" t="t"/>
              <a:pathLst>
                <a:path extrusionOk="0" h="2989" w="3142">
                  <a:moveTo>
                    <a:pt x="3007" y="0"/>
                  </a:moveTo>
                  <a:lnTo>
                    <a:pt x="1" y="2845"/>
                  </a:lnTo>
                  <a:lnTo>
                    <a:pt x="137" y="2988"/>
                  </a:lnTo>
                  <a:lnTo>
                    <a:pt x="3142" y="143"/>
                  </a:lnTo>
                  <a:lnTo>
                    <a:pt x="300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2" name="Google Shape;422;p8"/>
          <p:cNvSpPr/>
          <p:nvPr/>
        </p:nvSpPr>
        <p:spPr>
          <a:xfrm>
            <a:off x="4315563" y="775425"/>
            <a:ext cx="5887240" cy="4915690"/>
          </a:xfrm>
          <a:custGeom>
            <a:rect b="b" l="l" r="r" t="t"/>
            <a:pathLst>
              <a:path extrusionOk="0" h="53875" w="64523">
                <a:moveTo>
                  <a:pt x="46200" y="0"/>
                </a:moveTo>
                <a:cubicBezTo>
                  <a:pt x="41038" y="0"/>
                  <a:pt x="35891" y="1916"/>
                  <a:pt x="31662" y="4939"/>
                </a:cubicBezTo>
                <a:cubicBezTo>
                  <a:pt x="28098" y="7486"/>
                  <a:pt x="25084" y="10793"/>
                  <a:pt x="21302" y="13001"/>
                </a:cubicBezTo>
                <a:cubicBezTo>
                  <a:pt x="17325" y="15323"/>
                  <a:pt x="12591" y="16375"/>
                  <a:pt x="9099" y="19378"/>
                </a:cubicBezTo>
                <a:cubicBezTo>
                  <a:pt x="4540" y="23298"/>
                  <a:pt x="0" y="36730"/>
                  <a:pt x="3606" y="42405"/>
                </a:cubicBezTo>
                <a:cubicBezTo>
                  <a:pt x="5926" y="46058"/>
                  <a:pt x="21996" y="49577"/>
                  <a:pt x="26856" y="51399"/>
                </a:cubicBezTo>
                <a:cubicBezTo>
                  <a:pt x="30717" y="52847"/>
                  <a:pt x="35024" y="53875"/>
                  <a:pt x="39153" y="53875"/>
                </a:cubicBezTo>
                <a:cubicBezTo>
                  <a:pt x="43259" y="53875"/>
                  <a:pt x="47190" y="52859"/>
                  <a:pt x="50337" y="50229"/>
                </a:cubicBezTo>
                <a:cubicBezTo>
                  <a:pt x="52794" y="48176"/>
                  <a:pt x="54476" y="45355"/>
                  <a:pt x="55944" y="42509"/>
                </a:cubicBezTo>
                <a:cubicBezTo>
                  <a:pt x="58798" y="36981"/>
                  <a:pt x="61032" y="31154"/>
                  <a:pt x="62605" y="25136"/>
                </a:cubicBezTo>
                <a:cubicBezTo>
                  <a:pt x="63742" y="20780"/>
                  <a:pt x="64523" y="16134"/>
                  <a:pt x="63263" y="11812"/>
                </a:cubicBezTo>
                <a:cubicBezTo>
                  <a:pt x="61495" y="5749"/>
                  <a:pt x="55727" y="1310"/>
                  <a:pt x="49504" y="271"/>
                </a:cubicBezTo>
                <a:cubicBezTo>
                  <a:pt x="48408" y="88"/>
                  <a:pt x="47304" y="0"/>
                  <a:pt x="4620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3" name="Shape 423"/>
        <p:cNvGrpSpPr/>
        <p:nvPr/>
      </p:nvGrpSpPr>
      <p:grpSpPr>
        <a:xfrm>
          <a:off x="0" y="0"/>
          <a:ext cx="0" cy="0"/>
          <a:chOff x="0" y="0"/>
          <a:chExt cx="0" cy="0"/>
        </a:xfrm>
      </p:grpSpPr>
      <p:grpSp>
        <p:nvGrpSpPr>
          <p:cNvPr id="424" name="Google Shape;424;p9"/>
          <p:cNvGrpSpPr/>
          <p:nvPr/>
        </p:nvGrpSpPr>
        <p:grpSpPr>
          <a:xfrm>
            <a:off x="-12700" y="3175"/>
            <a:ext cx="9220200" cy="5200800"/>
            <a:chOff x="-12700" y="3175"/>
            <a:chExt cx="9220200" cy="5200800"/>
          </a:xfrm>
        </p:grpSpPr>
        <p:cxnSp>
          <p:nvCxnSpPr>
            <p:cNvPr id="425" name="Google Shape;425;p9"/>
            <p:cNvCxnSpPr/>
            <p:nvPr/>
          </p:nvCxnSpPr>
          <p:spPr>
            <a:xfrm>
              <a:off x="71221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426" name="Google Shape;426;p9"/>
            <p:cNvCxnSpPr/>
            <p:nvPr/>
          </p:nvCxnSpPr>
          <p:spPr>
            <a:xfrm>
              <a:off x="1569943"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427" name="Google Shape;427;p9"/>
            <p:cNvCxnSpPr/>
            <p:nvPr/>
          </p:nvCxnSpPr>
          <p:spPr>
            <a:xfrm>
              <a:off x="242767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428" name="Google Shape;428;p9"/>
            <p:cNvCxnSpPr/>
            <p:nvPr/>
          </p:nvCxnSpPr>
          <p:spPr>
            <a:xfrm>
              <a:off x="3285404"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429" name="Google Shape;429;p9"/>
            <p:cNvCxnSpPr/>
            <p:nvPr/>
          </p:nvCxnSpPr>
          <p:spPr>
            <a:xfrm>
              <a:off x="414313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430" name="Google Shape;430;p9"/>
            <p:cNvCxnSpPr/>
            <p:nvPr/>
          </p:nvCxnSpPr>
          <p:spPr>
            <a:xfrm>
              <a:off x="5000865"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431" name="Google Shape;431;p9"/>
            <p:cNvCxnSpPr/>
            <p:nvPr/>
          </p:nvCxnSpPr>
          <p:spPr>
            <a:xfrm>
              <a:off x="585859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432" name="Google Shape;432;p9"/>
            <p:cNvCxnSpPr/>
            <p:nvPr/>
          </p:nvCxnSpPr>
          <p:spPr>
            <a:xfrm>
              <a:off x="6716326"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433" name="Google Shape;433;p9"/>
            <p:cNvCxnSpPr/>
            <p:nvPr/>
          </p:nvCxnSpPr>
          <p:spPr>
            <a:xfrm>
              <a:off x="7574057"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434" name="Google Shape;434;p9"/>
            <p:cNvCxnSpPr/>
            <p:nvPr/>
          </p:nvCxnSpPr>
          <p:spPr>
            <a:xfrm>
              <a:off x="8431788" y="3175"/>
              <a:ext cx="0" cy="5200800"/>
            </a:xfrm>
            <a:prstGeom prst="straightConnector1">
              <a:avLst/>
            </a:prstGeom>
            <a:noFill/>
            <a:ln cap="flat" cmpd="sng" w="9525">
              <a:solidFill>
                <a:schemeClr val="accent4"/>
              </a:solidFill>
              <a:prstDash val="solid"/>
              <a:round/>
              <a:headEnd len="med" w="med" type="none"/>
              <a:tailEnd len="med" w="med" type="none"/>
            </a:ln>
          </p:spPr>
        </p:cxnSp>
        <p:cxnSp>
          <p:nvCxnSpPr>
            <p:cNvPr id="435" name="Google Shape;435;p9"/>
            <p:cNvCxnSpPr/>
            <p:nvPr/>
          </p:nvCxnSpPr>
          <p:spPr>
            <a:xfrm>
              <a:off x="-12700" y="67615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436" name="Google Shape;436;p9"/>
            <p:cNvCxnSpPr/>
            <p:nvPr/>
          </p:nvCxnSpPr>
          <p:spPr>
            <a:xfrm>
              <a:off x="-12700" y="143439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437" name="Google Shape;437;p9"/>
            <p:cNvCxnSpPr/>
            <p:nvPr/>
          </p:nvCxnSpPr>
          <p:spPr>
            <a:xfrm>
              <a:off x="-12700" y="219263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438" name="Google Shape;438;p9"/>
            <p:cNvCxnSpPr/>
            <p:nvPr/>
          </p:nvCxnSpPr>
          <p:spPr>
            <a:xfrm>
              <a:off x="-12700" y="295087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439" name="Google Shape;439;p9"/>
            <p:cNvCxnSpPr/>
            <p:nvPr/>
          </p:nvCxnSpPr>
          <p:spPr>
            <a:xfrm>
              <a:off x="-12700" y="3709110"/>
              <a:ext cx="9220200" cy="0"/>
            </a:xfrm>
            <a:prstGeom prst="straightConnector1">
              <a:avLst/>
            </a:prstGeom>
            <a:noFill/>
            <a:ln cap="flat" cmpd="sng" w="9525">
              <a:solidFill>
                <a:schemeClr val="accent4"/>
              </a:solidFill>
              <a:prstDash val="solid"/>
              <a:round/>
              <a:headEnd len="med" w="med" type="none"/>
              <a:tailEnd len="med" w="med" type="none"/>
            </a:ln>
          </p:spPr>
        </p:cxnSp>
        <p:cxnSp>
          <p:nvCxnSpPr>
            <p:cNvPr id="440" name="Google Shape;440;p9"/>
            <p:cNvCxnSpPr/>
            <p:nvPr/>
          </p:nvCxnSpPr>
          <p:spPr>
            <a:xfrm>
              <a:off x="-12700" y="4467350"/>
              <a:ext cx="9220200" cy="0"/>
            </a:xfrm>
            <a:prstGeom prst="straightConnector1">
              <a:avLst/>
            </a:prstGeom>
            <a:noFill/>
            <a:ln cap="flat" cmpd="sng" w="9525">
              <a:solidFill>
                <a:schemeClr val="accent4"/>
              </a:solidFill>
              <a:prstDash val="solid"/>
              <a:round/>
              <a:headEnd len="med" w="med" type="none"/>
              <a:tailEnd len="med" w="med" type="none"/>
            </a:ln>
          </p:spPr>
        </p:cxnSp>
      </p:grpSp>
      <p:sp>
        <p:nvSpPr>
          <p:cNvPr id="441" name="Google Shape;441;p9"/>
          <p:cNvSpPr/>
          <p:nvPr/>
        </p:nvSpPr>
        <p:spPr>
          <a:xfrm>
            <a:off x="946400" y="1178675"/>
            <a:ext cx="8004348" cy="4231436"/>
          </a:xfrm>
          <a:custGeom>
            <a:rect b="b" l="l" r="r" t="t"/>
            <a:pathLst>
              <a:path extrusionOk="0" h="96169" w="181917">
                <a:moveTo>
                  <a:pt x="104999" y="0"/>
                </a:moveTo>
                <a:cubicBezTo>
                  <a:pt x="103383" y="0"/>
                  <a:pt x="101766" y="137"/>
                  <a:pt x="100172" y="417"/>
                </a:cubicBezTo>
                <a:cubicBezTo>
                  <a:pt x="88746" y="2425"/>
                  <a:pt x="79733" y="10978"/>
                  <a:pt x="71670" y="19318"/>
                </a:cubicBezTo>
                <a:cubicBezTo>
                  <a:pt x="65938" y="25250"/>
                  <a:pt x="60153" y="31387"/>
                  <a:pt x="53028" y="35676"/>
                </a:cubicBezTo>
                <a:cubicBezTo>
                  <a:pt x="45481" y="40218"/>
                  <a:pt x="36783" y="41784"/>
                  <a:pt x="28488" y="44443"/>
                </a:cubicBezTo>
                <a:cubicBezTo>
                  <a:pt x="21212" y="46775"/>
                  <a:pt x="13832" y="49931"/>
                  <a:pt x="8945" y="55805"/>
                </a:cubicBezTo>
                <a:cubicBezTo>
                  <a:pt x="1437" y="64826"/>
                  <a:pt x="1" y="82403"/>
                  <a:pt x="6754" y="92321"/>
                </a:cubicBezTo>
                <a:cubicBezTo>
                  <a:pt x="7244" y="93043"/>
                  <a:pt x="7834" y="93693"/>
                  <a:pt x="8506" y="94250"/>
                </a:cubicBezTo>
                <a:cubicBezTo>
                  <a:pt x="9532" y="95103"/>
                  <a:pt x="10728" y="95721"/>
                  <a:pt x="12031" y="96168"/>
                </a:cubicBezTo>
                <a:lnTo>
                  <a:pt x="176139" y="96168"/>
                </a:lnTo>
                <a:cubicBezTo>
                  <a:pt x="176432" y="95552"/>
                  <a:pt x="176697" y="94927"/>
                  <a:pt x="176938" y="94310"/>
                </a:cubicBezTo>
                <a:cubicBezTo>
                  <a:pt x="180276" y="85786"/>
                  <a:pt x="181916" y="76481"/>
                  <a:pt x="180728" y="67404"/>
                </a:cubicBezTo>
                <a:cubicBezTo>
                  <a:pt x="179540" y="58328"/>
                  <a:pt x="175380" y="49509"/>
                  <a:pt x="168481" y="43491"/>
                </a:cubicBezTo>
                <a:cubicBezTo>
                  <a:pt x="160063" y="36148"/>
                  <a:pt x="148338" y="33407"/>
                  <a:pt x="140101" y="25862"/>
                </a:cubicBezTo>
                <a:cubicBezTo>
                  <a:pt x="133929" y="20209"/>
                  <a:pt x="130171" y="12255"/>
                  <a:pt x="123794" y="6835"/>
                </a:cubicBezTo>
                <a:cubicBezTo>
                  <a:pt x="118605" y="2425"/>
                  <a:pt x="111800" y="0"/>
                  <a:pt x="104999" y="0"/>
                </a:cubicBezTo>
                <a:close/>
              </a:path>
            </a:pathLst>
          </a:custGeom>
          <a:solidFill>
            <a:srgbClr val="B3E3D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9"/>
          <p:cNvSpPr txBox="1"/>
          <p:nvPr>
            <p:ph type="title"/>
          </p:nvPr>
        </p:nvSpPr>
        <p:spPr>
          <a:xfrm>
            <a:off x="2135550" y="1245825"/>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500"/>
              <a:buNone/>
              <a:defRPr sz="157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443" name="Google Shape;443;p9"/>
          <p:cNvSpPr txBox="1"/>
          <p:nvPr>
            <p:ph idx="1" type="subTitle"/>
          </p:nvPr>
        </p:nvSpPr>
        <p:spPr>
          <a:xfrm>
            <a:off x="2135550" y="3096675"/>
            <a:ext cx="4872900" cy="801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444" name="Google Shape;444;p9"/>
          <p:cNvGrpSpPr/>
          <p:nvPr/>
        </p:nvGrpSpPr>
        <p:grpSpPr>
          <a:xfrm>
            <a:off x="156001" y="1993092"/>
            <a:ext cx="411202" cy="408684"/>
            <a:chOff x="4404201" y="2514317"/>
            <a:chExt cx="411202" cy="408684"/>
          </a:xfrm>
        </p:grpSpPr>
        <p:sp>
          <p:nvSpPr>
            <p:cNvPr id="445" name="Google Shape;445;p9"/>
            <p:cNvSpPr/>
            <p:nvPr/>
          </p:nvSpPr>
          <p:spPr>
            <a:xfrm>
              <a:off x="4487598" y="2616930"/>
              <a:ext cx="235793" cy="235793"/>
            </a:xfrm>
            <a:custGeom>
              <a:rect b="b" l="l" r="r" t="t"/>
              <a:pathLst>
                <a:path extrusionOk="0" h="5338" w="5338">
                  <a:moveTo>
                    <a:pt x="2669" y="0"/>
                  </a:moveTo>
                  <a:cubicBezTo>
                    <a:pt x="1195" y="0"/>
                    <a:pt x="1" y="1195"/>
                    <a:pt x="1" y="2669"/>
                  </a:cubicBezTo>
                  <a:cubicBezTo>
                    <a:pt x="1" y="4143"/>
                    <a:pt x="1195" y="5338"/>
                    <a:pt x="2669" y="5338"/>
                  </a:cubicBezTo>
                  <a:cubicBezTo>
                    <a:pt x="4142" y="5338"/>
                    <a:pt x="5338" y="4143"/>
                    <a:pt x="5338" y="2669"/>
                  </a:cubicBezTo>
                  <a:cubicBezTo>
                    <a:pt x="5338" y="1195"/>
                    <a:pt x="4142" y="0"/>
                    <a:pt x="266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9"/>
            <p:cNvSpPr/>
            <p:nvPr/>
          </p:nvSpPr>
          <p:spPr>
            <a:xfrm>
              <a:off x="4545067" y="2514317"/>
              <a:ext cx="49738" cy="49738"/>
            </a:xfrm>
            <a:custGeom>
              <a:rect b="b" l="l" r="r" t="t"/>
              <a:pathLst>
                <a:path extrusionOk="0" h="1126" w="1126">
                  <a:moveTo>
                    <a:pt x="563" y="0"/>
                  </a:moveTo>
                  <a:cubicBezTo>
                    <a:pt x="253" y="0"/>
                    <a:pt x="1" y="252"/>
                    <a:pt x="1" y="563"/>
                  </a:cubicBezTo>
                  <a:cubicBezTo>
                    <a:pt x="1" y="874"/>
                    <a:pt x="253" y="1125"/>
                    <a:pt x="563" y="1125"/>
                  </a:cubicBezTo>
                  <a:cubicBezTo>
                    <a:pt x="874" y="1125"/>
                    <a:pt x="1126" y="874"/>
                    <a:pt x="1126" y="563"/>
                  </a:cubicBezTo>
                  <a:cubicBezTo>
                    <a:pt x="1126" y="252"/>
                    <a:pt x="874" y="0"/>
                    <a:pt x="563"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9"/>
            <p:cNvSpPr/>
            <p:nvPr/>
          </p:nvSpPr>
          <p:spPr>
            <a:xfrm>
              <a:off x="4439450" y="2852678"/>
              <a:ext cx="40329" cy="40329"/>
            </a:xfrm>
            <a:custGeom>
              <a:rect b="b" l="l" r="r" t="t"/>
              <a:pathLst>
                <a:path extrusionOk="0" h="913" w="913">
                  <a:moveTo>
                    <a:pt x="456" y="1"/>
                  </a:moveTo>
                  <a:cubicBezTo>
                    <a:pt x="205" y="1"/>
                    <a:pt x="0" y="205"/>
                    <a:pt x="0" y="457"/>
                  </a:cubicBezTo>
                  <a:cubicBezTo>
                    <a:pt x="0" y="709"/>
                    <a:pt x="205" y="913"/>
                    <a:pt x="456" y="913"/>
                  </a:cubicBezTo>
                  <a:cubicBezTo>
                    <a:pt x="708" y="913"/>
                    <a:pt x="912" y="709"/>
                    <a:pt x="912" y="457"/>
                  </a:cubicBezTo>
                  <a:cubicBezTo>
                    <a:pt x="912" y="205"/>
                    <a:pt x="708" y="1"/>
                    <a:pt x="456"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4723347" y="2837880"/>
              <a:ext cx="27254" cy="27210"/>
            </a:xfrm>
            <a:custGeom>
              <a:rect b="b" l="l" r="r" t="t"/>
              <a:pathLst>
                <a:path extrusionOk="0" h="616" w="617">
                  <a:moveTo>
                    <a:pt x="308" y="0"/>
                  </a:moveTo>
                  <a:cubicBezTo>
                    <a:pt x="138" y="0"/>
                    <a:pt x="1" y="137"/>
                    <a:pt x="1" y="307"/>
                  </a:cubicBezTo>
                  <a:cubicBezTo>
                    <a:pt x="1" y="478"/>
                    <a:pt x="138" y="616"/>
                    <a:pt x="308" y="616"/>
                  </a:cubicBezTo>
                  <a:cubicBezTo>
                    <a:pt x="478" y="616"/>
                    <a:pt x="617" y="478"/>
                    <a:pt x="617" y="307"/>
                  </a:cubicBezTo>
                  <a:cubicBezTo>
                    <a:pt x="617" y="137"/>
                    <a:pt x="478" y="0"/>
                    <a:pt x="3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4736952" y="2645774"/>
              <a:ext cx="26106" cy="26106"/>
            </a:xfrm>
            <a:custGeom>
              <a:rect b="b" l="l" r="r" t="t"/>
              <a:pathLst>
                <a:path extrusionOk="0" h="591" w="591">
                  <a:moveTo>
                    <a:pt x="295" y="1"/>
                  </a:moveTo>
                  <a:cubicBezTo>
                    <a:pt x="133" y="1"/>
                    <a:pt x="0" y="132"/>
                    <a:pt x="0" y="296"/>
                  </a:cubicBezTo>
                  <a:cubicBezTo>
                    <a:pt x="0" y="458"/>
                    <a:pt x="133" y="591"/>
                    <a:pt x="295" y="591"/>
                  </a:cubicBezTo>
                  <a:cubicBezTo>
                    <a:pt x="459" y="591"/>
                    <a:pt x="590" y="458"/>
                    <a:pt x="590" y="296"/>
                  </a:cubicBezTo>
                  <a:cubicBezTo>
                    <a:pt x="590" y="132"/>
                    <a:pt x="459" y="1"/>
                    <a:pt x="29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4404201" y="2617018"/>
              <a:ext cx="39579" cy="39579"/>
            </a:xfrm>
            <a:custGeom>
              <a:rect b="b" l="l" r="r" t="t"/>
              <a:pathLst>
                <a:path extrusionOk="0" h="896" w="896">
                  <a:moveTo>
                    <a:pt x="449" y="1"/>
                  </a:moveTo>
                  <a:cubicBezTo>
                    <a:pt x="202" y="1"/>
                    <a:pt x="1" y="200"/>
                    <a:pt x="1" y="448"/>
                  </a:cubicBezTo>
                  <a:cubicBezTo>
                    <a:pt x="1" y="695"/>
                    <a:pt x="202" y="896"/>
                    <a:pt x="449" y="896"/>
                  </a:cubicBezTo>
                  <a:cubicBezTo>
                    <a:pt x="696" y="896"/>
                    <a:pt x="896" y="695"/>
                    <a:pt x="896" y="448"/>
                  </a:cubicBezTo>
                  <a:cubicBezTo>
                    <a:pt x="896" y="200"/>
                    <a:pt x="696" y="1"/>
                    <a:pt x="44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9"/>
            <p:cNvSpPr/>
            <p:nvPr/>
          </p:nvSpPr>
          <p:spPr>
            <a:xfrm>
              <a:off x="4775029" y="2727935"/>
              <a:ext cx="40374" cy="40418"/>
            </a:xfrm>
            <a:custGeom>
              <a:rect b="b" l="l" r="r" t="t"/>
              <a:pathLst>
                <a:path extrusionOk="0" h="915" w="914">
                  <a:moveTo>
                    <a:pt x="458" y="0"/>
                  </a:moveTo>
                  <a:cubicBezTo>
                    <a:pt x="205" y="0"/>
                    <a:pt x="0" y="205"/>
                    <a:pt x="0" y="457"/>
                  </a:cubicBezTo>
                  <a:cubicBezTo>
                    <a:pt x="0" y="710"/>
                    <a:pt x="205" y="914"/>
                    <a:pt x="458" y="914"/>
                  </a:cubicBezTo>
                  <a:cubicBezTo>
                    <a:pt x="709" y="914"/>
                    <a:pt x="914" y="710"/>
                    <a:pt x="914" y="457"/>
                  </a:cubicBezTo>
                  <a:cubicBezTo>
                    <a:pt x="914" y="205"/>
                    <a:pt x="709" y="0"/>
                    <a:pt x="45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9"/>
            <p:cNvSpPr/>
            <p:nvPr/>
          </p:nvSpPr>
          <p:spPr>
            <a:xfrm>
              <a:off x="4605451" y="2897646"/>
              <a:ext cx="25355" cy="25355"/>
            </a:xfrm>
            <a:custGeom>
              <a:rect b="b" l="l" r="r" t="t"/>
              <a:pathLst>
                <a:path extrusionOk="0" h="574" w="574">
                  <a:moveTo>
                    <a:pt x="288" y="0"/>
                  </a:moveTo>
                  <a:cubicBezTo>
                    <a:pt x="129" y="0"/>
                    <a:pt x="1" y="129"/>
                    <a:pt x="1" y="287"/>
                  </a:cubicBezTo>
                  <a:cubicBezTo>
                    <a:pt x="1" y="445"/>
                    <a:pt x="129" y="573"/>
                    <a:pt x="288" y="573"/>
                  </a:cubicBezTo>
                  <a:cubicBezTo>
                    <a:pt x="445" y="573"/>
                    <a:pt x="573" y="445"/>
                    <a:pt x="573" y="287"/>
                  </a:cubicBezTo>
                  <a:cubicBezTo>
                    <a:pt x="573" y="129"/>
                    <a:pt x="445" y="0"/>
                    <a:pt x="28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4667292" y="2550229"/>
              <a:ext cx="22749" cy="22749"/>
            </a:xfrm>
            <a:custGeom>
              <a:rect b="b" l="l" r="r" t="t"/>
              <a:pathLst>
                <a:path extrusionOk="0" h="515" w="515">
                  <a:moveTo>
                    <a:pt x="257" y="1"/>
                  </a:moveTo>
                  <a:cubicBezTo>
                    <a:pt x="116" y="1"/>
                    <a:pt x="0" y="116"/>
                    <a:pt x="0" y="258"/>
                  </a:cubicBezTo>
                  <a:cubicBezTo>
                    <a:pt x="0" y="400"/>
                    <a:pt x="116" y="514"/>
                    <a:pt x="257" y="514"/>
                  </a:cubicBezTo>
                  <a:cubicBezTo>
                    <a:pt x="399" y="514"/>
                    <a:pt x="514" y="400"/>
                    <a:pt x="514" y="258"/>
                  </a:cubicBezTo>
                  <a:cubicBezTo>
                    <a:pt x="514" y="116"/>
                    <a:pt x="399" y="1"/>
                    <a:pt x="25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4423990" y="2734782"/>
              <a:ext cx="22307" cy="22307"/>
            </a:xfrm>
            <a:custGeom>
              <a:rect b="b" l="l" r="r" t="t"/>
              <a:pathLst>
                <a:path extrusionOk="0" h="505" w="505">
                  <a:moveTo>
                    <a:pt x="253" y="1"/>
                  </a:moveTo>
                  <a:cubicBezTo>
                    <a:pt x="113" y="1"/>
                    <a:pt x="1" y="114"/>
                    <a:pt x="1" y="252"/>
                  </a:cubicBezTo>
                  <a:cubicBezTo>
                    <a:pt x="1" y="392"/>
                    <a:pt x="113" y="504"/>
                    <a:pt x="253" y="504"/>
                  </a:cubicBezTo>
                  <a:cubicBezTo>
                    <a:pt x="391" y="504"/>
                    <a:pt x="505" y="392"/>
                    <a:pt x="505" y="252"/>
                  </a:cubicBezTo>
                  <a:cubicBezTo>
                    <a:pt x="505" y="114"/>
                    <a:pt x="391" y="1"/>
                    <a:pt x="25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4565209" y="2538302"/>
              <a:ext cx="117852" cy="213176"/>
            </a:xfrm>
            <a:custGeom>
              <a:rect b="b" l="l" r="r" t="t"/>
              <a:pathLst>
                <a:path extrusionOk="0" h="4826" w="2668">
                  <a:moveTo>
                    <a:pt x="214" y="1"/>
                  </a:moveTo>
                  <a:lnTo>
                    <a:pt x="1" y="39"/>
                  </a:lnTo>
                  <a:lnTo>
                    <a:pt x="870" y="4825"/>
                  </a:lnTo>
                  <a:lnTo>
                    <a:pt x="2668" y="570"/>
                  </a:lnTo>
                  <a:lnTo>
                    <a:pt x="2469" y="486"/>
                  </a:lnTo>
                  <a:lnTo>
                    <a:pt x="954" y="4072"/>
                  </a:lnTo>
                  <a:lnTo>
                    <a:pt x="21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9"/>
            <p:cNvSpPr/>
            <p:nvPr/>
          </p:nvSpPr>
          <p:spPr>
            <a:xfrm>
              <a:off x="4421693" y="2632567"/>
              <a:ext cx="200676" cy="118206"/>
            </a:xfrm>
            <a:custGeom>
              <a:rect b="b" l="l" r="r" t="t"/>
              <a:pathLst>
                <a:path extrusionOk="0" h="2676" w="4543">
                  <a:moveTo>
                    <a:pt x="104" y="0"/>
                  </a:moveTo>
                  <a:lnTo>
                    <a:pt x="1" y="191"/>
                  </a:lnTo>
                  <a:lnTo>
                    <a:pt x="3778" y="2232"/>
                  </a:lnTo>
                  <a:lnTo>
                    <a:pt x="298" y="2459"/>
                  </a:lnTo>
                  <a:lnTo>
                    <a:pt x="312" y="2675"/>
                  </a:lnTo>
                  <a:lnTo>
                    <a:pt x="4543" y="2398"/>
                  </a:lnTo>
                  <a:lnTo>
                    <a:pt x="10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a:off x="4588356" y="2654565"/>
              <a:ext cx="207213" cy="98372"/>
            </a:xfrm>
            <a:custGeom>
              <a:rect b="b" l="l" r="r" t="t"/>
              <a:pathLst>
                <a:path extrusionOk="0" h="2227" w="4691">
                  <a:moveTo>
                    <a:pt x="3609" y="0"/>
                  </a:moveTo>
                  <a:lnTo>
                    <a:pt x="1" y="1898"/>
                  </a:lnTo>
                  <a:lnTo>
                    <a:pt x="4676" y="2226"/>
                  </a:lnTo>
                  <a:lnTo>
                    <a:pt x="4690" y="2011"/>
                  </a:lnTo>
                  <a:lnTo>
                    <a:pt x="776" y="1736"/>
                  </a:lnTo>
                  <a:lnTo>
                    <a:pt x="3710" y="192"/>
                  </a:lnTo>
                  <a:lnTo>
                    <a:pt x="360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a:off x="4599841" y="2723429"/>
              <a:ext cx="140336" cy="187291"/>
            </a:xfrm>
            <a:custGeom>
              <a:rect b="b" l="l" r="r" t="t"/>
              <a:pathLst>
                <a:path extrusionOk="0" h="4240" w="3177">
                  <a:moveTo>
                    <a:pt x="1" y="0"/>
                  </a:moveTo>
                  <a:lnTo>
                    <a:pt x="306" y="4239"/>
                  </a:lnTo>
                  <a:lnTo>
                    <a:pt x="522" y="4223"/>
                  </a:lnTo>
                  <a:lnTo>
                    <a:pt x="255" y="515"/>
                  </a:lnTo>
                  <a:lnTo>
                    <a:pt x="3033" y="2980"/>
                  </a:lnTo>
                  <a:lnTo>
                    <a:pt x="3177" y="2818"/>
                  </a:lnTo>
                  <a:lnTo>
                    <a:pt x="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a:off x="4456324" y="2731027"/>
              <a:ext cx="152483" cy="145062"/>
            </a:xfrm>
            <a:custGeom>
              <a:rect b="b" l="l" r="r" t="t"/>
              <a:pathLst>
                <a:path extrusionOk="0" h="3284" w="3452">
                  <a:moveTo>
                    <a:pt x="3303" y="0"/>
                  </a:moveTo>
                  <a:lnTo>
                    <a:pt x="1" y="3126"/>
                  </a:lnTo>
                  <a:lnTo>
                    <a:pt x="149" y="3283"/>
                  </a:lnTo>
                  <a:lnTo>
                    <a:pt x="3451" y="157"/>
                  </a:lnTo>
                  <a:lnTo>
                    <a:pt x="330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0" name="Google Shape;460;p9"/>
          <p:cNvSpPr/>
          <p:nvPr/>
        </p:nvSpPr>
        <p:spPr>
          <a:xfrm>
            <a:off x="6657573" y="289084"/>
            <a:ext cx="124390" cy="96473"/>
          </a:xfrm>
          <a:custGeom>
            <a:rect b="b" l="l" r="r" t="t"/>
            <a:pathLst>
              <a:path extrusionOk="0" h="2184" w="2816">
                <a:moveTo>
                  <a:pt x="1408" y="0"/>
                </a:moveTo>
                <a:cubicBezTo>
                  <a:pt x="3" y="0"/>
                  <a:pt x="1" y="2184"/>
                  <a:pt x="1408" y="2184"/>
                </a:cubicBezTo>
                <a:cubicBezTo>
                  <a:pt x="2813" y="2184"/>
                  <a:pt x="2815" y="0"/>
                  <a:pt x="14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a:off x="255140" y="4414556"/>
            <a:ext cx="124434" cy="96473"/>
          </a:xfrm>
          <a:custGeom>
            <a:rect b="b" l="l" r="r" t="t"/>
            <a:pathLst>
              <a:path extrusionOk="0" h="2184" w="2817">
                <a:moveTo>
                  <a:pt x="1408" y="0"/>
                </a:moveTo>
                <a:cubicBezTo>
                  <a:pt x="3" y="0"/>
                  <a:pt x="0" y="2184"/>
                  <a:pt x="1408" y="2184"/>
                </a:cubicBezTo>
                <a:cubicBezTo>
                  <a:pt x="2814" y="2184"/>
                  <a:pt x="2816" y="0"/>
                  <a:pt x="1408"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9"/>
          <p:cNvSpPr/>
          <p:nvPr/>
        </p:nvSpPr>
        <p:spPr>
          <a:xfrm>
            <a:off x="651030" y="1011797"/>
            <a:ext cx="124390" cy="96517"/>
          </a:xfrm>
          <a:custGeom>
            <a:rect b="b" l="l" r="r" t="t"/>
            <a:pathLst>
              <a:path extrusionOk="0" h="2185" w="2816">
                <a:moveTo>
                  <a:pt x="1408" y="1"/>
                </a:moveTo>
                <a:cubicBezTo>
                  <a:pt x="3" y="1"/>
                  <a:pt x="0" y="2184"/>
                  <a:pt x="1408" y="2184"/>
                </a:cubicBezTo>
                <a:cubicBezTo>
                  <a:pt x="2813" y="2184"/>
                  <a:pt x="2816" y="1"/>
                  <a:pt x="140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9"/>
          <p:cNvSpPr/>
          <p:nvPr/>
        </p:nvSpPr>
        <p:spPr>
          <a:xfrm>
            <a:off x="8717439" y="2138124"/>
            <a:ext cx="124346" cy="96517"/>
          </a:xfrm>
          <a:custGeom>
            <a:rect b="b" l="l" r="r" t="t"/>
            <a:pathLst>
              <a:path extrusionOk="0" h="2185" w="2815">
                <a:moveTo>
                  <a:pt x="1407" y="1"/>
                </a:moveTo>
                <a:cubicBezTo>
                  <a:pt x="2" y="1"/>
                  <a:pt x="0" y="2184"/>
                  <a:pt x="1407" y="2184"/>
                </a:cubicBezTo>
                <a:cubicBezTo>
                  <a:pt x="2812" y="2184"/>
                  <a:pt x="2815" y="1"/>
                  <a:pt x="1407"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4" name="Shape 464"/>
        <p:cNvGrpSpPr/>
        <p:nvPr/>
      </p:nvGrpSpPr>
      <p:grpSpPr>
        <a:xfrm>
          <a:off x="0" y="0"/>
          <a:ext cx="0" cy="0"/>
          <a:chOff x="0" y="0"/>
          <a:chExt cx="0" cy="0"/>
        </a:xfrm>
      </p:grpSpPr>
      <p:sp>
        <p:nvSpPr>
          <p:cNvPr id="465" name="Google Shape;465;p10"/>
          <p:cNvSpPr txBox="1"/>
          <p:nvPr>
            <p:ph type="title"/>
          </p:nvPr>
        </p:nvSpPr>
        <p:spPr>
          <a:xfrm>
            <a:off x="5200675" y="1594050"/>
            <a:ext cx="3230100" cy="1955400"/>
          </a:xfrm>
          <a:prstGeom prst="rect">
            <a:avLst/>
          </a:prstGeom>
          <a:solidFill>
            <a:schemeClr val="dk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lvl1pPr lvl="0" rtl="0" algn="ctr">
              <a:spcBef>
                <a:spcPts val="0"/>
              </a:spcBef>
              <a:spcAft>
                <a:spcPts val="0"/>
              </a:spcAft>
              <a:buSzPts val="3500"/>
              <a:buNone/>
              <a:defRPr sz="4000">
                <a:solidFill>
                  <a:schemeClr val="lt1"/>
                </a:solidFill>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grpSp>
        <p:nvGrpSpPr>
          <p:cNvPr id="466" name="Google Shape;466;p10"/>
          <p:cNvGrpSpPr/>
          <p:nvPr/>
        </p:nvGrpSpPr>
        <p:grpSpPr>
          <a:xfrm>
            <a:off x="7928534" y="4104809"/>
            <a:ext cx="502241" cy="499193"/>
            <a:chOff x="5275459" y="1221034"/>
            <a:chExt cx="502241" cy="499193"/>
          </a:xfrm>
        </p:grpSpPr>
        <p:sp>
          <p:nvSpPr>
            <p:cNvPr id="467" name="Google Shape;467;p10"/>
            <p:cNvSpPr/>
            <p:nvPr/>
          </p:nvSpPr>
          <p:spPr>
            <a:xfrm>
              <a:off x="5377277" y="1346352"/>
              <a:ext cx="288049" cy="288005"/>
            </a:xfrm>
            <a:custGeom>
              <a:rect b="b" l="l" r="r" t="t"/>
              <a:pathLst>
                <a:path extrusionOk="0" h="6520" w="6521">
                  <a:moveTo>
                    <a:pt x="3261" y="0"/>
                  </a:moveTo>
                  <a:cubicBezTo>
                    <a:pt x="1461" y="0"/>
                    <a:pt x="1" y="1460"/>
                    <a:pt x="1" y="3261"/>
                  </a:cubicBezTo>
                  <a:cubicBezTo>
                    <a:pt x="1" y="5061"/>
                    <a:pt x="1461" y="6520"/>
                    <a:pt x="3261" y="6520"/>
                  </a:cubicBezTo>
                  <a:cubicBezTo>
                    <a:pt x="5060" y="6520"/>
                    <a:pt x="6520" y="5061"/>
                    <a:pt x="6520" y="3261"/>
                  </a:cubicBezTo>
                  <a:cubicBezTo>
                    <a:pt x="6520" y="1460"/>
                    <a:pt x="5060" y="0"/>
                    <a:pt x="326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0"/>
            <p:cNvSpPr/>
            <p:nvPr/>
          </p:nvSpPr>
          <p:spPr>
            <a:xfrm>
              <a:off x="5447555" y="1221034"/>
              <a:ext cx="60781" cy="60781"/>
            </a:xfrm>
            <a:custGeom>
              <a:rect b="b" l="l" r="r" t="t"/>
              <a:pathLst>
                <a:path extrusionOk="0" h="1376" w="1376">
                  <a:moveTo>
                    <a:pt x="688" y="0"/>
                  </a:moveTo>
                  <a:cubicBezTo>
                    <a:pt x="308" y="0"/>
                    <a:pt x="0" y="308"/>
                    <a:pt x="0" y="688"/>
                  </a:cubicBezTo>
                  <a:cubicBezTo>
                    <a:pt x="0" y="1067"/>
                    <a:pt x="308" y="1375"/>
                    <a:pt x="688" y="1375"/>
                  </a:cubicBezTo>
                  <a:cubicBezTo>
                    <a:pt x="1067" y="1375"/>
                    <a:pt x="1375" y="1067"/>
                    <a:pt x="1375" y="688"/>
                  </a:cubicBezTo>
                  <a:cubicBezTo>
                    <a:pt x="1375" y="308"/>
                    <a:pt x="1067" y="0"/>
                    <a:pt x="6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10"/>
            <p:cNvSpPr/>
            <p:nvPr/>
          </p:nvSpPr>
          <p:spPr>
            <a:xfrm>
              <a:off x="5318527" y="1634312"/>
              <a:ext cx="49252" cy="49297"/>
            </a:xfrm>
            <a:custGeom>
              <a:rect b="b" l="l" r="r" t="t"/>
              <a:pathLst>
                <a:path extrusionOk="0" h="1116" w="1115">
                  <a:moveTo>
                    <a:pt x="557" y="1"/>
                  </a:moveTo>
                  <a:cubicBezTo>
                    <a:pt x="250" y="1"/>
                    <a:pt x="0" y="250"/>
                    <a:pt x="0" y="558"/>
                  </a:cubicBezTo>
                  <a:cubicBezTo>
                    <a:pt x="0" y="866"/>
                    <a:pt x="250" y="1116"/>
                    <a:pt x="557" y="1116"/>
                  </a:cubicBezTo>
                  <a:cubicBezTo>
                    <a:pt x="865" y="1116"/>
                    <a:pt x="1114" y="866"/>
                    <a:pt x="1114" y="558"/>
                  </a:cubicBezTo>
                  <a:cubicBezTo>
                    <a:pt x="1114" y="250"/>
                    <a:pt x="865" y="1"/>
                    <a:pt x="55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10"/>
            <p:cNvSpPr/>
            <p:nvPr/>
          </p:nvSpPr>
          <p:spPr>
            <a:xfrm>
              <a:off x="5665281" y="1616246"/>
              <a:ext cx="33306" cy="33262"/>
            </a:xfrm>
            <a:custGeom>
              <a:rect b="b" l="l" r="r" t="t"/>
              <a:pathLst>
                <a:path extrusionOk="0" h="753" w="754">
                  <a:moveTo>
                    <a:pt x="377" y="0"/>
                  </a:moveTo>
                  <a:cubicBezTo>
                    <a:pt x="169" y="0"/>
                    <a:pt x="0" y="168"/>
                    <a:pt x="0" y="376"/>
                  </a:cubicBezTo>
                  <a:cubicBezTo>
                    <a:pt x="0" y="583"/>
                    <a:pt x="169" y="752"/>
                    <a:pt x="377" y="752"/>
                  </a:cubicBezTo>
                  <a:cubicBezTo>
                    <a:pt x="584" y="752"/>
                    <a:pt x="753" y="583"/>
                    <a:pt x="753" y="376"/>
                  </a:cubicBezTo>
                  <a:cubicBezTo>
                    <a:pt x="753" y="168"/>
                    <a:pt x="584" y="0"/>
                    <a:pt x="37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0"/>
            <p:cNvSpPr/>
            <p:nvPr/>
          </p:nvSpPr>
          <p:spPr>
            <a:xfrm>
              <a:off x="5681890" y="1381646"/>
              <a:ext cx="31893" cy="31848"/>
            </a:xfrm>
            <a:custGeom>
              <a:rect b="b" l="l" r="r" t="t"/>
              <a:pathLst>
                <a:path extrusionOk="0" h="721" w="722">
                  <a:moveTo>
                    <a:pt x="360" y="0"/>
                  </a:moveTo>
                  <a:cubicBezTo>
                    <a:pt x="162" y="0"/>
                    <a:pt x="1" y="161"/>
                    <a:pt x="1" y="360"/>
                  </a:cubicBezTo>
                  <a:cubicBezTo>
                    <a:pt x="1" y="559"/>
                    <a:pt x="162" y="720"/>
                    <a:pt x="360" y="720"/>
                  </a:cubicBezTo>
                  <a:cubicBezTo>
                    <a:pt x="560" y="720"/>
                    <a:pt x="721" y="559"/>
                    <a:pt x="721" y="360"/>
                  </a:cubicBezTo>
                  <a:cubicBezTo>
                    <a:pt x="721" y="161"/>
                    <a:pt x="560" y="0"/>
                    <a:pt x="36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0"/>
            <p:cNvSpPr/>
            <p:nvPr/>
          </p:nvSpPr>
          <p:spPr>
            <a:xfrm>
              <a:off x="5275459" y="1346484"/>
              <a:ext cx="48369" cy="48369"/>
            </a:xfrm>
            <a:custGeom>
              <a:rect b="b" l="l" r="r" t="t"/>
              <a:pathLst>
                <a:path extrusionOk="0" h="1095" w="1095">
                  <a:moveTo>
                    <a:pt x="548" y="1"/>
                  </a:moveTo>
                  <a:cubicBezTo>
                    <a:pt x="246" y="1"/>
                    <a:pt x="1" y="245"/>
                    <a:pt x="1" y="548"/>
                  </a:cubicBezTo>
                  <a:cubicBezTo>
                    <a:pt x="1" y="849"/>
                    <a:pt x="246" y="1094"/>
                    <a:pt x="548" y="1094"/>
                  </a:cubicBezTo>
                  <a:cubicBezTo>
                    <a:pt x="850" y="1094"/>
                    <a:pt x="1094" y="849"/>
                    <a:pt x="1094" y="548"/>
                  </a:cubicBezTo>
                  <a:cubicBezTo>
                    <a:pt x="1094" y="245"/>
                    <a:pt x="850" y="1"/>
                    <a:pt x="54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0"/>
            <p:cNvSpPr/>
            <p:nvPr/>
          </p:nvSpPr>
          <p:spPr>
            <a:xfrm>
              <a:off x="5728360" y="1481961"/>
              <a:ext cx="49341" cy="49341"/>
            </a:xfrm>
            <a:custGeom>
              <a:rect b="b" l="l" r="r" t="t"/>
              <a:pathLst>
                <a:path extrusionOk="0" h="1117" w="1117">
                  <a:moveTo>
                    <a:pt x="559" y="0"/>
                  </a:moveTo>
                  <a:cubicBezTo>
                    <a:pt x="251" y="0"/>
                    <a:pt x="0" y="251"/>
                    <a:pt x="0" y="558"/>
                  </a:cubicBezTo>
                  <a:cubicBezTo>
                    <a:pt x="0" y="867"/>
                    <a:pt x="251" y="1116"/>
                    <a:pt x="559" y="1116"/>
                  </a:cubicBezTo>
                  <a:cubicBezTo>
                    <a:pt x="867" y="1116"/>
                    <a:pt x="1117" y="867"/>
                    <a:pt x="1117" y="558"/>
                  </a:cubicBezTo>
                  <a:cubicBezTo>
                    <a:pt x="1117" y="251"/>
                    <a:pt x="867" y="0"/>
                    <a:pt x="559"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10"/>
            <p:cNvSpPr/>
            <p:nvPr/>
          </p:nvSpPr>
          <p:spPr>
            <a:xfrm>
              <a:off x="5521235" y="1689263"/>
              <a:ext cx="30965" cy="30965"/>
            </a:xfrm>
            <a:custGeom>
              <a:rect b="b" l="l" r="r" t="t"/>
              <a:pathLst>
                <a:path extrusionOk="0" h="701" w="701">
                  <a:moveTo>
                    <a:pt x="352" y="0"/>
                  </a:moveTo>
                  <a:cubicBezTo>
                    <a:pt x="158" y="0"/>
                    <a:pt x="1" y="157"/>
                    <a:pt x="1" y="351"/>
                  </a:cubicBezTo>
                  <a:cubicBezTo>
                    <a:pt x="1" y="544"/>
                    <a:pt x="158" y="700"/>
                    <a:pt x="352" y="700"/>
                  </a:cubicBezTo>
                  <a:cubicBezTo>
                    <a:pt x="544" y="700"/>
                    <a:pt x="701" y="544"/>
                    <a:pt x="701" y="351"/>
                  </a:cubicBezTo>
                  <a:cubicBezTo>
                    <a:pt x="701" y="157"/>
                    <a:pt x="544" y="0"/>
                    <a:pt x="352"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10"/>
            <p:cNvSpPr/>
            <p:nvPr/>
          </p:nvSpPr>
          <p:spPr>
            <a:xfrm>
              <a:off x="5596814" y="1264986"/>
              <a:ext cx="27740" cy="27696"/>
            </a:xfrm>
            <a:custGeom>
              <a:rect b="b" l="l" r="r" t="t"/>
              <a:pathLst>
                <a:path extrusionOk="0" h="627" w="628">
                  <a:moveTo>
                    <a:pt x="314" y="0"/>
                  </a:moveTo>
                  <a:cubicBezTo>
                    <a:pt x="141" y="0"/>
                    <a:pt x="1" y="140"/>
                    <a:pt x="1" y="313"/>
                  </a:cubicBezTo>
                  <a:cubicBezTo>
                    <a:pt x="1" y="487"/>
                    <a:pt x="141" y="626"/>
                    <a:pt x="314" y="626"/>
                  </a:cubicBezTo>
                  <a:cubicBezTo>
                    <a:pt x="487" y="626"/>
                    <a:pt x="628" y="487"/>
                    <a:pt x="628" y="313"/>
                  </a:cubicBezTo>
                  <a:cubicBezTo>
                    <a:pt x="628" y="140"/>
                    <a:pt x="487" y="0"/>
                    <a:pt x="314"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0"/>
            <p:cNvSpPr/>
            <p:nvPr/>
          </p:nvSpPr>
          <p:spPr>
            <a:xfrm>
              <a:off x="5299621" y="1490354"/>
              <a:ext cx="27254" cy="27210"/>
            </a:xfrm>
            <a:custGeom>
              <a:rect b="b" l="l" r="r" t="t"/>
              <a:pathLst>
                <a:path extrusionOk="0" h="616" w="617">
                  <a:moveTo>
                    <a:pt x="308" y="1"/>
                  </a:moveTo>
                  <a:cubicBezTo>
                    <a:pt x="139" y="1"/>
                    <a:pt x="1" y="138"/>
                    <a:pt x="1" y="308"/>
                  </a:cubicBezTo>
                  <a:cubicBezTo>
                    <a:pt x="1" y="478"/>
                    <a:pt x="139" y="616"/>
                    <a:pt x="308" y="616"/>
                  </a:cubicBezTo>
                  <a:cubicBezTo>
                    <a:pt x="478" y="616"/>
                    <a:pt x="616" y="478"/>
                    <a:pt x="616" y="308"/>
                  </a:cubicBezTo>
                  <a:cubicBezTo>
                    <a:pt x="616" y="138"/>
                    <a:pt x="478" y="1"/>
                    <a:pt x="308"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0"/>
            <p:cNvSpPr/>
            <p:nvPr/>
          </p:nvSpPr>
          <p:spPr>
            <a:xfrm>
              <a:off x="5472159" y="1250321"/>
              <a:ext cx="143958" cy="260397"/>
            </a:xfrm>
            <a:custGeom>
              <a:rect b="b" l="l" r="r" t="t"/>
              <a:pathLst>
                <a:path extrusionOk="0" h="5895" w="3259">
                  <a:moveTo>
                    <a:pt x="260" y="1"/>
                  </a:moveTo>
                  <a:lnTo>
                    <a:pt x="0" y="49"/>
                  </a:lnTo>
                  <a:lnTo>
                    <a:pt x="1062" y="5894"/>
                  </a:lnTo>
                  <a:lnTo>
                    <a:pt x="3258" y="696"/>
                  </a:lnTo>
                  <a:lnTo>
                    <a:pt x="3014" y="594"/>
                  </a:lnTo>
                  <a:lnTo>
                    <a:pt x="1163" y="4974"/>
                  </a:lnTo>
                  <a:lnTo>
                    <a:pt x="26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0"/>
            <p:cNvSpPr/>
            <p:nvPr/>
          </p:nvSpPr>
          <p:spPr>
            <a:xfrm>
              <a:off x="5296883" y="1365478"/>
              <a:ext cx="245069" cy="144312"/>
            </a:xfrm>
            <a:custGeom>
              <a:rect b="b" l="l" r="r" t="t"/>
              <a:pathLst>
                <a:path extrusionOk="0" h="3267" w="5548">
                  <a:moveTo>
                    <a:pt x="126" y="1"/>
                  </a:moveTo>
                  <a:lnTo>
                    <a:pt x="0" y="233"/>
                  </a:lnTo>
                  <a:lnTo>
                    <a:pt x="4614" y="2726"/>
                  </a:lnTo>
                  <a:lnTo>
                    <a:pt x="362" y="3004"/>
                  </a:lnTo>
                  <a:lnTo>
                    <a:pt x="379" y="3267"/>
                  </a:lnTo>
                  <a:lnTo>
                    <a:pt x="5547" y="2930"/>
                  </a:lnTo>
                  <a:lnTo>
                    <a:pt x="12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0"/>
            <p:cNvSpPr/>
            <p:nvPr/>
          </p:nvSpPr>
          <p:spPr>
            <a:xfrm>
              <a:off x="5500430" y="1392335"/>
              <a:ext cx="253020" cy="120149"/>
            </a:xfrm>
            <a:custGeom>
              <a:rect b="b" l="l" r="r" t="t"/>
              <a:pathLst>
                <a:path extrusionOk="0" h="2720" w="5728">
                  <a:moveTo>
                    <a:pt x="4407" y="1"/>
                  </a:moveTo>
                  <a:lnTo>
                    <a:pt x="0" y="2318"/>
                  </a:lnTo>
                  <a:lnTo>
                    <a:pt x="5710" y="2720"/>
                  </a:lnTo>
                  <a:lnTo>
                    <a:pt x="5728" y="2456"/>
                  </a:lnTo>
                  <a:lnTo>
                    <a:pt x="945" y="2120"/>
                  </a:lnTo>
                  <a:lnTo>
                    <a:pt x="4531" y="236"/>
                  </a:lnTo>
                  <a:lnTo>
                    <a:pt x="440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0"/>
            <p:cNvSpPr/>
            <p:nvPr/>
          </p:nvSpPr>
          <p:spPr>
            <a:xfrm>
              <a:off x="5514432" y="1476484"/>
              <a:ext cx="171389" cy="228681"/>
            </a:xfrm>
            <a:custGeom>
              <a:rect b="b" l="l" r="r" t="t"/>
              <a:pathLst>
                <a:path extrusionOk="0" h="5177" w="3880">
                  <a:moveTo>
                    <a:pt x="1" y="0"/>
                  </a:moveTo>
                  <a:lnTo>
                    <a:pt x="374" y="5177"/>
                  </a:lnTo>
                  <a:lnTo>
                    <a:pt x="637" y="5157"/>
                  </a:lnTo>
                  <a:lnTo>
                    <a:pt x="310" y="629"/>
                  </a:lnTo>
                  <a:lnTo>
                    <a:pt x="310" y="629"/>
                  </a:lnTo>
                  <a:lnTo>
                    <a:pt x="3703" y="3638"/>
                  </a:lnTo>
                  <a:lnTo>
                    <a:pt x="3879" y="3441"/>
                  </a:lnTo>
                  <a:lnTo>
                    <a:pt x="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0"/>
            <p:cNvSpPr/>
            <p:nvPr/>
          </p:nvSpPr>
          <p:spPr>
            <a:xfrm>
              <a:off x="5339067" y="1485804"/>
              <a:ext cx="186187" cy="177176"/>
            </a:xfrm>
            <a:custGeom>
              <a:rect b="b" l="l" r="r" t="t"/>
              <a:pathLst>
                <a:path extrusionOk="0" h="4011" w="4215">
                  <a:moveTo>
                    <a:pt x="4033" y="0"/>
                  </a:moveTo>
                  <a:lnTo>
                    <a:pt x="0" y="3818"/>
                  </a:lnTo>
                  <a:lnTo>
                    <a:pt x="182" y="4011"/>
                  </a:lnTo>
                  <a:lnTo>
                    <a:pt x="4215" y="192"/>
                  </a:lnTo>
                  <a:lnTo>
                    <a:pt x="403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2" name="Google Shape;482;p10"/>
          <p:cNvGrpSpPr/>
          <p:nvPr/>
        </p:nvGrpSpPr>
        <p:grpSpPr>
          <a:xfrm>
            <a:off x="526075" y="4319955"/>
            <a:ext cx="374318" cy="372065"/>
            <a:chOff x="1034987" y="3936892"/>
            <a:chExt cx="374318" cy="372065"/>
          </a:xfrm>
        </p:grpSpPr>
        <p:sp>
          <p:nvSpPr>
            <p:cNvPr id="483" name="Google Shape;483;p10"/>
            <p:cNvSpPr/>
            <p:nvPr/>
          </p:nvSpPr>
          <p:spPr>
            <a:xfrm>
              <a:off x="1110876" y="4030317"/>
              <a:ext cx="214678" cy="214678"/>
            </a:xfrm>
            <a:custGeom>
              <a:rect b="b" l="l" r="r" t="t"/>
              <a:pathLst>
                <a:path extrusionOk="0" h="4860" w="4860">
                  <a:moveTo>
                    <a:pt x="2430" y="1"/>
                  </a:moveTo>
                  <a:cubicBezTo>
                    <a:pt x="1088" y="1"/>
                    <a:pt x="0" y="1088"/>
                    <a:pt x="0" y="2430"/>
                  </a:cubicBezTo>
                  <a:cubicBezTo>
                    <a:pt x="0" y="3772"/>
                    <a:pt x="1088" y="4859"/>
                    <a:pt x="2430" y="4859"/>
                  </a:cubicBezTo>
                  <a:cubicBezTo>
                    <a:pt x="3772" y="4859"/>
                    <a:pt x="4859" y="3772"/>
                    <a:pt x="4859" y="2430"/>
                  </a:cubicBezTo>
                  <a:cubicBezTo>
                    <a:pt x="4859" y="1088"/>
                    <a:pt x="3772" y="1"/>
                    <a:pt x="243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0"/>
            <p:cNvSpPr/>
            <p:nvPr/>
          </p:nvSpPr>
          <p:spPr>
            <a:xfrm>
              <a:off x="1163220" y="3936892"/>
              <a:ext cx="45321" cy="45321"/>
            </a:xfrm>
            <a:custGeom>
              <a:rect b="b" l="l" r="r" t="t"/>
              <a:pathLst>
                <a:path extrusionOk="0" h="1026" w="1026">
                  <a:moveTo>
                    <a:pt x="514" y="1"/>
                  </a:moveTo>
                  <a:cubicBezTo>
                    <a:pt x="230" y="1"/>
                    <a:pt x="1" y="230"/>
                    <a:pt x="1" y="514"/>
                  </a:cubicBezTo>
                  <a:cubicBezTo>
                    <a:pt x="1" y="796"/>
                    <a:pt x="230" y="1025"/>
                    <a:pt x="514" y="1025"/>
                  </a:cubicBezTo>
                  <a:cubicBezTo>
                    <a:pt x="796" y="1025"/>
                    <a:pt x="1025" y="796"/>
                    <a:pt x="1025" y="514"/>
                  </a:cubicBezTo>
                  <a:cubicBezTo>
                    <a:pt x="1025" y="230"/>
                    <a:pt x="796" y="1"/>
                    <a:pt x="5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0"/>
            <p:cNvSpPr/>
            <p:nvPr/>
          </p:nvSpPr>
          <p:spPr>
            <a:xfrm>
              <a:off x="1067057" y="4244951"/>
              <a:ext cx="36752" cy="36707"/>
            </a:xfrm>
            <a:custGeom>
              <a:rect b="b" l="l" r="r" t="t"/>
              <a:pathLst>
                <a:path extrusionOk="0" h="831" w="832">
                  <a:moveTo>
                    <a:pt x="416" y="0"/>
                  </a:moveTo>
                  <a:cubicBezTo>
                    <a:pt x="187" y="0"/>
                    <a:pt x="1" y="186"/>
                    <a:pt x="1" y="415"/>
                  </a:cubicBezTo>
                  <a:cubicBezTo>
                    <a:pt x="1" y="646"/>
                    <a:pt x="187" y="831"/>
                    <a:pt x="416" y="831"/>
                  </a:cubicBezTo>
                  <a:cubicBezTo>
                    <a:pt x="645" y="831"/>
                    <a:pt x="831" y="646"/>
                    <a:pt x="831" y="415"/>
                  </a:cubicBezTo>
                  <a:cubicBezTo>
                    <a:pt x="831" y="186"/>
                    <a:pt x="645" y="0"/>
                    <a:pt x="41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0"/>
            <p:cNvSpPr/>
            <p:nvPr/>
          </p:nvSpPr>
          <p:spPr>
            <a:xfrm>
              <a:off x="1325554" y="4231479"/>
              <a:ext cx="24781" cy="24781"/>
            </a:xfrm>
            <a:custGeom>
              <a:rect b="b" l="l" r="r" t="t"/>
              <a:pathLst>
                <a:path extrusionOk="0" h="561" w="561">
                  <a:moveTo>
                    <a:pt x="280" y="0"/>
                  </a:moveTo>
                  <a:cubicBezTo>
                    <a:pt x="125" y="0"/>
                    <a:pt x="0" y="125"/>
                    <a:pt x="0" y="280"/>
                  </a:cubicBezTo>
                  <a:cubicBezTo>
                    <a:pt x="0" y="436"/>
                    <a:pt x="125" y="560"/>
                    <a:pt x="280" y="560"/>
                  </a:cubicBezTo>
                  <a:cubicBezTo>
                    <a:pt x="435" y="560"/>
                    <a:pt x="561" y="436"/>
                    <a:pt x="561" y="280"/>
                  </a:cubicBezTo>
                  <a:cubicBezTo>
                    <a:pt x="561" y="125"/>
                    <a:pt x="435" y="0"/>
                    <a:pt x="28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0"/>
            <p:cNvSpPr/>
            <p:nvPr/>
          </p:nvSpPr>
          <p:spPr>
            <a:xfrm>
              <a:off x="1337922" y="4056644"/>
              <a:ext cx="23765" cy="23721"/>
            </a:xfrm>
            <a:custGeom>
              <a:rect b="b" l="l" r="r" t="t"/>
              <a:pathLst>
                <a:path extrusionOk="0" h="537" w="538">
                  <a:moveTo>
                    <a:pt x="268" y="0"/>
                  </a:moveTo>
                  <a:cubicBezTo>
                    <a:pt x="121" y="0"/>
                    <a:pt x="0" y="120"/>
                    <a:pt x="0" y="268"/>
                  </a:cubicBezTo>
                  <a:cubicBezTo>
                    <a:pt x="0" y="416"/>
                    <a:pt x="121" y="537"/>
                    <a:pt x="268" y="537"/>
                  </a:cubicBezTo>
                  <a:cubicBezTo>
                    <a:pt x="417" y="537"/>
                    <a:pt x="537" y="416"/>
                    <a:pt x="537" y="268"/>
                  </a:cubicBezTo>
                  <a:cubicBezTo>
                    <a:pt x="537" y="120"/>
                    <a:pt x="417" y="0"/>
                    <a:pt x="26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0"/>
            <p:cNvSpPr/>
            <p:nvPr/>
          </p:nvSpPr>
          <p:spPr>
            <a:xfrm>
              <a:off x="1034987" y="4030405"/>
              <a:ext cx="36089" cy="36045"/>
            </a:xfrm>
            <a:custGeom>
              <a:rect b="b" l="l" r="r" t="t"/>
              <a:pathLst>
                <a:path extrusionOk="0" h="816" w="817">
                  <a:moveTo>
                    <a:pt x="409" y="1"/>
                  </a:moveTo>
                  <a:cubicBezTo>
                    <a:pt x="184" y="1"/>
                    <a:pt x="1" y="183"/>
                    <a:pt x="1" y="408"/>
                  </a:cubicBezTo>
                  <a:cubicBezTo>
                    <a:pt x="1" y="634"/>
                    <a:pt x="184" y="815"/>
                    <a:pt x="409" y="815"/>
                  </a:cubicBezTo>
                  <a:cubicBezTo>
                    <a:pt x="634" y="815"/>
                    <a:pt x="817" y="634"/>
                    <a:pt x="817" y="408"/>
                  </a:cubicBezTo>
                  <a:cubicBezTo>
                    <a:pt x="817" y="183"/>
                    <a:pt x="634" y="1"/>
                    <a:pt x="4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0"/>
            <p:cNvSpPr/>
            <p:nvPr/>
          </p:nvSpPr>
          <p:spPr>
            <a:xfrm>
              <a:off x="1372554" y="4131384"/>
              <a:ext cx="36752" cy="36796"/>
            </a:xfrm>
            <a:custGeom>
              <a:rect b="b" l="l" r="r" t="t"/>
              <a:pathLst>
                <a:path extrusionOk="0" h="833" w="832">
                  <a:moveTo>
                    <a:pt x="417" y="1"/>
                  </a:moveTo>
                  <a:cubicBezTo>
                    <a:pt x="186" y="1"/>
                    <a:pt x="0" y="187"/>
                    <a:pt x="0" y="417"/>
                  </a:cubicBezTo>
                  <a:cubicBezTo>
                    <a:pt x="0" y="646"/>
                    <a:pt x="186" y="832"/>
                    <a:pt x="417" y="832"/>
                  </a:cubicBezTo>
                  <a:cubicBezTo>
                    <a:pt x="646" y="832"/>
                    <a:pt x="832" y="646"/>
                    <a:pt x="832" y="417"/>
                  </a:cubicBezTo>
                  <a:cubicBezTo>
                    <a:pt x="832" y="187"/>
                    <a:pt x="646" y="1"/>
                    <a:pt x="41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0"/>
            <p:cNvSpPr/>
            <p:nvPr/>
          </p:nvSpPr>
          <p:spPr>
            <a:xfrm>
              <a:off x="1218215" y="4285855"/>
              <a:ext cx="23102" cy="23102"/>
            </a:xfrm>
            <a:custGeom>
              <a:rect b="b" l="l" r="r" t="t"/>
              <a:pathLst>
                <a:path extrusionOk="0" h="523" w="523">
                  <a:moveTo>
                    <a:pt x="261" y="1"/>
                  </a:moveTo>
                  <a:cubicBezTo>
                    <a:pt x="117" y="1"/>
                    <a:pt x="0" y="118"/>
                    <a:pt x="0" y="262"/>
                  </a:cubicBezTo>
                  <a:cubicBezTo>
                    <a:pt x="0" y="406"/>
                    <a:pt x="117" y="523"/>
                    <a:pt x="261" y="523"/>
                  </a:cubicBezTo>
                  <a:cubicBezTo>
                    <a:pt x="405" y="523"/>
                    <a:pt x="522" y="406"/>
                    <a:pt x="522" y="262"/>
                  </a:cubicBezTo>
                  <a:cubicBezTo>
                    <a:pt x="522" y="118"/>
                    <a:pt x="405" y="1"/>
                    <a:pt x="2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0"/>
            <p:cNvSpPr/>
            <p:nvPr/>
          </p:nvSpPr>
          <p:spPr>
            <a:xfrm>
              <a:off x="1274491" y="3969624"/>
              <a:ext cx="20673" cy="20717"/>
            </a:xfrm>
            <a:custGeom>
              <a:rect b="b" l="l" r="r" t="t"/>
              <a:pathLst>
                <a:path extrusionOk="0" h="469" w="468">
                  <a:moveTo>
                    <a:pt x="234" y="1"/>
                  </a:moveTo>
                  <a:cubicBezTo>
                    <a:pt x="106" y="1"/>
                    <a:pt x="0" y="106"/>
                    <a:pt x="0" y="234"/>
                  </a:cubicBezTo>
                  <a:cubicBezTo>
                    <a:pt x="0" y="364"/>
                    <a:pt x="106" y="468"/>
                    <a:pt x="234" y="468"/>
                  </a:cubicBezTo>
                  <a:cubicBezTo>
                    <a:pt x="363" y="468"/>
                    <a:pt x="468" y="364"/>
                    <a:pt x="468" y="234"/>
                  </a:cubicBezTo>
                  <a:cubicBezTo>
                    <a:pt x="468" y="106"/>
                    <a:pt x="363" y="1"/>
                    <a:pt x="23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0"/>
            <p:cNvSpPr/>
            <p:nvPr/>
          </p:nvSpPr>
          <p:spPr>
            <a:xfrm>
              <a:off x="1053054" y="4137656"/>
              <a:ext cx="20275" cy="20275"/>
            </a:xfrm>
            <a:custGeom>
              <a:rect b="b" l="l" r="r" t="t"/>
              <a:pathLst>
                <a:path extrusionOk="0" h="459" w="459">
                  <a:moveTo>
                    <a:pt x="230" y="0"/>
                  </a:moveTo>
                  <a:cubicBezTo>
                    <a:pt x="102" y="0"/>
                    <a:pt x="0" y="103"/>
                    <a:pt x="0" y="230"/>
                  </a:cubicBezTo>
                  <a:cubicBezTo>
                    <a:pt x="0" y="357"/>
                    <a:pt x="102" y="459"/>
                    <a:pt x="230" y="459"/>
                  </a:cubicBezTo>
                  <a:cubicBezTo>
                    <a:pt x="355" y="459"/>
                    <a:pt x="459" y="357"/>
                    <a:pt x="459" y="230"/>
                  </a:cubicBezTo>
                  <a:cubicBezTo>
                    <a:pt x="459" y="103"/>
                    <a:pt x="355" y="0"/>
                    <a:pt x="23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0"/>
            <p:cNvSpPr/>
            <p:nvPr/>
          </p:nvSpPr>
          <p:spPr>
            <a:xfrm>
              <a:off x="1181596" y="3958758"/>
              <a:ext cx="107251" cy="194050"/>
            </a:xfrm>
            <a:custGeom>
              <a:rect b="b" l="l" r="r" t="t"/>
              <a:pathLst>
                <a:path extrusionOk="0" h="4393" w="2428">
                  <a:moveTo>
                    <a:pt x="194" y="1"/>
                  </a:moveTo>
                  <a:lnTo>
                    <a:pt x="0" y="36"/>
                  </a:lnTo>
                  <a:lnTo>
                    <a:pt x="792" y="4393"/>
                  </a:lnTo>
                  <a:lnTo>
                    <a:pt x="2428" y="519"/>
                  </a:lnTo>
                  <a:lnTo>
                    <a:pt x="2246" y="443"/>
                  </a:lnTo>
                  <a:lnTo>
                    <a:pt x="868" y="3708"/>
                  </a:lnTo>
                  <a:lnTo>
                    <a:pt x="19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0"/>
            <p:cNvSpPr/>
            <p:nvPr/>
          </p:nvSpPr>
          <p:spPr>
            <a:xfrm>
              <a:off x="1050934" y="4044585"/>
              <a:ext cx="182697" cy="107604"/>
            </a:xfrm>
            <a:custGeom>
              <a:rect b="b" l="l" r="r" t="t"/>
              <a:pathLst>
                <a:path extrusionOk="0" h="2436" w="4136">
                  <a:moveTo>
                    <a:pt x="95" y="1"/>
                  </a:moveTo>
                  <a:lnTo>
                    <a:pt x="1" y="174"/>
                  </a:lnTo>
                  <a:lnTo>
                    <a:pt x="3439" y="2031"/>
                  </a:lnTo>
                  <a:lnTo>
                    <a:pt x="271" y="2238"/>
                  </a:lnTo>
                  <a:lnTo>
                    <a:pt x="283" y="2435"/>
                  </a:lnTo>
                  <a:lnTo>
                    <a:pt x="4136" y="2183"/>
                  </a:lnTo>
                  <a:lnTo>
                    <a:pt x="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0"/>
            <p:cNvSpPr/>
            <p:nvPr/>
          </p:nvSpPr>
          <p:spPr>
            <a:xfrm>
              <a:off x="1202622" y="4064595"/>
              <a:ext cx="188661" cy="89538"/>
            </a:xfrm>
            <a:custGeom>
              <a:rect b="b" l="l" r="r" t="t"/>
              <a:pathLst>
                <a:path extrusionOk="0" h="2027" w="4271">
                  <a:moveTo>
                    <a:pt x="3286" y="0"/>
                  </a:moveTo>
                  <a:lnTo>
                    <a:pt x="1" y="1728"/>
                  </a:lnTo>
                  <a:lnTo>
                    <a:pt x="4257" y="2027"/>
                  </a:lnTo>
                  <a:lnTo>
                    <a:pt x="4270" y="1830"/>
                  </a:lnTo>
                  <a:lnTo>
                    <a:pt x="706" y="1581"/>
                  </a:lnTo>
                  <a:lnTo>
                    <a:pt x="3378" y="175"/>
                  </a:lnTo>
                  <a:lnTo>
                    <a:pt x="328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0"/>
            <p:cNvSpPr/>
            <p:nvPr/>
          </p:nvSpPr>
          <p:spPr>
            <a:xfrm>
              <a:off x="1213091" y="4127276"/>
              <a:ext cx="127747" cy="170462"/>
            </a:xfrm>
            <a:custGeom>
              <a:rect b="b" l="l" r="r" t="t"/>
              <a:pathLst>
                <a:path extrusionOk="0" h="3859" w="2892">
                  <a:moveTo>
                    <a:pt x="1" y="1"/>
                  </a:moveTo>
                  <a:lnTo>
                    <a:pt x="279" y="3859"/>
                  </a:lnTo>
                  <a:lnTo>
                    <a:pt x="476" y="3845"/>
                  </a:lnTo>
                  <a:lnTo>
                    <a:pt x="232" y="469"/>
                  </a:lnTo>
                  <a:lnTo>
                    <a:pt x="2761" y="2713"/>
                  </a:lnTo>
                  <a:lnTo>
                    <a:pt x="2891" y="2565"/>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0"/>
            <p:cNvSpPr/>
            <p:nvPr/>
          </p:nvSpPr>
          <p:spPr>
            <a:xfrm>
              <a:off x="1082605" y="4134255"/>
              <a:ext cx="138790" cy="132032"/>
            </a:xfrm>
            <a:custGeom>
              <a:rect b="b" l="l" r="r" t="t"/>
              <a:pathLst>
                <a:path extrusionOk="0" h="2989" w="3142">
                  <a:moveTo>
                    <a:pt x="3007" y="0"/>
                  </a:moveTo>
                  <a:lnTo>
                    <a:pt x="1" y="2845"/>
                  </a:lnTo>
                  <a:lnTo>
                    <a:pt x="137" y="2988"/>
                  </a:lnTo>
                  <a:lnTo>
                    <a:pt x="3142" y="143"/>
                  </a:lnTo>
                  <a:lnTo>
                    <a:pt x="30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98" name="Google Shape;498;p10"/>
          <p:cNvSpPr/>
          <p:nvPr/>
        </p:nvSpPr>
        <p:spPr>
          <a:xfrm>
            <a:off x="6650514" y="1368786"/>
            <a:ext cx="124346" cy="96517"/>
          </a:xfrm>
          <a:custGeom>
            <a:rect b="b" l="l" r="r" t="t"/>
            <a:pathLst>
              <a:path extrusionOk="0" h="2185" w="2815">
                <a:moveTo>
                  <a:pt x="1407" y="1"/>
                </a:moveTo>
                <a:cubicBezTo>
                  <a:pt x="2" y="1"/>
                  <a:pt x="0" y="2184"/>
                  <a:pt x="1407" y="2184"/>
                </a:cubicBezTo>
                <a:cubicBezTo>
                  <a:pt x="2812" y="2184"/>
                  <a:pt x="2815" y="1"/>
                  <a:pt x="14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9" name="Google Shape;499;p10"/>
          <p:cNvGrpSpPr/>
          <p:nvPr/>
        </p:nvGrpSpPr>
        <p:grpSpPr>
          <a:xfrm>
            <a:off x="4825750" y="911580"/>
            <a:ext cx="374318" cy="372065"/>
            <a:chOff x="1034987" y="3936892"/>
            <a:chExt cx="374318" cy="372065"/>
          </a:xfrm>
        </p:grpSpPr>
        <p:sp>
          <p:nvSpPr>
            <p:cNvPr id="500" name="Google Shape;500;p10"/>
            <p:cNvSpPr/>
            <p:nvPr/>
          </p:nvSpPr>
          <p:spPr>
            <a:xfrm>
              <a:off x="1110876" y="4030317"/>
              <a:ext cx="214678" cy="214678"/>
            </a:xfrm>
            <a:custGeom>
              <a:rect b="b" l="l" r="r" t="t"/>
              <a:pathLst>
                <a:path extrusionOk="0" h="4860" w="4860">
                  <a:moveTo>
                    <a:pt x="2430" y="1"/>
                  </a:moveTo>
                  <a:cubicBezTo>
                    <a:pt x="1088" y="1"/>
                    <a:pt x="0" y="1088"/>
                    <a:pt x="0" y="2430"/>
                  </a:cubicBezTo>
                  <a:cubicBezTo>
                    <a:pt x="0" y="3772"/>
                    <a:pt x="1088" y="4859"/>
                    <a:pt x="2430" y="4859"/>
                  </a:cubicBezTo>
                  <a:cubicBezTo>
                    <a:pt x="3772" y="4859"/>
                    <a:pt x="4859" y="3772"/>
                    <a:pt x="4859" y="2430"/>
                  </a:cubicBezTo>
                  <a:cubicBezTo>
                    <a:pt x="4859" y="1088"/>
                    <a:pt x="3772" y="1"/>
                    <a:pt x="243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0"/>
            <p:cNvSpPr/>
            <p:nvPr/>
          </p:nvSpPr>
          <p:spPr>
            <a:xfrm>
              <a:off x="1163220" y="3936892"/>
              <a:ext cx="45321" cy="45321"/>
            </a:xfrm>
            <a:custGeom>
              <a:rect b="b" l="l" r="r" t="t"/>
              <a:pathLst>
                <a:path extrusionOk="0" h="1026" w="1026">
                  <a:moveTo>
                    <a:pt x="514" y="1"/>
                  </a:moveTo>
                  <a:cubicBezTo>
                    <a:pt x="230" y="1"/>
                    <a:pt x="1" y="230"/>
                    <a:pt x="1" y="514"/>
                  </a:cubicBezTo>
                  <a:cubicBezTo>
                    <a:pt x="1" y="796"/>
                    <a:pt x="230" y="1025"/>
                    <a:pt x="514" y="1025"/>
                  </a:cubicBezTo>
                  <a:cubicBezTo>
                    <a:pt x="796" y="1025"/>
                    <a:pt x="1025" y="796"/>
                    <a:pt x="1025" y="514"/>
                  </a:cubicBezTo>
                  <a:cubicBezTo>
                    <a:pt x="1025" y="230"/>
                    <a:pt x="796" y="1"/>
                    <a:pt x="51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0"/>
            <p:cNvSpPr/>
            <p:nvPr/>
          </p:nvSpPr>
          <p:spPr>
            <a:xfrm>
              <a:off x="1067057" y="4244951"/>
              <a:ext cx="36752" cy="36707"/>
            </a:xfrm>
            <a:custGeom>
              <a:rect b="b" l="l" r="r" t="t"/>
              <a:pathLst>
                <a:path extrusionOk="0" h="831" w="832">
                  <a:moveTo>
                    <a:pt x="416" y="0"/>
                  </a:moveTo>
                  <a:cubicBezTo>
                    <a:pt x="187" y="0"/>
                    <a:pt x="1" y="186"/>
                    <a:pt x="1" y="415"/>
                  </a:cubicBezTo>
                  <a:cubicBezTo>
                    <a:pt x="1" y="646"/>
                    <a:pt x="187" y="831"/>
                    <a:pt x="416" y="831"/>
                  </a:cubicBezTo>
                  <a:cubicBezTo>
                    <a:pt x="645" y="831"/>
                    <a:pt x="831" y="646"/>
                    <a:pt x="831" y="415"/>
                  </a:cubicBezTo>
                  <a:cubicBezTo>
                    <a:pt x="831" y="186"/>
                    <a:pt x="645" y="0"/>
                    <a:pt x="416"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0"/>
            <p:cNvSpPr/>
            <p:nvPr/>
          </p:nvSpPr>
          <p:spPr>
            <a:xfrm>
              <a:off x="1325554" y="4231479"/>
              <a:ext cx="24781" cy="24781"/>
            </a:xfrm>
            <a:custGeom>
              <a:rect b="b" l="l" r="r" t="t"/>
              <a:pathLst>
                <a:path extrusionOk="0" h="561" w="561">
                  <a:moveTo>
                    <a:pt x="280" y="0"/>
                  </a:moveTo>
                  <a:cubicBezTo>
                    <a:pt x="125" y="0"/>
                    <a:pt x="0" y="125"/>
                    <a:pt x="0" y="280"/>
                  </a:cubicBezTo>
                  <a:cubicBezTo>
                    <a:pt x="0" y="436"/>
                    <a:pt x="125" y="560"/>
                    <a:pt x="280" y="560"/>
                  </a:cubicBezTo>
                  <a:cubicBezTo>
                    <a:pt x="435" y="560"/>
                    <a:pt x="561" y="436"/>
                    <a:pt x="561" y="280"/>
                  </a:cubicBezTo>
                  <a:cubicBezTo>
                    <a:pt x="561" y="125"/>
                    <a:pt x="435" y="0"/>
                    <a:pt x="28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0"/>
            <p:cNvSpPr/>
            <p:nvPr/>
          </p:nvSpPr>
          <p:spPr>
            <a:xfrm>
              <a:off x="1337922" y="4056644"/>
              <a:ext cx="23765" cy="23721"/>
            </a:xfrm>
            <a:custGeom>
              <a:rect b="b" l="l" r="r" t="t"/>
              <a:pathLst>
                <a:path extrusionOk="0" h="537" w="538">
                  <a:moveTo>
                    <a:pt x="268" y="0"/>
                  </a:moveTo>
                  <a:cubicBezTo>
                    <a:pt x="121" y="0"/>
                    <a:pt x="0" y="120"/>
                    <a:pt x="0" y="268"/>
                  </a:cubicBezTo>
                  <a:cubicBezTo>
                    <a:pt x="0" y="416"/>
                    <a:pt x="121" y="537"/>
                    <a:pt x="268" y="537"/>
                  </a:cubicBezTo>
                  <a:cubicBezTo>
                    <a:pt x="417" y="537"/>
                    <a:pt x="537" y="416"/>
                    <a:pt x="537" y="268"/>
                  </a:cubicBezTo>
                  <a:cubicBezTo>
                    <a:pt x="537" y="120"/>
                    <a:pt x="417" y="0"/>
                    <a:pt x="26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0"/>
            <p:cNvSpPr/>
            <p:nvPr/>
          </p:nvSpPr>
          <p:spPr>
            <a:xfrm>
              <a:off x="1034987" y="4030405"/>
              <a:ext cx="36089" cy="36045"/>
            </a:xfrm>
            <a:custGeom>
              <a:rect b="b" l="l" r="r" t="t"/>
              <a:pathLst>
                <a:path extrusionOk="0" h="816" w="817">
                  <a:moveTo>
                    <a:pt x="409" y="1"/>
                  </a:moveTo>
                  <a:cubicBezTo>
                    <a:pt x="184" y="1"/>
                    <a:pt x="1" y="183"/>
                    <a:pt x="1" y="408"/>
                  </a:cubicBezTo>
                  <a:cubicBezTo>
                    <a:pt x="1" y="634"/>
                    <a:pt x="184" y="815"/>
                    <a:pt x="409" y="815"/>
                  </a:cubicBezTo>
                  <a:cubicBezTo>
                    <a:pt x="634" y="815"/>
                    <a:pt x="817" y="634"/>
                    <a:pt x="817" y="408"/>
                  </a:cubicBezTo>
                  <a:cubicBezTo>
                    <a:pt x="817" y="183"/>
                    <a:pt x="634" y="1"/>
                    <a:pt x="409"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0"/>
            <p:cNvSpPr/>
            <p:nvPr/>
          </p:nvSpPr>
          <p:spPr>
            <a:xfrm>
              <a:off x="1372554" y="4131384"/>
              <a:ext cx="36752" cy="36796"/>
            </a:xfrm>
            <a:custGeom>
              <a:rect b="b" l="l" r="r" t="t"/>
              <a:pathLst>
                <a:path extrusionOk="0" h="833" w="832">
                  <a:moveTo>
                    <a:pt x="417" y="1"/>
                  </a:moveTo>
                  <a:cubicBezTo>
                    <a:pt x="186" y="1"/>
                    <a:pt x="0" y="187"/>
                    <a:pt x="0" y="417"/>
                  </a:cubicBezTo>
                  <a:cubicBezTo>
                    <a:pt x="0" y="646"/>
                    <a:pt x="186" y="832"/>
                    <a:pt x="417" y="832"/>
                  </a:cubicBezTo>
                  <a:cubicBezTo>
                    <a:pt x="646" y="832"/>
                    <a:pt x="832" y="646"/>
                    <a:pt x="832" y="417"/>
                  </a:cubicBezTo>
                  <a:cubicBezTo>
                    <a:pt x="832" y="187"/>
                    <a:pt x="646" y="1"/>
                    <a:pt x="41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0"/>
            <p:cNvSpPr/>
            <p:nvPr/>
          </p:nvSpPr>
          <p:spPr>
            <a:xfrm>
              <a:off x="1218215" y="4285855"/>
              <a:ext cx="23102" cy="23102"/>
            </a:xfrm>
            <a:custGeom>
              <a:rect b="b" l="l" r="r" t="t"/>
              <a:pathLst>
                <a:path extrusionOk="0" h="523" w="523">
                  <a:moveTo>
                    <a:pt x="261" y="1"/>
                  </a:moveTo>
                  <a:cubicBezTo>
                    <a:pt x="117" y="1"/>
                    <a:pt x="0" y="118"/>
                    <a:pt x="0" y="262"/>
                  </a:cubicBezTo>
                  <a:cubicBezTo>
                    <a:pt x="0" y="406"/>
                    <a:pt x="117" y="523"/>
                    <a:pt x="261" y="523"/>
                  </a:cubicBezTo>
                  <a:cubicBezTo>
                    <a:pt x="405" y="523"/>
                    <a:pt x="522" y="406"/>
                    <a:pt x="522" y="262"/>
                  </a:cubicBezTo>
                  <a:cubicBezTo>
                    <a:pt x="522" y="118"/>
                    <a:pt x="405" y="1"/>
                    <a:pt x="261"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0"/>
            <p:cNvSpPr/>
            <p:nvPr/>
          </p:nvSpPr>
          <p:spPr>
            <a:xfrm>
              <a:off x="1274491" y="3969624"/>
              <a:ext cx="20673" cy="20717"/>
            </a:xfrm>
            <a:custGeom>
              <a:rect b="b" l="l" r="r" t="t"/>
              <a:pathLst>
                <a:path extrusionOk="0" h="469" w="468">
                  <a:moveTo>
                    <a:pt x="234" y="1"/>
                  </a:moveTo>
                  <a:cubicBezTo>
                    <a:pt x="106" y="1"/>
                    <a:pt x="0" y="106"/>
                    <a:pt x="0" y="234"/>
                  </a:cubicBezTo>
                  <a:cubicBezTo>
                    <a:pt x="0" y="364"/>
                    <a:pt x="106" y="468"/>
                    <a:pt x="234" y="468"/>
                  </a:cubicBezTo>
                  <a:cubicBezTo>
                    <a:pt x="363" y="468"/>
                    <a:pt x="468" y="364"/>
                    <a:pt x="468" y="234"/>
                  </a:cubicBezTo>
                  <a:cubicBezTo>
                    <a:pt x="468" y="106"/>
                    <a:pt x="363" y="1"/>
                    <a:pt x="234"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0"/>
            <p:cNvSpPr/>
            <p:nvPr/>
          </p:nvSpPr>
          <p:spPr>
            <a:xfrm>
              <a:off x="1053054" y="4137656"/>
              <a:ext cx="20275" cy="20275"/>
            </a:xfrm>
            <a:custGeom>
              <a:rect b="b" l="l" r="r" t="t"/>
              <a:pathLst>
                <a:path extrusionOk="0" h="459" w="459">
                  <a:moveTo>
                    <a:pt x="230" y="0"/>
                  </a:moveTo>
                  <a:cubicBezTo>
                    <a:pt x="102" y="0"/>
                    <a:pt x="0" y="103"/>
                    <a:pt x="0" y="230"/>
                  </a:cubicBezTo>
                  <a:cubicBezTo>
                    <a:pt x="0" y="357"/>
                    <a:pt x="102" y="459"/>
                    <a:pt x="230" y="459"/>
                  </a:cubicBezTo>
                  <a:cubicBezTo>
                    <a:pt x="355" y="459"/>
                    <a:pt x="459" y="357"/>
                    <a:pt x="459" y="230"/>
                  </a:cubicBezTo>
                  <a:cubicBezTo>
                    <a:pt x="459" y="103"/>
                    <a:pt x="355" y="0"/>
                    <a:pt x="23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0"/>
            <p:cNvSpPr/>
            <p:nvPr/>
          </p:nvSpPr>
          <p:spPr>
            <a:xfrm>
              <a:off x="1181596" y="3958758"/>
              <a:ext cx="107251" cy="194050"/>
            </a:xfrm>
            <a:custGeom>
              <a:rect b="b" l="l" r="r" t="t"/>
              <a:pathLst>
                <a:path extrusionOk="0" h="4393" w="2428">
                  <a:moveTo>
                    <a:pt x="194" y="1"/>
                  </a:moveTo>
                  <a:lnTo>
                    <a:pt x="0" y="36"/>
                  </a:lnTo>
                  <a:lnTo>
                    <a:pt x="792" y="4393"/>
                  </a:lnTo>
                  <a:lnTo>
                    <a:pt x="2428" y="519"/>
                  </a:lnTo>
                  <a:lnTo>
                    <a:pt x="2246" y="443"/>
                  </a:lnTo>
                  <a:lnTo>
                    <a:pt x="868" y="3708"/>
                  </a:lnTo>
                  <a:lnTo>
                    <a:pt x="19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0"/>
            <p:cNvSpPr/>
            <p:nvPr/>
          </p:nvSpPr>
          <p:spPr>
            <a:xfrm>
              <a:off x="1050934" y="4044585"/>
              <a:ext cx="182697" cy="107604"/>
            </a:xfrm>
            <a:custGeom>
              <a:rect b="b" l="l" r="r" t="t"/>
              <a:pathLst>
                <a:path extrusionOk="0" h="2436" w="4136">
                  <a:moveTo>
                    <a:pt x="95" y="1"/>
                  </a:moveTo>
                  <a:lnTo>
                    <a:pt x="1" y="174"/>
                  </a:lnTo>
                  <a:lnTo>
                    <a:pt x="3439" y="2031"/>
                  </a:lnTo>
                  <a:lnTo>
                    <a:pt x="271" y="2238"/>
                  </a:lnTo>
                  <a:lnTo>
                    <a:pt x="283" y="2435"/>
                  </a:lnTo>
                  <a:lnTo>
                    <a:pt x="4136" y="2183"/>
                  </a:lnTo>
                  <a:lnTo>
                    <a:pt x="9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0"/>
            <p:cNvSpPr/>
            <p:nvPr/>
          </p:nvSpPr>
          <p:spPr>
            <a:xfrm>
              <a:off x="1202622" y="4064595"/>
              <a:ext cx="188661" cy="89538"/>
            </a:xfrm>
            <a:custGeom>
              <a:rect b="b" l="l" r="r" t="t"/>
              <a:pathLst>
                <a:path extrusionOk="0" h="2027" w="4271">
                  <a:moveTo>
                    <a:pt x="3286" y="0"/>
                  </a:moveTo>
                  <a:lnTo>
                    <a:pt x="1" y="1728"/>
                  </a:lnTo>
                  <a:lnTo>
                    <a:pt x="4257" y="2027"/>
                  </a:lnTo>
                  <a:lnTo>
                    <a:pt x="4270" y="1830"/>
                  </a:lnTo>
                  <a:lnTo>
                    <a:pt x="706" y="1581"/>
                  </a:lnTo>
                  <a:lnTo>
                    <a:pt x="3378" y="175"/>
                  </a:lnTo>
                  <a:lnTo>
                    <a:pt x="328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0"/>
            <p:cNvSpPr/>
            <p:nvPr/>
          </p:nvSpPr>
          <p:spPr>
            <a:xfrm>
              <a:off x="1213091" y="4127276"/>
              <a:ext cx="127747" cy="170462"/>
            </a:xfrm>
            <a:custGeom>
              <a:rect b="b" l="l" r="r" t="t"/>
              <a:pathLst>
                <a:path extrusionOk="0" h="3859" w="2892">
                  <a:moveTo>
                    <a:pt x="1" y="1"/>
                  </a:moveTo>
                  <a:lnTo>
                    <a:pt x="279" y="3859"/>
                  </a:lnTo>
                  <a:lnTo>
                    <a:pt x="476" y="3845"/>
                  </a:lnTo>
                  <a:lnTo>
                    <a:pt x="232" y="469"/>
                  </a:lnTo>
                  <a:lnTo>
                    <a:pt x="2761" y="2713"/>
                  </a:lnTo>
                  <a:lnTo>
                    <a:pt x="2891" y="2565"/>
                  </a:lnTo>
                  <a:lnTo>
                    <a:pt x="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0"/>
            <p:cNvSpPr/>
            <p:nvPr/>
          </p:nvSpPr>
          <p:spPr>
            <a:xfrm>
              <a:off x="1082605" y="4134255"/>
              <a:ext cx="138790" cy="132032"/>
            </a:xfrm>
            <a:custGeom>
              <a:rect b="b" l="l" r="r" t="t"/>
              <a:pathLst>
                <a:path extrusionOk="0" h="2989" w="3142">
                  <a:moveTo>
                    <a:pt x="3007" y="0"/>
                  </a:moveTo>
                  <a:lnTo>
                    <a:pt x="1" y="2845"/>
                  </a:lnTo>
                  <a:lnTo>
                    <a:pt x="137" y="2988"/>
                  </a:lnTo>
                  <a:lnTo>
                    <a:pt x="3142" y="143"/>
                  </a:lnTo>
                  <a:lnTo>
                    <a:pt x="30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15" name="Google Shape;515;p10"/>
          <p:cNvSpPr/>
          <p:nvPr/>
        </p:nvSpPr>
        <p:spPr>
          <a:xfrm>
            <a:off x="8681889" y="2650686"/>
            <a:ext cx="124346" cy="96517"/>
          </a:xfrm>
          <a:custGeom>
            <a:rect b="b" l="l" r="r" t="t"/>
            <a:pathLst>
              <a:path extrusionOk="0" h="2185" w="2815">
                <a:moveTo>
                  <a:pt x="1407" y="1"/>
                </a:moveTo>
                <a:cubicBezTo>
                  <a:pt x="2" y="1"/>
                  <a:pt x="0" y="2184"/>
                  <a:pt x="1407" y="2184"/>
                </a:cubicBezTo>
                <a:cubicBezTo>
                  <a:pt x="2812" y="2184"/>
                  <a:pt x="2815" y="1"/>
                  <a:pt x="14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0"/>
          <p:cNvSpPr/>
          <p:nvPr/>
        </p:nvSpPr>
        <p:spPr>
          <a:xfrm>
            <a:off x="6650514" y="4366911"/>
            <a:ext cx="124346" cy="96517"/>
          </a:xfrm>
          <a:custGeom>
            <a:rect b="b" l="l" r="r" t="t"/>
            <a:pathLst>
              <a:path extrusionOk="0" h="2185" w="2815">
                <a:moveTo>
                  <a:pt x="1407" y="1"/>
                </a:moveTo>
                <a:cubicBezTo>
                  <a:pt x="2" y="1"/>
                  <a:pt x="0" y="2184"/>
                  <a:pt x="1407" y="2184"/>
                </a:cubicBezTo>
                <a:cubicBezTo>
                  <a:pt x="2812" y="2184"/>
                  <a:pt x="2815" y="1"/>
                  <a:pt x="14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0"/>
          <p:cNvSpPr/>
          <p:nvPr/>
        </p:nvSpPr>
        <p:spPr>
          <a:xfrm>
            <a:off x="713214" y="442974"/>
            <a:ext cx="124346" cy="96517"/>
          </a:xfrm>
          <a:custGeom>
            <a:rect b="b" l="l" r="r" t="t"/>
            <a:pathLst>
              <a:path extrusionOk="0" h="2185" w="2815">
                <a:moveTo>
                  <a:pt x="1407" y="1"/>
                </a:moveTo>
                <a:cubicBezTo>
                  <a:pt x="2" y="1"/>
                  <a:pt x="0" y="2184"/>
                  <a:pt x="1407" y="2184"/>
                </a:cubicBezTo>
                <a:cubicBezTo>
                  <a:pt x="2812" y="2184"/>
                  <a:pt x="2815" y="1"/>
                  <a:pt x="1407"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theme" Target="../theme/theme1.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1pPr>
            <a:lvl2pPr lvl="1" rtl="0">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2pPr>
            <a:lvl3pPr lvl="2" rtl="0">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3pPr>
            <a:lvl4pPr lvl="3" rtl="0">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4pPr>
            <a:lvl5pPr lvl="4" rtl="0">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5pPr>
            <a:lvl6pPr lvl="5" rtl="0">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6pPr>
            <a:lvl7pPr lvl="6" rtl="0">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7pPr>
            <a:lvl8pPr lvl="7" rtl="0">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8pPr>
            <a:lvl9pPr lvl="8" rtl="0">
              <a:spcBef>
                <a:spcPts val="0"/>
              </a:spcBef>
              <a:spcAft>
                <a:spcPts val="0"/>
              </a:spcAft>
              <a:buClr>
                <a:schemeClr val="dk2"/>
              </a:buClr>
              <a:buSzPts val="3500"/>
              <a:buFont typeface="Bebas Neue"/>
              <a:buNone/>
              <a:defRPr sz="3500">
                <a:solidFill>
                  <a:schemeClr val="dk2"/>
                </a:solidFill>
                <a:latin typeface="Bebas Neue"/>
                <a:ea typeface="Bebas Neue"/>
                <a:cs typeface="Bebas Neue"/>
                <a:sym typeface="Bebas Neu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Assistant"/>
              <a:buChar char="●"/>
              <a:defRPr>
                <a:solidFill>
                  <a:schemeClr val="dk1"/>
                </a:solidFill>
                <a:latin typeface="Assistant"/>
                <a:ea typeface="Assistant"/>
                <a:cs typeface="Assistant"/>
                <a:sym typeface="Assistant"/>
              </a:defRPr>
            </a:lvl1pPr>
            <a:lvl2pPr indent="-317500" lvl="1" marL="9144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2pPr>
            <a:lvl3pPr indent="-317500" lvl="2" marL="13716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3pPr>
            <a:lvl4pPr indent="-317500" lvl="3" marL="18288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4pPr>
            <a:lvl5pPr indent="-317500" lvl="4" marL="22860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5pPr>
            <a:lvl6pPr indent="-317500" lvl="5" marL="27432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6pPr>
            <a:lvl7pPr indent="-317500" lvl="6" marL="32004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7pPr>
            <a:lvl8pPr indent="-317500" lvl="7" marL="3657600">
              <a:lnSpc>
                <a:spcPct val="100000"/>
              </a:lnSpc>
              <a:spcBef>
                <a:spcPts val="1600"/>
              </a:spcBef>
              <a:spcAft>
                <a:spcPts val="0"/>
              </a:spcAft>
              <a:buClr>
                <a:schemeClr val="dk1"/>
              </a:buClr>
              <a:buSzPts val="1400"/>
              <a:buFont typeface="Assistant"/>
              <a:buChar char="○"/>
              <a:defRPr>
                <a:solidFill>
                  <a:schemeClr val="dk1"/>
                </a:solidFill>
                <a:latin typeface="Assistant"/>
                <a:ea typeface="Assistant"/>
                <a:cs typeface="Assistant"/>
                <a:sym typeface="Assistant"/>
              </a:defRPr>
            </a:lvl8pPr>
            <a:lvl9pPr indent="-317500" lvl="8" marL="4114800">
              <a:lnSpc>
                <a:spcPct val="100000"/>
              </a:lnSpc>
              <a:spcBef>
                <a:spcPts val="1600"/>
              </a:spcBef>
              <a:spcAft>
                <a:spcPts val="1600"/>
              </a:spcAft>
              <a:buClr>
                <a:schemeClr val="dk1"/>
              </a:buClr>
              <a:buSzPts val="1400"/>
              <a:buFont typeface="Assistant"/>
              <a:buChar char="■"/>
              <a:defRPr>
                <a:solidFill>
                  <a:schemeClr val="dk1"/>
                </a:solidFill>
                <a:latin typeface="Assistant"/>
                <a:ea typeface="Assistant"/>
                <a:cs typeface="Assistant"/>
                <a:sym typeface="Assistan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doi.org/10.1016/b978-0-12-801238-3.11636-8" TargetMode="External"/><Relationship Id="rId4" Type="http://schemas.openxmlformats.org/officeDocument/2006/relationships/hyperlink" Target="https://doi.org/10.1016/b978-1-4377-1604-7.00097-x" TargetMode="External"/><Relationship Id="rId5" Type="http://schemas.openxmlformats.org/officeDocument/2006/relationships/hyperlink" Target="https://ourworldindata.org/pneumonia" TargetMode="External"/><Relationship Id="rId6" Type="http://schemas.openxmlformats.org/officeDocument/2006/relationships/hyperlink" Target="https://khealth.com/learn/healthcare/how-much-does-an-x-ray-cost/" TargetMode="External"/><Relationship Id="rId7" Type="http://schemas.openxmlformats.org/officeDocument/2006/relationships/hyperlink" Target="https://www.testing.com/pneumonia-testing/"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1" name="Shape 2131"/>
        <p:cNvGrpSpPr/>
        <p:nvPr/>
      </p:nvGrpSpPr>
      <p:grpSpPr>
        <a:xfrm>
          <a:off x="0" y="0"/>
          <a:ext cx="0" cy="0"/>
          <a:chOff x="0" y="0"/>
          <a:chExt cx="0" cy="0"/>
        </a:xfrm>
      </p:grpSpPr>
      <p:sp>
        <p:nvSpPr>
          <p:cNvPr id="2132" name="Google Shape;2132;p38"/>
          <p:cNvSpPr txBox="1"/>
          <p:nvPr>
            <p:ph type="ctrTitle"/>
          </p:nvPr>
        </p:nvSpPr>
        <p:spPr>
          <a:xfrm>
            <a:off x="713225" y="943463"/>
            <a:ext cx="4908600" cy="2635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IDENTIFYING</a:t>
            </a:r>
            <a:endParaRPr/>
          </a:p>
          <a:p>
            <a:pPr indent="0" lvl="0" marL="0" rtl="0" algn="l">
              <a:spcBef>
                <a:spcPts val="0"/>
              </a:spcBef>
              <a:spcAft>
                <a:spcPts val="0"/>
              </a:spcAft>
              <a:buNone/>
            </a:pPr>
            <a:r>
              <a:rPr lang="en"/>
              <a:t>PNEUMONIA </a:t>
            </a:r>
            <a:endParaRPr/>
          </a:p>
        </p:txBody>
      </p:sp>
      <p:sp>
        <p:nvSpPr>
          <p:cNvPr id="2133" name="Google Shape;2133;p38"/>
          <p:cNvSpPr txBox="1"/>
          <p:nvPr>
            <p:ph idx="1" type="subTitle"/>
          </p:nvPr>
        </p:nvSpPr>
        <p:spPr>
          <a:xfrm>
            <a:off x="804550" y="3768356"/>
            <a:ext cx="36111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By Nicole Crow, Cooper Kappeler, Jacob </a:t>
            </a:r>
            <a:r>
              <a:rPr lang="en"/>
              <a:t>Booeshaghi</a:t>
            </a:r>
            <a:r>
              <a:rPr lang="en"/>
              <a:t>, Julia Leser</a:t>
            </a:r>
            <a:endParaRPr/>
          </a:p>
        </p:txBody>
      </p:sp>
      <p:grpSp>
        <p:nvGrpSpPr>
          <p:cNvPr id="2134" name="Google Shape;2134;p38"/>
          <p:cNvGrpSpPr/>
          <p:nvPr/>
        </p:nvGrpSpPr>
        <p:grpSpPr>
          <a:xfrm>
            <a:off x="5498289" y="554450"/>
            <a:ext cx="3341700" cy="3628928"/>
            <a:chOff x="5498289" y="554450"/>
            <a:chExt cx="3341700" cy="3628928"/>
          </a:xfrm>
        </p:grpSpPr>
        <p:sp>
          <p:nvSpPr>
            <p:cNvPr id="2135" name="Google Shape;2135;p38"/>
            <p:cNvSpPr/>
            <p:nvPr/>
          </p:nvSpPr>
          <p:spPr>
            <a:xfrm>
              <a:off x="8331238" y="3045434"/>
              <a:ext cx="185385" cy="143819"/>
            </a:xfrm>
            <a:custGeom>
              <a:rect b="b" l="l" r="r" t="t"/>
              <a:pathLst>
                <a:path extrusionOk="0" h="3550" w="4576">
                  <a:moveTo>
                    <a:pt x="2288" y="1"/>
                  </a:moveTo>
                  <a:cubicBezTo>
                    <a:pt x="5" y="1"/>
                    <a:pt x="0" y="3549"/>
                    <a:pt x="2288" y="3549"/>
                  </a:cubicBezTo>
                  <a:cubicBezTo>
                    <a:pt x="4571" y="3549"/>
                    <a:pt x="4575" y="1"/>
                    <a:pt x="2288" y="1"/>
                  </a:cubicBezTo>
                  <a:close/>
                </a:path>
              </a:pathLst>
            </a:custGeom>
            <a:solidFill>
              <a:srgbClr val="7CD9D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6" name="Google Shape;2136;p38"/>
            <p:cNvSpPr/>
            <p:nvPr/>
          </p:nvSpPr>
          <p:spPr>
            <a:xfrm>
              <a:off x="6102073" y="2513643"/>
              <a:ext cx="172881" cy="134119"/>
            </a:xfrm>
            <a:custGeom>
              <a:rect b="b" l="l" r="r" t="t"/>
              <a:pathLst>
                <a:path extrusionOk="0" h="3550" w="4576">
                  <a:moveTo>
                    <a:pt x="2289" y="1"/>
                  </a:moveTo>
                  <a:cubicBezTo>
                    <a:pt x="5" y="1"/>
                    <a:pt x="1" y="3549"/>
                    <a:pt x="2289" y="3549"/>
                  </a:cubicBezTo>
                  <a:cubicBezTo>
                    <a:pt x="4571" y="3549"/>
                    <a:pt x="4576" y="1"/>
                    <a:pt x="228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7" name="Google Shape;2137;p38"/>
            <p:cNvSpPr/>
            <p:nvPr/>
          </p:nvSpPr>
          <p:spPr>
            <a:xfrm>
              <a:off x="5498289" y="1961309"/>
              <a:ext cx="1930407" cy="2222068"/>
            </a:xfrm>
            <a:custGeom>
              <a:rect b="b" l="l" r="r" t="t"/>
              <a:pathLst>
                <a:path extrusionOk="0" h="58816" w="51096">
                  <a:moveTo>
                    <a:pt x="26407" y="0"/>
                  </a:moveTo>
                  <a:cubicBezTo>
                    <a:pt x="26129" y="0"/>
                    <a:pt x="25851" y="18"/>
                    <a:pt x="25575" y="52"/>
                  </a:cubicBezTo>
                  <a:cubicBezTo>
                    <a:pt x="13422" y="1557"/>
                    <a:pt x="0" y="35730"/>
                    <a:pt x="4546" y="52444"/>
                  </a:cubicBezTo>
                  <a:cubicBezTo>
                    <a:pt x="5829" y="57161"/>
                    <a:pt x="7834" y="58816"/>
                    <a:pt x="10344" y="58816"/>
                  </a:cubicBezTo>
                  <a:cubicBezTo>
                    <a:pt x="12294" y="58816"/>
                    <a:pt x="14549" y="57817"/>
                    <a:pt x="17007" y="56479"/>
                  </a:cubicBezTo>
                  <a:cubicBezTo>
                    <a:pt x="21111" y="54242"/>
                    <a:pt x="25786" y="51057"/>
                    <a:pt x="30554" y="49998"/>
                  </a:cubicBezTo>
                  <a:cubicBezTo>
                    <a:pt x="51096" y="45437"/>
                    <a:pt x="40336" y="17"/>
                    <a:pt x="26407" y="0"/>
                  </a:cubicBezTo>
                  <a:close/>
                </a:path>
              </a:pathLst>
            </a:custGeom>
            <a:solidFill>
              <a:srgbClr val="D2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8" name="Google Shape;2138;p38"/>
            <p:cNvSpPr/>
            <p:nvPr/>
          </p:nvSpPr>
          <p:spPr>
            <a:xfrm>
              <a:off x="5551856" y="2030327"/>
              <a:ext cx="1810418" cy="2083983"/>
            </a:xfrm>
            <a:custGeom>
              <a:rect b="b" l="l" r="r" t="t"/>
              <a:pathLst>
                <a:path extrusionOk="0" h="55161" w="47920">
                  <a:moveTo>
                    <a:pt x="24764" y="1"/>
                  </a:moveTo>
                  <a:cubicBezTo>
                    <a:pt x="24503" y="1"/>
                    <a:pt x="24244" y="18"/>
                    <a:pt x="23985" y="51"/>
                  </a:cubicBezTo>
                  <a:cubicBezTo>
                    <a:pt x="12588" y="1461"/>
                    <a:pt x="0" y="33509"/>
                    <a:pt x="4263" y="49184"/>
                  </a:cubicBezTo>
                  <a:cubicBezTo>
                    <a:pt x="5466" y="53608"/>
                    <a:pt x="7347" y="55161"/>
                    <a:pt x="9701" y="55161"/>
                  </a:cubicBezTo>
                  <a:cubicBezTo>
                    <a:pt x="11530" y="55161"/>
                    <a:pt x="13644" y="54224"/>
                    <a:pt x="15949" y="52969"/>
                  </a:cubicBezTo>
                  <a:cubicBezTo>
                    <a:pt x="19799" y="50871"/>
                    <a:pt x="24183" y="47883"/>
                    <a:pt x="28654" y="46890"/>
                  </a:cubicBezTo>
                  <a:cubicBezTo>
                    <a:pt x="47920" y="42614"/>
                    <a:pt x="37828" y="18"/>
                    <a:pt x="24764" y="1"/>
                  </a:cubicBezTo>
                  <a:close/>
                </a:path>
              </a:pathLst>
            </a:custGeom>
            <a:solidFill>
              <a:srgbClr val="DB39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38"/>
            <p:cNvSpPr/>
            <p:nvPr/>
          </p:nvSpPr>
          <p:spPr>
            <a:xfrm>
              <a:off x="6437302" y="2216378"/>
              <a:ext cx="327326" cy="215384"/>
            </a:xfrm>
            <a:custGeom>
              <a:rect b="b" l="l" r="r" t="t"/>
              <a:pathLst>
                <a:path extrusionOk="0" fill="none" h="5701" w="8664">
                  <a:moveTo>
                    <a:pt x="8664" y="3102"/>
                  </a:moveTo>
                  <a:lnTo>
                    <a:pt x="7454" y="4356"/>
                  </a:lnTo>
                  <a:cubicBezTo>
                    <a:pt x="6496" y="5352"/>
                    <a:pt x="5046" y="5701"/>
                    <a:pt x="3740" y="5249"/>
                  </a:cubicBezTo>
                  <a:lnTo>
                    <a:pt x="3740" y="5249"/>
                  </a:lnTo>
                  <a:cubicBezTo>
                    <a:pt x="1502" y="4476"/>
                    <a:pt x="0" y="2368"/>
                    <a:pt x="0" y="0"/>
                  </a:cubicBezTo>
                  <a:lnTo>
                    <a:pt x="0" y="0"/>
                  </a:lnTo>
                </a:path>
              </a:pathLst>
            </a:custGeom>
            <a:noFill/>
            <a:ln cap="rnd" cmpd="sng" w="27825">
              <a:solidFill>
                <a:srgbClr val="F1C3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0" name="Google Shape;2140;p38"/>
            <p:cNvSpPr/>
            <p:nvPr/>
          </p:nvSpPr>
          <p:spPr>
            <a:xfrm>
              <a:off x="6172413" y="2380933"/>
              <a:ext cx="529902" cy="227096"/>
            </a:xfrm>
            <a:custGeom>
              <a:rect b="b" l="l" r="r" t="t"/>
              <a:pathLst>
                <a:path extrusionOk="0" fill="none" h="6011" w="14026">
                  <a:moveTo>
                    <a:pt x="14025" y="0"/>
                  </a:moveTo>
                  <a:lnTo>
                    <a:pt x="11662" y="2262"/>
                  </a:lnTo>
                  <a:cubicBezTo>
                    <a:pt x="9148" y="4667"/>
                    <a:pt x="5803" y="6010"/>
                    <a:pt x="2324" y="6010"/>
                  </a:cubicBezTo>
                  <a:lnTo>
                    <a:pt x="0" y="6010"/>
                  </a:lnTo>
                </a:path>
              </a:pathLst>
            </a:custGeom>
            <a:noFill/>
            <a:ln cap="rnd" cmpd="sng" w="27825">
              <a:solidFill>
                <a:srgbClr val="F1C3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1" name="Google Shape;2141;p38"/>
            <p:cNvSpPr/>
            <p:nvPr/>
          </p:nvSpPr>
          <p:spPr>
            <a:xfrm>
              <a:off x="6248608" y="2495397"/>
              <a:ext cx="442404" cy="669764"/>
            </a:xfrm>
            <a:custGeom>
              <a:rect b="b" l="l" r="r" t="t"/>
              <a:pathLst>
                <a:path extrusionOk="0" fill="none" h="17728" w="11710">
                  <a:moveTo>
                    <a:pt x="11710" y="0"/>
                  </a:moveTo>
                  <a:lnTo>
                    <a:pt x="7254" y="4882"/>
                  </a:lnTo>
                  <a:cubicBezTo>
                    <a:pt x="3895" y="8560"/>
                    <a:pt x="1415" y="12952"/>
                    <a:pt x="0" y="17728"/>
                  </a:cubicBezTo>
                  <a:lnTo>
                    <a:pt x="0" y="17728"/>
                  </a:lnTo>
                </a:path>
              </a:pathLst>
            </a:custGeom>
            <a:noFill/>
            <a:ln cap="rnd" cmpd="sng" w="27825">
              <a:solidFill>
                <a:srgbClr val="F1C3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38"/>
            <p:cNvSpPr/>
            <p:nvPr/>
          </p:nvSpPr>
          <p:spPr>
            <a:xfrm>
              <a:off x="6742311" y="2510696"/>
              <a:ext cx="96263" cy="498092"/>
            </a:xfrm>
            <a:custGeom>
              <a:rect b="b" l="l" r="r" t="t"/>
              <a:pathLst>
                <a:path extrusionOk="0" fill="none" h="13184" w="2548">
                  <a:moveTo>
                    <a:pt x="1875" y="0"/>
                  </a:moveTo>
                  <a:lnTo>
                    <a:pt x="1875" y="0"/>
                  </a:lnTo>
                  <a:cubicBezTo>
                    <a:pt x="1" y="4126"/>
                    <a:pt x="185" y="8894"/>
                    <a:pt x="2371" y="12863"/>
                  </a:cubicBezTo>
                  <a:lnTo>
                    <a:pt x="2548" y="13183"/>
                  </a:lnTo>
                </a:path>
              </a:pathLst>
            </a:custGeom>
            <a:noFill/>
            <a:ln cap="rnd" cmpd="sng" w="27825">
              <a:solidFill>
                <a:srgbClr val="F1C3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38"/>
            <p:cNvSpPr/>
            <p:nvPr/>
          </p:nvSpPr>
          <p:spPr>
            <a:xfrm>
              <a:off x="6595926" y="2494452"/>
              <a:ext cx="106351" cy="694132"/>
            </a:xfrm>
            <a:custGeom>
              <a:rect b="b" l="l" r="r" t="t"/>
              <a:pathLst>
                <a:path extrusionOk="0" fill="none" h="18373" w="2815">
                  <a:moveTo>
                    <a:pt x="2814" y="0"/>
                  </a:moveTo>
                  <a:lnTo>
                    <a:pt x="1339" y="3902"/>
                  </a:lnTo>
                  <a:cubicBezTo>
                    <a:pt x="1" y="7443"/>
                    <a:pt x="31" y="11357"/>
                    <a:pt x="1428" y="14877"/>
                  </a:cubicBezTo>
                  <a:lnTo>
                    <a:pt x="2814" y="18372"/>
                  </a:lnTo>
                </a:path>
              </a:pathLst>
            </a:custGeom>
            <a:noFill/>
            <a:ln cap="rnd" cmpd="sng" w="27825">
              <a:solidFill>
                <a:srgbClr val="F1C3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38"/>
            <p:cNvSpPr/>
            <p:nvPr/>
          </p:nvSpPr>
          <p:spPr>
            <a:xfrm>
              <a:off x="6545268" y="2224953"/>
              <a:ext cx="16548" cy="174846"/>
            </a:xfrm>
            <a:custGeom>
              <a:rect b="b" l="l" r="r" t="t"/>
              <a:pathLst>
                <a:path extrusionOk="0" fill="none" h="4628" w="438">
                  <a:moveTo>
                    <a:pt x="1" y="4627"/>
                  </a:moveTo>
                  <a:lnTo>
                    <a:pt x="131" y="4056"/>
                  </a:lnTo>
                  <a:cubicBezTo>
                    <a:pt x="438" y="2715"/>
                    <a:pt x="392" y="1318"/>
                    <a:pt x="1" y="0"/>
                  </a:cubicBezTo>
                  <a:lnTo>
                    <a:pt x="1" y="0"/>
                  </a:lnTo>
                </a:path>
              </a:pathLst>
            </a:custGeom>
            <a:noFill/>
            <a:ln cap="rnd" cmpd="sng" w="27825">
              <a:solidFill>
                <a:srgbClr val="F1C3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5" name="Google Shape;2145;p38"/>
            <p:cNvSpPr/>
            <p:nvPr/>
          </p:nvSpPr>
          <p:spPr>
            <a:xfrm>
              <a:off x="6321404" y="2317544"/>
              <a:ext cx="162718" cy="30866"/>
            </a:xfrm>
            <a:custGeom>
              <a:rect b="b" l="l" r="r" t="t"/>
              <a:pathLst>
                <a:path extrusionOk="0" fill="none" h="817" w="4307">
                  <a:moveTo>
                    <a:pt x="4307" y="816"/>
                  </a:moveTo>
                  <a:lnTo>
                    <a:pt x="2762" y="816"/>
                  </a:lnTo>
                  <a:cubicBezTo>
                    <a:pt x="1782" y="816"/>
                    <a:pt x="823" y="533"/>
                    <a:pt x="1" y="1"/>
                  </a:cubicBezTo>
                </a:path>
              </a:pathLst>
            </a:custGeom>
            <a:noFill/>
            <a:ln cap="rnd" cmpd="sng" w="27825">
              <a:solidFill>
                <a:srgbClr val="F1C3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6" name="Google Shape;2146;p38"/>
            <p:cNvSpPr/>
            <p:nvPr/>
          </p:nvSpPr>
          <p:spPr>
            <a:xfrm>
              <a:off x="6234177" y="2479304"/>
              <a:ext cx="221504" cy="89765"/>
            </a:xfrm>
            <a:custGeom>
              <a:rect b="b" l="l" r="r" t="t"/>
              <a:pathLst>
                <a:path extrusionOk="0" fill="none" h="2376" w="5863">
                  <a:moveTo>
                    <a:pt x="5863" y="2375"/>
                  </a:moveTo>
                  <a:lnTo>
                    <a:pt x="5132" y="1916"/>
                  </a:lnTo>
                  <a:cubicBezTo>
                    <a:pt x="3570" y="933"/>
                    <a:pt x="1824" y="282"/>
                    <a:pt x="0" y="1"/>
                  </a:cubicBezTo>
                  <a:lnTo>
                    <a:pt x="0" y="1"/>
                  </a:lnTo>
                </a:path>
              </a:pathLst>
            </a:custGeom>
            <a:noFill/>
            <a:ln cap="rnd" cmpd="sng" w="27825">
              <a:solidFill>
                <a:srgbClr val="F1C3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38"/>
            <p:cNvSpPr/>
            <p:nvPr/>
          </p:nvSpPr>
          <p:spPr>
            <a:xfrm>
              <a:off x="6158737" y="2524183"/>
              <a:ext cx="381654" cy="282519"/>
            </a:xfrm>
            <a:custGeom>
              <a:rect b="b" l="l" r="r" t="t"/>
              <a:pathLst>
                <a:path extrusionOk="0" fill="none" h="7478" w="10102">
                  <a:moveTo>
                    <a:pt x="10101" y="1"/>
                  </a:moveTo>
                  <a:lnTo>
                    <a:pt x="8683" y="1626"/>
                  </a:lnTo>
                  <a:cubicBezTo>
                    <a:pt x="6351" y="4304"/>
                    <a:pt x="3357" y="6321"/>
                    <a:pt x="1" y="7478"/>
                  </a:cubicBezTo>
                </a:path>
              </a:pathLst>
            </a:custGeom>
            <a:noFill/>
            <a:ln cap="rnd" cmpd="sng" w="27825">
              <a:solidFill>
                <a:srgbClr val="F1C3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38"/>
            <p:cNvSpPr/>
            <p:nvPr/>
          </p:nvSpPr>
          <p:spPr>
            <a:xfrm>
              <a:off x="6421172" y="2806640"/>
              <a:ext cx="58106" cy="309569"/>
            </a:xfrm>
            <a:custGeom>
              <a:rect b="b" l="l" r="r" t="t"/>
              <a:pathLst>
                <a:path extrusionOk="0" fill="none" h="8194" w="1538">
                  <a:moveTo>
                    <a:pt x="1" y="1"/>
                  </a:moveTo>
                  <a:lnTo>
                    <a:pt x="814" y="2611"/>
                  </a:lnTo>
                  <a:cubicBezTo>
                    <a:pt x="1376" y="4416"/>
                    <a:pt x="1538" y="6320"/>
                    <a:pt x="1287" y="8193"/>
                  </a:cubicBezTo>
                  <a:lnTo>
                    <a:pt x="1287" y="8193"/>
                  </a:lnTo>
                </a:path>
              </a:pathLst>
            </a:custGeom>
            <a:noFill/>
            <a:ln cap="rnd" cmpd="sng" w="27825">
              <a:solidFill>
                <a:srgbClr val="F1C3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38"/>
            <p:cNvSpPr/>
            <p:nvPr/>
          </p:nvSpPr>
          <p:spPr>
            <a:xfrm>
              <a:off x="6128818" y="2874071"/>
              <a:ext cx="248555" cy="215913"/>
            </a:xfrm>
            <a:custGeom>
              <a:rect b="b" l="l" r="r" t="t"/>
              <a:pathLst>
                <a:path extrusionOk="0" fill="none" h="5715" w="6579">
                  <a:moveTo>
                    <a:pt x="6578" y="0"/>
                  </a:moveTo>
                  <a:lnTo>
                    <a:pt x="6578" y="0"/>
                  </a:lnTo>
                  <a:cubicBezTo>
                    <a:pt x="3917" y="828"/>
                    <a:pt x="1680" y="2656"/>
                    <a:pt x="339" y="5099"/>
                  </a:cubicBezTo>
                  <a:lnTo>
                    <a:pt x="1" y="5714"/>
                  </a:lnTo>
                </a:path>
              </a:pathLst>
            </a:custGeom>
            <a:noFill/>
            <a:ln cap="rnd" cmpd="sng" w="27825">
              <a:solidFill>
                <a:srgbClr val="F1C3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38"/>
            <p:cNvSpPr/>
            <p:nvPr/>
          </p:nvSpPr>
          <p:spPr>
            <a:xfrm>
              <a:off x="6613303" y="2778420"/>
              <a:ext cx="88972" cy="146397"/>
            </a:xfrm>
            <a:custGeom>
              <a:rect b="b" l="l" r="r" t="t"/>
              <a:pathLst>
                <a:path extrusionOk="0" fill="none" h="3875" w="2355">
                  <a:moveTo>
                    <a:pt x="0" y="0"/>
                  </a:moveTo>
                  <a:lnTo>
                    <a:pt x="193" y="112"/>
                  </a:lnTo>
                  <a:cubicBezTo>
                    <a:pt x="1532" y="892"/>
                    <a:pt x="2354" y="2324"/>
                    <a:pt x="2354" y="3874"/>
                  </a:cubicBezTo>
                  <a:lnTo>
                    <a:pt x="2354" y="3874"/>
                  </a:lnTo>
                </a:path>
              </a:pathLst>
            </a:custGeom>
            <a:noFill/>
            <a:ln cap="rnd" cmpd="sng" w="27825">
              <a:solidFill>
                <a:srgbClr val="F1C3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38"/>
            <p:cNvSpPr/>
            <p:nvPr/>
          </p:nvSpPr>
          <p:spPr>
            <a:xfrm>
              <a:off x="6767659" y="2677216"/>
              <a:ext cx="185084" cy="174392"/>
            </a:xfrm>
            <a:custGeom>
              <a:rect b="b" l="l" r="r" t="t"/>
              <a:pathLst>
                <a:path extrusionOk="0" fill="none" h="4616" w="4899">
                  <a:moveTo>
                    <a:pt x="0" y="1"/>
                  </a:moveTo>
                  <a:lnTo>
                    <a:pt x="2025" y="1414"/>
                  </a:lnTo>
                  <a:cubicBezTo>
                    <a:pt x="3216" y="2246"/>
                    <a:pt x="4200" y="3342"/>
                    <a:pt x="4899" y="4615"/>
                  </a:cubicBezTo>
                  <a:lnTo>
                    <a:pt x="4899" y="4615"/>
                  </a:lnTo>
                </a:path>
              </a:pathLst>
            </a:custGeom>
            <a:noFill/>
            <a:ln cap="rnd" cmpd="sng" w="27825">
              <a:solidFill>
                <a:srgbClr val="F1C3C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38"/>
            <p:cNvSpPr/>
            <p:nvPr/>
          </p:nvSpPr>
          <p:spPr>
            <a:xfrm>
              <a:off x="6550850" y="554450"/>
              <a:ext cx="1077599" cy="2083984"/>
            </a:xfrm>
            <a:custGeom>
              <a:rect b="b" l="l" r="r" t="t"/>
              <a:pathLst>
                <a:path extrusionOk="0" h="49871" w="28523">
                  <a:moveTo>
                    <a:pt x="11660" y="1"/>
                  </a:moveTo>
                  <a:lnTo>
                    <a:pt x="11660" y="30323"/>
                  </a:lnTo>
                  <a:cubicBezTo>
                    <a:pt x="11660" y="30867"/>
                    <a:pt x="11618" y="31409"/>
                    <a:pt x="11532" y="31946"/>
                  </a:cubicBezTo>
                  <a:cubicBezTo>
                    <a:pt x="11190" y="34103"/>
                    <a:pt x="10174" y="36098"/>
                    <a:pt x="8629" y="37643"/>
                  </a:cubicBezTo>
                  <a:lnTo>
                    <a:pt x="1068" y="45200"/>
                  </a:lnTo>
                  <a:cubicBezTo>
                    <a:pt x="0" y="46270"/>
                    <a:pt x="0" y="48002"/>
                    <a:pt x="1068" y="49069"/>
                  </a:cubicBezTo>
                  <a:cubicBezTo>
                    <a:pt x="1602" y="49603"/>
                    <a:pt x="2302" y="49870"/>
                    <a:pt x="3003" y="49870"/>
                  </a:cubicBezTo>
                  <a:cubicBezTo>
                    <a:pt x="3703" y="49870"/>
                    <a:pt x="4403" y="49603"/>
                    <a:pt x="4937" y="49069"/>
                  </a:cubicBezTo>
                  <a:lnTo>
                    <a:pt x="14395" y="39612"/>
                  </a:lnTo>
                  <a:lnTo>
                    <a:pt x="23853" y="49069"/>
                  </a:lnTo>
                  <a:cubicBezTo>
                    <a:pt x="24387" y="49603"/>
                    <a:pt x="25087" y="49870"/>
                    <a:pt x="25787" y="49870"/>
                  </a:cubicBezTo>
                  <a:cubicBezTo>
                    <a:pt x="26487" y="49870"/>
                    <a:pt x="27187" y="49603"/>
                    <a:pt x="27721" y="49069"/>
                  </a:cubicBezTo>
                  <a:cubicBezTo>
                    <a:pt x="28235" y="48557"/>
                    <a:pt x="28523" y="47861"/>
                    <a:pt x="28522" y="47136"/>
                  </a:cubicBezTo>
                  <a:cubicBezTo>
                    <a:pt x="28523" y="46410"/>
                    <a:pt x="28233" y="45714"/>
                    <a:pt x="27720" y="45201"/>
                  </a:cubicBezTo>
                  <a:lnTo>
                    <a:pt x="22570" y="40052"/>
                  </a:lnTo>
                  <a:lnTo>
                    <a:pt x="20161" y="37643"/>
                  </a:lnTo>
                  <a:cubicBezTo>
                    <a:pt x="18221" y="35702"/>
                    <a:pt x="17131" y="33069"/>
                    <a:pt x="17130" y="30323"/>
                  </a:cubicBezTo>
                  <a:lnTo>
                    <a:pt x="17130" y="1"/>
                  </a:lnTo>
                  <a:close/>
                </a:path>
              </a:pathLst>
            </a:custGeom>
            <a:solidFill>
              <a:srgbClr val="F1C3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38"/>
            <p:cNvSpPr/>
            <p:nvPr/>
          </p:nvSpPr>
          <p:spPr>
            <a:xfrm>
              <a:off x="6934065" y="1785269"/>
              <a:ext cx="321243" cy="121198"/>
            </a:xfrm>
            <a:custGeom>
              <a:rect b="b" l="l" r="r" t="t"/>
              <a:pathLst>
                <a:path extrusionOk="0" h="3208" w="8503">
                  <a:moveTo>
                    <a:pt x="1603" y="0"/>
                  </a:moveTo>
                  <a:cubicBezTo>
                    <a:pt x="718" y="0"/>
                    <a:pt x="0" y="718"/>
                    <a:pt x="0" y="1603"/>
                  </a:cubicBezTo>
                  <a:cubicBezTo>
                    <a:pt x="0" y="2489"/>
                    <a:pt x="718" y="3207"/>
                    <a:pt x="1603" y="3207"/>
                  </a:cubicBezTo>
                  <a:lnTo>
                    <a:pt x="6900" y="3207"/>
                  </a:lnTo>
                  <a:cubicBezTo>
                    <a:pt x="7784" y="3206"/>
                    <a:pt x="8503" y="2488"/>
                    <a:pt x="8503" y="1603"/>
                  </a:cubicBezTo>
                  <a:cubicBezTo>
                    <a:pt x="8503" y="718"/>
                    <a:pt x="7784" y="0"/>
                    <a:pt x="6900" y="0"/>
                  </a:cubicBezTo>
                  <a:close/>
                </a:path>
              </a:pathLst>
            </a:custGeom>
            <a:solidFill>
              <a:srgbClr val="DB39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38"/>
            <p:cNvSpPr/>
            <p:nvPr/>
          </p:nvSpPr>
          <p:spPr>
            <a:xfrm>
              <a:off x="6934065" y="1549089"/>
              <a:ext cx="321243" cy="121160"/>
            </a:xfrm>
            <a:custGeom>
              <a:rect b="b" l="l" r="r" t="t"/>
              <a:pathLst>
                <a:path extrusionOk="0" h="3207" w="8503">
                  <a:moveTo>
                    <a:pt x="1603" y="0"/>
                  </a:moveTo>
                  <a:cubicBezTo>
                    <a:pt x="718" y="0"/>
                    <a:pt x="0" y="717"/>
                    <a:pt x="0" y="1603"/>
                  </a:cubicBezTo>
                  <a:cubicBezTo>
                    <a:pt x="0" y="2488"/>
                    <a:pt x="718" y="3206"/>
                    <a:pt x="1603" y="3206"/>
                  </a:cubicBezTo>
                  <a:lnTo>
                    <a:pt x="6900" y="3206"/>
                  </a:lnTo>
                  <a:cubicBezTo>
                    <a:pt x="7784" y="3206"/>
                    <a:pt x="8503" y="2488"/>
                    <a:pt x="8503" y="1603"/>
                  </a:cubicBezTo>
                  <a:cubicBezTo>
                    <a:pt x="8503" y="718"/>
                    <a:pt x="7784" y="0"/>
                    <a:pt x="6900" y="0"/>
                  </a:cubicBezTo>
                  <a:close/>
                </a:path>
              </a:pathLst>
            </a:custGeom>
            <a:solidFill>
              <a:srgbClr val="DB39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38"/>
            <p:cNvSpPr/>
            <p:nvPr/>
          </p:nvSpPr>
          <p:spPr>
            <a:xfrm>
              <a:off x="6934065" y="1312871"/>
              <a:ext cx="321243" cy="121198"/>
            </a:xfrm>
            <a:custGeom>
              <a:rect b="b" l="l" r="r" t="t"/>
              <a:pathLst>
                <a:path extrusionOk="0" h="3208" w="8503">
                  <a:moveTo>
                    <a:pt x="1603" y="1"/>
                  </a:moveTo>
                  <a:cubicBezTo>
                    <a:pt x="718" y="1"/>
                    <a:pt x="0" y="719"/>
                    <a:pt x="0" y="1603"/>
                  </a:cubicBezTo>
                  <a:cubicBezTo>
                    <a:pt x="0" y="2489"/>
                    <a:pt x="718" y="3208"/>
                    <a:pt x="1603" y="3208"/>
                  </a:cubicBezTo>
                  <a:lnTo>
                    <a:pt x="6900" y="3208"/>
                  </a:lnTo>
                  <a:cubicBezTo>
                    <a:pt x="7784" y="3206"/>
                    <a:pt x="8503" y="2488"/>
                    <a:pt x="8503" y="1603"/>
                  </a:cubicBezTo>
                  <a:cubicBezTo>
                    <a:pt x="8503" y="719"/>
                    <a:pt x="7784" y="1"/>
                    <a:pt x="6900" y="1"/>
                  </a:cubicBezTo>
                  <a:close/>
                </a:path>
              </a:pathLst>
            </a:custGeom>
            <a:solidFill>
              <a:srgbClr val="DB39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38"/>
            <p:cNvSpPr/>
            <p:nvPr/>
          </p:nvSpPr>
          <p:spPr>
            <a:xfrm>
              <a:off x="6934065" y="1088704"/>
              <a:ext cx="321243" cy="121160"/>
            </a:xfrm>
            <a:custGeom>
              <a:rect b="b" l="l" r="r" t="t"/>
              <a:pathLst>
                <a:path extrusionOk="0" h="3207" w="8503">
                  <a:moveTo>
                    <a:pt x="1603" y="0"/>
                  </a:moveTo>
                  <a:cubicBezTo>
                    <a:pt x="718" y="0"/>
                    <a:pt x="0" y="717"/>
                    <a:pt x="0" y="1603"/>
                  </a:cubicBezTo>
                  <a:cubicBezTo>
                    <a:pt x="0" y="2488"/>
                    <a:pt x="718" y="3206"/>
                    <a:pt x="1603" y="3206"/>
                  </a:cubicBezTo>
                  <a:lnTo>
                    <a:pt x="6900" y="3206"/>
                  </a:lnTo>
                  <a:cubicBezTo>
                    <a:pt x="7784" y="3206"/>
                    <a:pt x="8503" y="2488"/>
                    <a:pt x="8503" y="1603"/>
                  </a:cubicBezTo>
                  <a:cubicBezTo>
                    <a:pt x="8503" y="719"/>
                    <a:pt x="7784" y="0"/>
                    <a:pt x="6900" y="0"/>
                  </a:cubicBezTo>
                  <a:close/>
                </a:path>
              </a:pathLst>
            </a:custGeom>
            <a:solidFill>
              <a:srgbClr val="DB39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38"/>
            <p:cNvSpPr/>
            <p:nvPr/>
          </p:nvSpPr>
          <p:spPr>
            <a:xfrm>
              <a:off x="6942791" y="1961574"/>
              <a:ext cx="1897198" cy="2221615"/>
            </a:xfrm>
            <a:custGeom>
              <a:rect b="b" l="l" r="r" t="t"/>
              <a:pathLst>
                <a:path extrusionOk="0" h="58804" w="50217">
                  <a:moveTo>
                    <a:pt x="23721" y="0"/>
                  </a:moveTo>
                  <a:cubicBezTo>
                    <a:pt x="23718" y="0"/>
                    <a:pt x="23716" y="0"/>
                    <a:pt x="23713" y="0"/>
                  </a:cubicBezTo>
                  <a:cubicBezTo>
                    <a:pt x="23054" y="0"/>
                    <a:pt x="22401" y="103"/>
                    <a:pt x="21760" y="297"/>
                  </a:cubicBezTo>
                  <a:cubicBezTo>
                    <a:pt x="8837" y="4227"/>
                    <a:pt x="1" y="45644"/>
                    <a:pt x="19566" y="49988"/>
                  </a:cubicBezTo>
                  <a:cubicBezTo>
                    <a:pt x="21549" y="50428"/>
                    <a:pt x="23515" y="51236"/>
                    <a:pt x="25431" y="52191"/>
                  </a:cubicBezTo>
                  <a:cubicBezTo>
                    <a:pt x="30879" y="54905"/>
                    <a:pt x="35921" y="58804"/>
                    <a:pt x="39772" y="58804"/>
                  </a:cubicBezTo>
                  <a:cubicBezTo>
                    <a:pt x="42282" y="58804"/>
                    <a:pt x="44287" y="57149"/>
                    <a:pt x="45570" y="52432"/>
                  </a:cubicBezTo>
                  <a:cubicBezTo>
                    <a:pt x="50216" y="35343"/>
                    <a:pt x="36078" y="0"/>
                    <a:pt x="23721" y="0"/>
                  </a:cubicBezTo>
                  <a:close/>
                </a:path>
              </a:pathLst>
            </a:custGeom>
            <a:solidFill>
              <a:srgbClr val="D2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38"/>
            <p:cNvSpPr/>
            <p:nvPr/>
          </p:nvSpPr>
          <p:spPr>
            <a:xfrm>
              <a:off x="7269899" y="2030365"/>
              <a:ext cx="1388339" cy="2083983"/>
            </a:xfrm>
            <a:custGeom>
              <a:rect b="b" l="l" r="r" t="t"/>
              <a:pathLst>
                <a:path extrusionOk="0" h="55161" w="36748">
                  <a:moveTo>
                    <a:pt x="15283" y="1"/>
                  </a:moveTo>
                  <a:cubicBezTo>
                    <a:pt x="15281" y="1"/>
                    <a:pt x="15279" y="1"/>
                    <a:pt x="15276" y="1"/>
                  </a:cubicBezTo>
                  <a:cubicBezTo>
                    <a:pt x="14658" y="1"/>
                    <a:pt x="14044" y="99"/>
                    <a:pt x="13443" y="279"/>
                  </a:cubicBezTo>
                  <a:cubicBezTo>
                    <a:pt x="7040" y="2227"/>
                    <a:pt x="1707" y="13988"/>
                    <a:pt x="806" y="25253"/>
                  </a:cubicBezTo>
                  <a:cubicBezTo>
                    <a:pt x="1" y="35307"/>
                    <a:pt x="2729" y="44968"/>
                    <a:pt x="11385" y="46889"/>
                  </a:cubicBezTo>
                  <a:cubicBezTo>
                    <a:pt x="13246" y="47303"/>
                    <a:pt x="15090" y="48060"/>
                    <a:pt x="16887" y="48956"/>
                  </a:cubicBezTo>
                  <a:cubicBezTo>
                    <a:pt x="21998" y="51502"/>
                    <a:pt x="26728" y="55160"/>
                    <a:pt x="30340" y="55160"/>
                  </a:cubicBezTo>
                  <a:cubicBezTo>
                    <a:pt x="32694" y="55160"/>
                    <a:pt x="34574" y="53607"/>
                    <a:pt x="35777" y="49182"/>
                  </a:cubicBezTo>
                  <a:cubicBezTo>
                    <a:pt x="36514" y="46474"/>
                    <a:pt x="36747" y="43281"/>
                    <a:pt x="36569" y="39837"/>
                  </a:cubicBezTo>
                  <a:cubicBezTo>
                    <a:pt x="35704" y="22899"/>
                    <a:pt x="24916" y="1"/>
                    <a:pt x="15283" y="1"/>
                  </a:cubicBezTo>
                  <a:close/>
                </a:path>
              </a:pathLst>
            </a:custGeom>
            <a:solidFill>
              <a:srgbClr val="DB394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59" name="Google Shape;2159;p38"/>
            <p:cNvGrpSpPr/>
            <p:nvPr/>
          </p:nvGrpSpPr>
          <p:grpSpPr>
            <a:xfrm>
              <a:off x="6133693" y="3348140"/>
              <a:ext cx="349359" cy="347189"/>
              <a:chOff x="7800845" y="2022677"/>
              <a:chExt cx="502241" cy="499193"/>
            </a:xfrm>
          </p:grpSpPr>
          <p:sp>
            <p:nvSpPr>
              <p:cNvPr id="2160" name="Google Shape;2160;p38"/>
              <p:cNvSpPr/>
              <p:nvPr/>
            </p:nvSpPr>
            <p:spPr>
              <a:xfrm>
                <a:off x="7902618" y="2148038"/>
                <a:ext cx="288005" cy="288049"/>
              </a:xfrm>
              <a:custGeom>
                <a:rect b="b" l="l" r="r" t="t"/>
                <a:pathLst>
                  <a:path extrusionOk="0" h="6521" w="6520">
                    <a:moveTo>
                      <a:pt x="3260" y="1"/>
                    </a:moveTo>
                    <a:cubicBezTo>
                      <a:pt x="1460" y="1"/>
                      <a:pt x="0" y="1460"/>
                      <a:pt x="0" y="3260"/>
                    </a:cubicBezTo>
                    <a:cubicBezTo>
                      <a:pt x="0" y="5060"/>
                      <a:pt x="1460" y="6520"/>
                      <a:pt x="3260" y="6520"/>
                    </a:cubicBezTo>
                    <a:cubicBezTo>
                      <a:pt x="5061" y="6520"/>
                      <a:pt x="6520" y="5060"/>
                      <a:pt x="6520" y="3260"/>
                    </a:cubicBezTo>
                    <a:cubicBezTo>
                      <a:pt x="6520" y="1460"/>
                      <a:pt x="5061" y="1"/>
                      <a:pt x="32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38"/>
              <p:cNvSpPr/>
              <p:nvPr/>
            </p:nvSpPr>
            <p:spPr>
              <a:xfrm>
                <a:off x="7972853" y="2022677"/>
                <a:ext cx="60781" cy="60781"/>
              </a:xfrm>
              <a:custGeom>
                <a:rect b="b" l="l" r="r" t="t"/>
                <a:pathLst>
                  <a:path extrusionOk="0" h="1376" w="1376">
                    <a:moveTo>
                      <a:pt x="688" y="0"/>
                    </a:moveTo>
                    <a:cubicBezTo>
                      <a:pt x="309" y="0"/>
                      <a:pt x="1" y="309"/>
                      <a:pt x="1" y="688"/>
                    </a:cubicBezTo>
                    <a:cubicBezTo>
                      <a:pt x="1" y="1068"/>
                      <a:pt x="309" y="1375"/>
                      <a:pt x="688" y="1375"/>
                    </a:cubicBezTo>
                    <a:cubicBezTo>
                      <a:pt x="1068" y="1375"/>
                      <a:pt x="1376" y="1068"/>
                      <a:pt x="1376" y="688"/>
                    </a:cubicBezTo>
                    <a:cubicBezTo>
                      <a:pt x="1376" y="309"/>
                      <a:pt x="1068" y="0"/>
                      <a:pt x="68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2" name="Google Shape;2162;p38"/>
              <p:cNvSpPr/>
              <p:nvPr/>
            </p:nvSpPr>
            <p:spPr>
              <a:xfrm>
                <a:off x="7843825" y="2436043"/>
                <a:ext cx="49252" cy="49252"/>
              </a:xfrm>
              <a:custGeom>
                <a:rect b="b" l="l" r="r" t="t"/>
                <a:pathLst>
                  <a:path extrusionOk="0" h="1115" w="1115">
                    <a:moveTo>
                      <a:pt x="558" y="0"/>
                    </a:moveTo>
                    <a:cubicBezTo>
                      <a:pt x="250" y="0"/>
                      <a:pt x="1" y="250"/>
                      <a:pt x="1" y="557"/>
                    </a:cubicBezTo>
                    <a:cubicBezTo>
                      <a:pt x="1" y="865"/>
                      <a:pt x="250" y="1114"/>
                      <a:pt x="558" y="1114"/>
                    </a:cubicBezTo>
                    <a:cubicBezTo>
                      <a:pt x="866" y="1114"/>
                      <a:pt x="1115" y="865"/>
                      <a:pt x="1115" y="557"/>
                    </a:cubicBezTo>
                    <a:cubicBezTo>
                      <a:pt x="1115" y="250"/>
                      <a:pt x="866" y="0"/>
                      <a:pt x="55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3" name="Google Shape;2163;p38"/>
              <p:cNvSpPr/>
              <p:nvPr/>
            </p:nvSpPr>
            <p:spPr>
              <a:xfrm>
                <a:off x="8190579" y="2417888"/>
                <a:ext cx="33306" cy="33262"/>
              </a:xfrm>
              <a:custGeom>
                <a:rect b="b" l="l" r="r" t="t"/>
                <a:pathLst>
                  <a:path extrusionOk="0" h="753" w="754">
                    <a:moveTo>
                      <a:pt x="377" y="1"/>
                    </a:moveTo>
                    <a:cubicBezTo>
                      <a:pt x="170" y="1"/>
                      <a:pt x="1" y="170"/>
                      <a:pt x="1" y="377"/>
                    </a:cubicBezTo>
                    <a:cubicBezTo>
                      <a:pt x="1" y="585"/>
                      <a:pt x="170" y="753"/>
                      <a:pt x="377" y="753"/>
                    </a:cubicBezTo>
                    <a:cubicBezTo>
                      <a:pt x="585" y="753"/>
                      <a:pt x="754" y="585"/>
                      <a:pt x="754" y="377"/>
                    </a:cubicBezTo>
                    <a:cubicBezTo>
                      <a:pt x="754" y="170"/>
                      <a:pt x="585" y="1"/>
                      <a:pt x="37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4" name="Google Shape;2164;p38"/>
              <p:cNvSpPr/>
              <p:nvPr/>
            </p:nvSpPr>
            <p:spPr>
              <a:xfrm>
                <a:off x="8207232" y="2183288"/>
                <a:ext cx="31848" cy="31848"/>
              </a:xfrm>
              <a:custGeom>
                <a:rect b="b" l="l" r="r" t="t"/>
                <a:pathLst>
                  <a:path extrusionOk="0" h="721" w="721">
                    <a:moveTo>
                      <a:pt x="361" y="0"/>
                    </a:moveTo>
                    <a:cubicBezTo>
                      <a:pt x="161" y="0"/>
                      <a:pt x="0" y="162"/>
                      <a:pt x="0" y="361"/>
                    </a:cubicBezTo>
                    <a:cubicBezTo>
                      <a:pt x="0" y="560"/>
                      <a:pt x="161" y="721"/>
                      <a:pt x="361" y="721"/>
                    </a:cubicBezTo>
                    <a:cubicBezTo>
                      <a:pt x="560" y="721"/>
                      <a:pt x="721" y="560"/>
                      <a:pt x="721" y="361"/>
                    </a:cubicBezTo>
                    <a:cubicBezTo>
                      <a:pt x="721" y="162"/>
                      <a:pt x="560" y="0"/>
                      <a:pt x="3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5" name="Google Shape;2165;p38"/>
              <p:cNvSpPr/>
              <p:nvPr/>
            </p:nvSpPr>
            <p:spPr>
              <a:xfrm>
                <a:off x="7800845" y="2148171"/>
                <a:ext cx="48325" cy="48325"/>
              </a:xfrm>
              <a:custGeom>
                <a:rect b="b" l="l" r="r" t="t"/>
                <a:pathLst>
                  <a:path extrusionOk="0" h="1094" w="1094">
                    <a:moveTo>
                      <a:pt x="547" y="0"/>
                    </a:moveTo>
                    <a:cubicBezTo>
                      <a:pt x="245" y="0"/>
                      <a:pt x="0" y="245"/>
                      <a:pt x="0" y="547"/>
                    </a:cubicBezTo>
                    <a:cubicBezTo>
                      <a:pt x="0" y="849"/>
                      <a:pt x="245" y="1094"/>
                      <a:pt x="547" y="1094"/>
                    </a:cubicBezTo>
                    <a:cubicBezTo>
                      <a:pt x="849" y="1094"/>
                      <a:pt x="1094" y="849"/>
                      <a:pt x="1094" y="547"/>
                    </a:cubicBezTo>
                    <a:cubicBezTo>
                      <a:pt x="1094" y="245"/>
                      <a:pt x="849" y="0"/>
                      <a:pt x="54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6" name="Google Shape;2166;p38"/>
              <p:cNvSpPr/>
              <p:nvPr/>
            </p:nvSpPr>
            <p:spPr>
              <a:xfrm>
                <a:off x="8253701" y="2283648"/>
                <a:ext cx="49385" cy="49341"/>
              </a:xfrm>
              <a:custGeom>
                <a:rect b="b" l="l" r="r" t="t"/>
                <a:pathLst>
                  <a:path extrusionOk="0" h="1117" w="1118">
                    <a:moveTo>
                      <a:pt x="559" y="0"/>
                    </a:moveTo>
                    <a:cubicBezTo>
                      <a:pt x="251" y="0"/>
                      <a:pt x="1" y="250"/>
                      <a:pt x="1" y="559"/>
                    </a:cubicBezTo>
                    <a:cubicBezTo>
                      <a:pt x="1" y="867"/>
                      <a:pt x="251" y="1117"/>
                      <a:pt x="559" y="1117"/>
                    </a:cubicBezTo>
                    <a:cubicBezTo>
                      <a:pt x="867" y="1117"/>
                      <a:pt x="1117" y="867"/>
                      <a:pt x="1117" y="559"/>
                    </a:cubicBezTo>
                    <a:cubicBezTo>
                      <a:pt x="1117" y="250"/>
                      <a:pt x="867" y="0"/>
                      <a:pt x="55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7" name="Google Shape;2167;p38"/>
              <p:cNvSpPr/>
              <p:nvPr/>
            </p:nvSpPr>
            <p:spPr>
              <a:xfrm>
                <a:off x="8046621" y="2490950"/>
                <a:ext cx="30965" cy="30921"/>
              </a:xfrm>
              <a:custGeom>
                <a:rect b="b" l="l" r="r" t="t"/>
                <a:pathLst>
                  <a:path extrusionOk="0" h="700" w="701">
                    <a:moveTo>
                      <a:pt x="350" y="1"/>
                    </a:moveTo>
                    <a:cubicBezTo>
                      <a:pt x="157" y="1"/>
                      <a:pt x="0" y="157"/>
                      <a:pt x="0" y="350"/>
                    </a:cubicBezTo>
                    <a:cubicBezTo>
                      <a:pt x="0" y="543"/>
                      <a:pt x="157" y="699"/>
                      <a:pt x="350" y="699"/>
                    </a:cubicBezTo>
                    <a:cubicBezTo>
                      <a:pt x="544" y="699"/>
                      <a:pt x="700" y="543"/>
                      <a:pt x="700" y="350"/>
                    </a:cubicBezTo>
                    <a:cubicBezTo>
                      <a:pt x="700" y="157"/>
                      <a:pt x="544" y="1"/>
                      <a:pt x="35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8" name="Google Shape;2168;p38"/>
              <p:cNvSpPr/>
              <p:nvPr/>
            </p:nvSpPr>
            <p:spPr>
              <a:xfrm>
                <a:off x="8122156" y="2066629"/>
                <a:ext cx="27740" cy="27740"/>
              </a:xfrm>
              <a:custGeom>
                <a:rect b="b" l="l" r="r" t="t"/>
                <a:pathLst>
                  <a:path extrusionOk="0" h="628" w="628">
                    <a:moveTo>
                      <a:pt x="314" y="0"/>
                    </a:moveTo>
                    <a:cubicBezTo>
                      <a:pt x="141" y="0"/>
                      <a:pt x="0" y="141"/>
                      <a:pt x="0" y="315"/>
                    </a:cubicBezTo>
                    <a:cubicBezTo>
                      <a:pt x="0" y="487"/>
                      <a:pt x="141" y="628"/>
                      <a:pt x="314" y="628"/>
                    </a:cubicBezTo>
                    <a:cubicBezTo>
                      <a:pt x="487" y="628"/>
                      <a:pt x="627" y="487"/>
                      <a:pt x="627" y="315"/>
                    </a:cubicBezTo>
                    <a:cubicBezTo>
                      <a:pt x="627" y="141"/>
                      <a:pt x="487" y="0"/>
                      <a:pt x="3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38"/>
              <p:cNvSpPr/>
              <p:nvPr/>
            </p:nvSpPr>
            <p:spPr>
              <a:xfrm>
                <a:off x="7825007" y="2291997"/>
                <a:ext cx="27166" cy="27254"/>
              </a:xfrm>
              <a:custGeom>
                <a:rect b="b" l="l" r="r" t="t"/>
                <a:pathLst>
                  <a:path extrusionOk="0" h="617" w="615">
                    <a:moveTo>
                      <a:pt x="307" y="1"/>
                    </a:moveTo>
                    <a:cubicBezTo>
                      <a:pt x="137" y="1"/>
                      <a:pt x="0" y="139"/>
                      <a:pt x="0" y="309"/>
                    </a:cubicBezTo>
                    <a:cubicBezTo>
                      <a:pt x="0" y="479"/>
                      <a:pt x="137" y="617"/>
                      <a:pt x="307" y="617"/>
                    </a:cubicBezTo>
                    <a:cubicBezTo>
                      <a:pt x="478" y="617"/>
                      <a:pt x="615" y="479"/>
                      <a:pt x="615" y="309"/>
                    </a:cubicBezTo>
                    <a:cubicBezTo>
                      <a:pt x="615" y="139"/>
                      <a:pt x="478" y="1"/>
                      <a:pt x="3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0" name="Google Shape;2170;p38"/>
              <p:cNvSpPr/>
              <p:nvPr/>
            </p:nvSpPr>
            <p:spPr>
              <a:xfrm>
                <a:off x="7997501" y="2052052"/>
                <a:ext cx="143914" cy="260353"/>
              </a:xfrm>
              <a:custGeom>
                <a:rect b="b" l="l" r="r" t="t"/>
                <a:pathLst>
                  <a:path extrusionOk="0" h="5894" w="3258">
                    <a:moveTo>
                      <a:pt x="261" y="0"/>
                    </a:moveTo>
                    <a:lnTo>
                      <a:pt x="1" y="47"/>
                    </a:lnTo>
                    <a:lnTo>
                      <a:pt x="1061" y="5893"/>
                    </a:lnTo>
                    <a:lnTo>
                      <a:pt x="3258" y="696"/>
                    </a:lnTo>
                    <a:lnTo>
                      <a:pt x="3014" y="592"/>
                    </a:lnTo>
                    <a:lnTo>
                      <a:pt x="1164" y="4973"/>
                    </a:lnTo>
                    <a:lnTo>
                      <a:pt x="26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1" name="Google Shape;2171;p38"/>
              <p:cNvSpPr/>
              <p:nvPr/>
            </p:nvSpPr>
            <p:spPr>
              <a:xfrm>
                <a:off x="7822224" y="2167209"/>
                <a:ext cx="245069" cy="144312"/>
              </a:xfrm>
              <a:custGeom>
                <a:rect b="b" l="l" r="r" t="t"/>
                <a:pathLst>
                  <a:path extrusionOk="0" h="3267" w="5548">
                    <a:moveTo>
                      <a:pt x="125" y="0"/>
                    </a:moveTo>
                    <a:lnTo>
                      <a:pt x="1" y="233"/>
                    </a:lnTo>
                    <a:lnTo>
                      <a:pt x="4613" y="2725"/>
                    </a:lnTo>
                    <a:lnTo>
                      <a:pt x="363" y="3002"/>
                    </a:lnTo>
                    <a:lnTo>
                      <a:pt x="380" y="3266"/>
                    </a:lnTo>
                    <a:lnTo>
                      <a:pt x="5548" y="2928"/>
                    </a:lnTo>
                    <a:lnTo>
                      <a:pt x="12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38"/>
              <p:cNvSpPr/>
              <p:nvPr/>
            </p:nvSpPr>
            <p:spPr>
              <a:xfrm>
                <a:off x="8025727" y="2194066"/>
                <a:ext cx="253108" cy="120105"/>
              </a:xfrm>
              <a:custGeom>
                <a:rect b="b" l="l" r="r" t="t"/>
                <a:pathLst>
                  <a:path extrusionOk="0" h="2719" w="5730">
                    <a:moveTo>
                      <a:pt x="4409" y="0"/>
                    </a:moveTo>
                    <a:lnTo>
                      <a:pt x="0" y="2318"/>
                    </a:lnTo>
                    <a:lnTo>
                      <a:pt x="5711" y="2718"/>
                    </a:lnTo>
                    <a:lnTo>
                      <a:pt x="5729" y="2455"/>
                    </a:lnTo>
                    <a:lnTo>
                      <a:pt x="947" y="2119"/>
                    </a:lnTo>
                    <a:lnTo>
                      <a:pt x="4531" y="234"/>
                    </a:lnTo>
                    <a:lnTo>
                      <a:pt x="440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38"/>
              <p:cNvSpPr/>
              <p:nvPr/>
            </p:nvSpPr>
            <p:spPr>
              <a:xfrm>
                <a:off x="8039774" y="2278126"/>
                <a:ext cx="171389" cy="228769"/>
              </a:xfrm>
              <a:custGeom>
                <a:rect b="b" l="l" r="r" t="t"/>
                <a:pathLst>
                  <a:path extrusionOk="0" h="5179" w="3880">
                    <a:moveTo>
                      <a:pt x="0" y="1"/>
                    </a:moveTo>
                    <a:lnTo>
                      <a:pt x="373" y="5178"/>
                    </a:lnTo>
                    <a:lnTo>
                      <a:pt x="638" y="5159"/>
                    </a:lnTo>
                    <a:lnTo>
                      <a:pt x="311" y="630"/>
                    </a:lnTo>
                    <a:lnTo>
                      <a:pt x="3704" y="3640"/>
                    </a:lnTo>
                    <a:lnTo>
                      <a:pt x="3880" y="3442"/>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38"/>
              <p:cNvSpPr/>
              <p:nvPr/>
            </p:nvSpPr>
            <p:spPr>
              <a:xfrm>
                <a:off x="7864321" y="2287359"/>
                <a:ext cx="186231" cy="177176"/>
              </a:xfrm>
              <a:custGeom>
                <a:rect b="b" l="l" r="r" t="t"/>
                <a:pathLst>
                  <a:path extrusionOk="0" h="4011" w="4216">
                    <a:moveTo>
                      <a:pt x="4033" y="0"/>
                    </a:moveTo>
                    <a:lnTo>
                      <a:pt x="1" y="3819"/>
                    </a:lnTo>
                    <a:lnTo>
                      <a:pt x="183" y="4011"/>
                    </a:lnTo>
                    <a:lnTo>
                      <a:pt x="4216" y="193"/>
                    </a:lnTo>
                    <a:lnTo>
                      <a:pt x="403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5" name="Google Shape;2175;p38"/>
            <p:cNvGrpSpPr/>
            <p:nvPr/>
          </p:nvGrpSpPr>
          <p:grpSpPr>
            <a:xfrm>
              <a:off x="5972419" y="2655551"/>
              <a:ext cx="284319" cy="282543"/>
              <a:chOff x="7800845" y="2022677"/>
              <a:chExt cx="502241" cy="499193"/>
            </a:xfrm>
          </p:grpSpPr>
          <p:sp>
            <p:nvSpPr>
              <p:cNvPr id="2176" name="Google Shape;2176;p38"/>
              <p:cNvSpPr/>
              <p:nvPr/>
            </p:nvSpPr>
            <p:spPr>
              <a:xfrm>
                <a:off x="7902618" y="2148038"/>
                <a:ext cx="288005" cy="288049"/>
              </a:xfrm>
              <a:custGeom>
                <a:rect b="b" l="l" r="r" t="t"/>
                <a:pathLst>
                  <a:path extrusionOk="0" h="6521" w="6520">
                    <a:moveTo>
                      <a:pt x="3260" y="1"/>
                    </a:moveTo>
                    <a:cubicBezTo>
                      <a:pt x="1460" y="1"/>
                      <a:pt x="0" y="1460"/>
                      <a:pt x="0" y="3260"/>
                    </a:cubicBezTo>
                    <a:cubicBezTo>
                      <a:pt x="0" y="5060"/>
                      <a:pt x="1460" y="6520"/>
                      <a:pt x="3260" y="6520"/>
                    </a:cubicBezTo>
                    <a:cubicBezTo>
                      <a:pt x="5061" y="6520"/>
                      <a:pt x="6520" y="5060"/>
                      <a:pt x="6520" y="3260"/>
                    </a:cubicBezTo>
                    <a:cubicBezTo>
                      <a:pt x="6520" y="1460"/>
                      <a:pt x="5061" y="1"/>
                      <a:pt x="32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38"/>
              <p:cNvSpPr/>
              <p:nvPr/>
            </p:nvSpPr>
            <p:spPr>
              <a:xfrm>
                <a:off x="7972853" y="2022677"/>
                <a:ext cx="60781" cy="60781"/>
              </a:xfrm>
              <a:custGeom>
                <a:rect b="b" l="l" r="r" t="t"/>
                <a:pathLst>
                  <a:path extrusionOk="0" h="1376" w="1376">
                    <a:moveTo>
                      <a:pt x="688" y="0"/>
                    </a:moveTo>
                    <a:cubicBezTo>
                      <a:pt x="309" y="0"/>
                      <a:pt x="1" y="309"/>
                      <a:pt x="1" y="688"/>
                    </a:cubicBezTo>
                    <a:cubicBezTo>
                      <a:pt x="1" y="1068"/>
                      <a:pt x="309" y="1375"/>
                      <a:pt x="688" y="1375"/>
                    </a:cubicBezTo>
                    <a:cubicBezTo>
                      <a:pt x="1068" y="1375"/>
                      <a:pt x="1376" y="1068"/>
                      <a:pt x="1376" y="688"/>
                    </a:cubicBezTo>
                    <a:cubicBezTo>
                      <a:pt x="1376" y="309"/>
                      <a:pt x="1068" y="0"/>
                      <a:pt x="68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38"/>
              <p:cNvSpPr/>
              <p:nvPr/>
            </p:nvSpPr>
            <p:spPr>
              <a:xfrm>
                <a:off x="7843825" y="2436043"/>
                <a:ext cx="49252" cy="49252"/>
              </a:xfrm>
              <a:custGeom>
                <a:rect b="b" l="l" r="r" t="t"/>
                <a:pathLst>
                  <a:path extrusionOk="0" h="1115" w="1115">
                    <a:moveTo>
                      <a:pt x="558" y="0"/>
                    </a:moveTo>
                    <a:cubicBezTo>
                      <a:pt x="250" y="0"/>
                      <a:pt x="1" y="250"/>
                      <a:pt x="1" y="557"/>
                    </a:cubicBezTo>
                    <a:cubicBezTo>
                      <a:pt x="1" y="865"/>
                      <a:pt x="250" y="1114"/>
                      <a:pt x="558" y="1114"/>
                    </a:cubicBezTo>
                    <a:cubicBezTo>
                      <a:pt x="866" y="1114"/>
                      <a:pt x="1115" y="865"/>
                      <a:pt x="1115" y="557"/>
                    </a:cubicBezTo>
                    <a:cubicBezTo>
                      <a:pt x="1115" y="250"/>
                      <a:pt x="866" y="0"/>
                      <a:pt x="55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38"/>
              <p:cNvSpPr/>
              <p:nvPr/>
            </p:nvSpPr>
            <p:spPr>
              <a:xfrm>
                <a:off x="8190579" y="2417888"/>
                <a:ext cx="33306" cy="33262"/>
              </a:xfrm>
              <a:custGeom>
                <a:rect b="b" l="l" r="r" t="t"/>
                <a:pathLst>
                  <a:path extrusionOk="0" h="753" w="754">
                    <a:moveTo>
                      <a:pt x="377" y="1"/>
                    </a:moveTo>
                    <a:cubicBezTo>
                      <a:pt x="170" y="1"/>
                      <a:pt x="1" y="170"/>
                      <a:pt x="1" y="377"/>
                    </a:cubicBezTo>
                    <a:cubicBezTo>
                      <a:pt x="1" y="585"/>
                      <a:pt x="170" y="753"/>
                      <a:pt x="377" y="753"/>
                    </a:cubicBezTo>
                    <a:cubicBezTo>
                      <a:pt x="585" y="753"/>
                      <a:pt x="754" y="585"/>
                      <a:pt x="754" y="377"/>
                    </a:cubicBezTo>
                    <a:cubicBezTo>
                      <a:pt x="754" y="170"/>
                      <a:pt x="585" y="1"/>
                      <a:pt x="37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38"/>
              <p:cNvSpPr/>
              <p:nvPr/>
            </p:nvSpPr>
            <p:spPr>
              <a:xfrm>
                <a:off x="8207232" y="2183288"/>
                <a:ext cx="31848" cy="31848"/>
              </a:xfrm>
              <a:custGeom>
                <a:rect b="b" l="l" r="r" t="t"/>
                <a:pathLst>
                  <a:path extrusionOk="0" h="721" w="721">
                    <a:moveTo>
                      <a:pt x="361" y="0"/>
                    </a:moveTo>
                    <a:cubicBezTo>
                      <a:pt x="161" y="0"/>
                      <a:pt x="0" y="162"/>
                      <a:pt x="0" y="361"/>
                    </a:cubicBezTo>
                    <a:cubicBezTo>
                      <a:pt x="0" y="560"/>
                      <a:pt x="161" y="721"/>
                      <a:pt x="361" y="721"/>
                    </a:cubicBezTo>
                    <a:cubicBezTo>
                      <a:pt x="560" y="721"/>
                      <a:pt x="721" y="560"/>
                      <a:pt x="721" y="361"/>
                    </a:cubicBezTo>
                    <a:cubicBezTo>
                      <a:pt x="721" y="162"/>
                      <a:pt x="560" y="0"/>
                      <a:pt x="3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38"/>
              <p:cNvSpPr/>
              <p:nvPr/>
            </p:nvSpPr>
            <p:spPr>
              <a:xfrm>
                <a:off x="7800845" y="2148171"/>
                <a:ext cx="48325" cy="48325"/>
              </a:xfrm>
              <a:custGeom>
                <a:rect b="b" l="l" r="r" t="t"/>
                <a:pathLst>
                  <a:path extrusionOk="0" h="1094" w="1094">
                    <a:moveTo>
                      <a:pt x="547" y="0"/>
                    </a:moveTo>
                    <a:cubicBezTo>
                      <a:pt x="245" y="0"/>
                      <a:pt x="0" y="245"/>
                      <a:pt x="0" y="547"/>
                    </a:cubicBezTo>
                    <a:cubicBezTo>
                      <a:pt x="0" y="849"/>
                      <a:pt x="245" y="1094"/>
                      <a:pt x="547" y="1094"/>
                    </a:cubicBezTo>
                    <a:cubicBezTo>
                      <a:pt x="849" y="1094"/>
                      <a:pt x="1094" y="849"/>
                      <a:pt x="1094" y="547"/>
                    </a:cubicBezTo>
                    <a:cubicBezTo>
                      <a:pt x="1094" y="245"/>
                      <a:pt x="849" y="0"/>
                      <a:pt x="54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38"/>
              <p:cNvSpPr/>
              <p:nvPr/>
            </p:nvSpPr>
            <p:spPr>
              <a:xfrm>
                <a:off x="8253701" y="2283648"/>
                <a:ext cx="49385" cy="49341"/>
              </a:xfrm>
              <a:custGeom>
                <a:rect b="b" l="l" r="r" t="t"/>
                <a:pathLst>
                  <a:path extrusionOk="0" h="1117" w="1118">
                    <a:moveTo>
                      <a:pt x="559" y="0"/>
                    </a:moveTo>
                    <a:cubicBezTo>
                      <a:pt x="251" y="0"/>
                      <a:pt x="1" y="250"/>
                      <a:pt x="1" y="559"/>
                    </a:cubicBezTo>
                    <a:cubicBezTo>
                      <a:pt x="1" y="867"/>
                      <a:pt x="251" y="1117"/>
                      <a:pt x="559" y="1117"/>
                    </a:cubicBezTo>
                    <a:cubicBezTo>
                      <a:pt x="867" y="1117"/>
                      <a:pt x="1117" y="867"/>
                      <a:pt x="1117" y="559"/>
                    </a:cubicBezTo>
                    <a:cubicBezTo>
                      <a:pt x="1117" y="250"/>
                      <a:pt x="867" y="0"/>
                      <a:pt x="55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38"/>
              <p:cNvSpPr/>
              <p:nvPr/>
            </p:nvSpPr>
            <p:spPr>
              <a:xfrm>
                <a:off x="8046621" y="2490950"/>
                <a:ext cx="30965" cy="30921"/>
              </a:xfrm>
              <a:custGeom>
                <a:rect b="b" l="l" r="r" t="t"/>
                <a:pathLst>
                  <a:path extrusionOk="0" h="700" w="701">
                    <a:moveTo>
                      <a:pt x="350" y="1"/>
                    </a:moveTo>
                    <a:cubicBezTo>
                      <a:pt x="157" y="1"/>
                      <a:pt x="0" y="157"/>
                      <a:pt x="0" y="350"/>
                    </a:cubicBezTo>
                    <a:cubicBezTo>
                      <a:pt x="0" y="543"/>
                      <a:pt x="157" y="699"/>
                      <a:pt x="350" y="699"/>
                    </a:cubicBezTo>
                    <a:cubicBezTo>
                      <a:pt x="544" y="699"/>
                      <a:pt x="700" y="543"/>
                      <a:pt x="700" y="350"/>
                    </a:cubicBezTo>
                    <a:cubicBezTo>
                      <a:pt x="700" y="157"/>
                      <a:pt x="544" y="1"/>
                      <a:pt x="35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38"/>
              <p:cNvSpPr/>
              <p:nvPr/>
            </p:nvSpPr>
            <p:spPr>
              <a:xfrm>
                <a:off x="8122156" y="2066629"/>
                <a:ext cx="27740" cy="27740"/>
              </a:xfrm>
              <a:custGeom>
                <a:rect b="b" l="l" r="r" t="t"/>
                <a:pathLst>
                  <a:path extrusionOk="0" h="628" w="628">
                    <a:moveTo>
                      <a:pt x="314" y="0"/>
                    </a:moveTo>
                    <a:cubicBezTo>
                      <a:pt x="141" y="0"/>
                      <a:pt x="0" y="141"/>
                      <a:pt x="0" y="315"/>
                    </a:cubicBezTo>
                    <a:cubicBezTo>
                      <a:pt x="0" y="487"/>
                      <a:pt x="141" y="628"/>
                      <a:pt x="314" y="628"/>
                    </a:cubicBezTo>
                    <a:cubicBezTo>
                      <a:pt x="487" y="628"/>
                      <a:pt x="627" y="487"/>
                      <a:pt x="627" y="315"/>
                    </a:cubicBezTo>
                    <a:cubicBezTo>
                      <a:pt x="627" y="141"/>
                      <a:pt x="487" y="0"/>
                      <a:pt x="3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38"/>
              <p:cNvSpPr/>
              <p:nvPr/>
            </p:nvSpPr>
            <p:spPr>
              <a:xfrm>
                <a:off x="7825007" y="2291997"/>
                <a:ext cx="27166" cy="27254"/>
              </a:xfrm>
              <a:custGeom>
                <a:rect b="b" l="l" r="r" t="t"/>
                <a:pathLst>
                  <a:path extrusionOk="0" h="617" w="615">
                    <a:moveTo>
                      <a:pt x="307" y="1"/>
                    </a:moveTo>
                    <a:cubicBezTo>
                      <a:pt x="137" y="1"/>
                      <a:pt x="0" y="139"/>
                      <a:pt x="0" y="309"/>
                    </a:cubicBezTo>
                    <a:cubicBezTo>
                      <a:pt x="0" y="479"/>
                      <a:pt x="137" y="617"/>
                      <a:pt x="307" y="617"/>
                    </a:cubicBezTo>
                    <a:cubicBezTo>
                      <a:pt x="478" y="617"/>
                      <a:pt x="615" y="479"/>
                      <a:pt x="615" y="309"/>
                    </a:cubicBezTo>
                    <a:cubicBezTo>
                      <a:pt x="615" y="139"/>
                      <a:pt x="478" y="1"/>
                      <a:pt x="3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38"/>
              <p:cNvSpPr/>
              <p:nvPr/>
            </p:nvSpPr>
            <p:spPr>
              <a:xfrm>
                <a:off x="7997501" y="2052052"/>
                <a:ext cx="143914" cy="260353"/>
              </a:xfrm>
              <a:custGeom>
                <a:rect b="b" l="l" r="r" t="t"/>
                <a:pathLst>
                  <a:path extrusionOk="0" h="5894" w="3258">
                    <a:moveTo>
                      <a:pt x="261" y="0"/>
                    </a:moveTo>
                    <a:lnTo>
                      <a:pt x="1" y="47"/>
                    </a:lnTo>
                    <a:lnTo>
                      <a:pt x="1061" y="5893"/>
                    </a:lnTo>
                    <a:lnTo>
                      <a:pt x="3258" y="696"/>
                    </a:lnTo>
                    <a:lnTo>
                      <a:pt x="3014" y="592"/>
                    </a:lnTo>
                    <a:lnTo>
                      <a:pt x="1164" y="4973"/>
                    </a:lnTo>
                    <a:lnTo>
                      <a:pt x="26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38"/>
              <p:cNvSpPr/>
              <p:nvPr/>
            </p:nvSpPr>
            <p:spPr>
              <a:xfrm>
                <a:off x="7822224" y="2167209"/>
                <a:ext cx="245069" cy="144312"/>
              </a:xfrm>
              <a:custGeom>
                <a:rect b="b" l="l" r="r" t="t"/>
                <a:pathLst>
                  <a:path extrusionOk="0" h="3267" w="5548">
                    <a:moveTo>
                      <a:pt x="125" y="0"/>
                    </a:moveTo>
                    <a:lnTo>
                      <a:pt x="1" y="233"/>
                    </a:lnTo>
                    <a:lnTo>
                      <a:pt x="4613" y="2725"/>
                    </a:lnTo>
                    <a:lnTo>
                      <a:pt x="363" y="3002"/>
                    </a:lnTo>
                    <a:lnTo>
                      <a:pt x="380" y="3266"/>
                    </a:lnTo>
                    <a:lnTo>
                      <a:pt x="5548" y="2928"/>
                    </a:lnTo>
                    <a:lnTo>
                      <a:pt x="12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38"/>
              <p:cNvSpPr/>
              <p:nvPr/>
            </p:nvSpPr>
            <p:spPr>
              <a:xfrm>
                <a:off x="8025727" y="2194066"/>
                <a:ext cx="253108" cy="120105"/>
              </a:xfrm>
              <a:custGeom>
                <a:rect b="b" l="l" r="r" t="t"/>
                <a:pathLst>
                  <a:path extrusionOk="0" h="2719" w="5730">
                    <a:moveTo>
                      <a:pt x="4409" y="0"/>
                    </a:moveTo>
                    <a:lnTo>
                      <a:pt x="0" y="2318"/>
                    </a:lnTo>
                    <a:lnTo>
                      <a:pt x="5711" y="2718"/>
                    </a:lnTo>
                    <a:lnTo>
                      <a:pt x="5729" y="2455"/>
                    </a:lnTo>
                    <a:lnTo>
                      <a:pt x="947" y="2119"/>
                    </a:lnTo>
                    <a:lnTo>
                      <a:pt x="4531" y="234"/>
                    </a:lnTo>
                    <a:lnTo>
                      <a:pt x="440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38"/>
              <p:cNvSpPr/>
              <p:nvPr/>
            </p:nvSpPr>
            <p:spPr>
              <a:xfrm>
                <a:off x="8039774" y="2278126"/>
                <a:ext cx="171389" cy="228769"/>
              </a:xfrm>
              <a:custGeom>
                <a:rect b="b" l="l" r="r" t="t"/>
                <a:pathLst>
                  <a:path extrusionOk="0" h="5179" w="3880">
                    <a:moveTo>
                      <a:pt x="0" y="1"/>
                    </a:moveTo>
                    <a:lnTo>
                      <a:pt x="373" y="5178"/>
                    </a:lnTo>
                    <a:lnTo>
                      <a:pt x="638" y="5159"/>
                    </a:lnTo>
                    <a:lnTo>
                      <a:pt x="311" y="630"/>
                    </a:lnTo>
                    <a:lnTo>
                      <a:pt x="3704" y="3640"/>
                    </a:lnTo>
                    <a:lnTo>
                      <a:pt x="3880" y="3442"/>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38"/>
              <p:cNvSpPr/>
              <p:nvPr/>
            </p:nvSpPr>
            <p:spPr>
              <a:xfrm>
                <a:off x="7864321" y="2287359"/>
                <a:ext cx="186231" cy="177176"/>
              </a:xfrm>
              <a:custGeom>
                <a:rect b="b" l="l" r="r" t="t"/>
                <a:pathLst>
                  <a:path extrusionOk="0" h="4011" w="4216">
                    <a:moveTo>
                      <a:pt x="4033" y="0"/>
                    </a:moveTo>
                    <a:lnTo>
                      <a:pt x="1" y="3819"/>
                    </a:lnTo>
                    <a:lnTo>
                      <a:pt x="183" y="4011"/>
                    </a:lnTo>
                    <a:lnTo>
                      <a:pt x="4216" y="193"/>
                    </a:lnTo>
                    <a:lnTo>
                      <a:pt x="403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1" name="Google Shape;2191;p38"/>
            <p:cNvGrpSpPr/>
            <p:nvPr/>
          </p:nvGrpSpPr>
          <p:grpSpPr>
            <a:xfrm>
              <a:off x="6718019" y="2689001"/>
              <a:ext cx="284319" cy="282543"/>
              <a:chOff x="7800845" y="2022677"/>
              <a:chExt cx="502241" cy="499193"/>
            </a:xfrm>
          </p:grpSpPr>
          <p:sp>
            <p:nvSpPr>
              <p:cNvPr id="2192" name="Google Shape;2192;p38"/>
              <p:cNvSpPr/>
              <p:nvPr/>
            </p:nvSpPr>
            <p:spPr>
              <a:xfrm>
                <a:off x="7902618" y="2148038"/>
                <a:ext cx="288005" cy="288049"/>
              </a:xfrm>
              <a:custGeom>
                <a:rect b="b" l="l" r="r" t="t"/>
                <a:pathLst>
                  <a:path extrusionOk="0" h="6521" w="6520">
                    <a:moveTo>
                      <a:pt x="3260" y="1"/>
                    </a:moveTo>
                    <a:cubicBezTo>
                      <a:pt x="1460" y="1"/>
                      <a:pt x="0" y="1460"/>
                      <a:pt x="0" y="3260"/>
                    </a:cubicBezTo>
                    <a:cubicBezTo>
                      <a:pt x="0" y="5060"/>
                      <a:pt x="1460" y="6520"/>
                      <a:pt x="3260" y="6520"/>
                    </a:cubicBezTo>
                    <a:cubicBezTo>
                      <a:pt x="5061" y="6520"/>
                      <a:pt x="6520" y="5060"/>
                      <a:pt x="6520" y="3260"/>
                    </a:cubicBezTo>
                    <a:cubicBezTo>
                      <a:pt x="6520" y="1460"/>
                      <a:pt x="5061" y="1"/>
                      <a:pt x="32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3" name="Google Shape;2193;p38"/>
              <p:cNvSpPr/>
              <p:nvPr/>
            </p:nvSpPr>
            <p:spPr>
              <a:xfrm>
                <a:off x="7972853" y="2022677"/>
                <a:ext cx="60781" cy="60781"/>
              </a:xfrm>
              <a:custGeom>
                <a:rect b="b" l="l" r="r" t="t"/>
                <a:pathLst>
                  <a:path extrusionOk="0" h="1376" w="1376">
                    <a:moveTo>
                      <a:pt x="688" y="0"/>
                    </a:moveTo>
                    <a:cubicBezTo>
                      <a:pt x="309" y="0"/>
                      <a:pt x="1" y="309"/>
                      <a:pt x="1" y="688"/>
                    </a:cubicBezTo>
                    <a:cubicBezTo>
                      <a:pt x="1" y="1068"/>
                      <a:pt x="309" y="1375"/>
                      <a:pt x="688" y="1375"/>
                    </a:cubicBezTo>
                    <a:cubicBezTo>
                      <a:pt x="1068" y="1375"/>
                      <a:pt x="1376" y="1068"/>
                      <a:pt x="1376" y="688"/>
                    </a:cubicBezTo>
                    <a:cubicBezTo>
                      <a:pt x="1376" y="309"/>
                      <a:pt x="1068" y="0"/>
                      <a:pt x="68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4" name="Google Shape;2194;p38"/>
              <p:cNvSpPr/>
              <p:nvPr/>
            </p:nvSpPr>
            <p:spPr>
              <a:xfrm>
                <a:off x="7843825" y="2436043"/>
                <a:ext cx="49252" cy="49252"/>
              </a:xfrm>
              <a:custGeom>
                <a:rect b="b" l="l" r="r" t="t"/>
                <a:pathLst>
                  <a:path extrusionOk="0" h="1115" w="1115">
                    <a:moveTo>
                      <a:pt x="558" y="0"/>
                    </a:moveTo>
                    <a:cubicBezTo>
                      <a:pt x="250" y="0"/>
                      <a:pt x="1" y="250"/>
                      <a:pt x="1" y="557"/>
                    </a:cubicBezTo>
                    <a:cubicBezTo>
                      <a:pt x="1" y="865"/>
                      <a:pt x="250" y="1114"/>
                      <a:pt x="558" y="1114"/>
                    </a:cubicBezTo>
                    <a:cubicBezTo>
                      <a:pt x="866" y="1114"/>
                      <a:pt x="1115" y="865"/>
                      <a:pt x="1115" y="557"/>
                    </a:cubicBezTo>
                    <a:cubicBezTo>
                      <a:pt x="1115" y="250"/>
                      <a:pt x="866" y="0"/>
                      <a:pt x="55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5" name="Google Shape;2195;p38"/>
              <p:cNvSpPr/>
              <p:nvPr/>
            </p:nvSpPr>
            <p:spPr>
              <a:xfrm>
                <a:off x="8190579" y="2417888"/>
                <a:ext cx="33306" cy="33262"/>
              </a:xfrm>
              <a:custGeom>
                <a:rect b="b" l="l" r="r" t="t"/>
                <a:pathLst>
                  <a:path extrusionOk="0" h="753" w="754">
                    <a:moveTo>
                      <a:pt x="377" y="1"/>
                    </a:moveTo>
                    <a:cubicBezTo>
                      <a:pt x="170" y="1"/>
                      <a:pt x="1" y="170"/>
                      <a:pt x="1" y="377"/>
                    </a:cubicBezTo>
                    <a:cubicBezTo>
                      <a:pt x="1" y="585"/>
                      <a:pt x="170" y="753"/>
                      <a:pt x="377" y="753"/>
                    </a:cubicBezTo>
                    <a:cubicBezTo>
                      <a:pt x="585" y="753"/>
                      <a:pt x="754" y="585"/>
                      <a:pt x="754" y="377"/>
                    </a:cubicBezTo>
                    <a:cubicBezTo>
                      <a:pt x="754" y="170"/>
                      <a:pt x="585" y="1"/>
                      <a:pt x="37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6" name="Google Shape;2196;p38"/>
              <p:cNvSpPr/>
              <p:nvPr/>
            </p:nvSpPr>
            <p:spPr>
              <a:xfrm>
                <a:off x="8207232" y="2183288"/>
                <a:ext cx="31848" cy="31848"/>
              </a:xfrm>
              <a:custGeom>
                <a:rect b="b" l="l" r="r" t="t"/>
                <a:pathLst>
                  <a:path extrusionOk="0" h="721" w="721">
                    <a:moveTo>
                      <a:pt x="361" y="0"/>
                    </a:moveTo>
                    <a:cubicBezTo>
                      <a:pt x="161" y="0"/>
                      <a:pt x="0" y="162"/>
                      <a:pt x="0" y="361"/>
                    </a:cubicBezTo>
                    <a:cubicBezTo>
                      <a:pt x="0" y="560"/>
                      <a:pt x="161" y="721"/>
                      <a:pt x="361" y="721"/>
                    </a:cubicBezTo>
                    <a:cubicBezTo>
                      <a:pt x="560" y="721"/>
                      <a:pt x="721" y="560"/>
                      <a:pt x="721" y="361"/>
                    </a:cubicBezTo>
                    <a:cubicBezTo>
                      <a:pt x="721" y="162"/>
                      <a:pt x="560" y="0"/>
                      <a:pt x="3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7" name="Google Shape;2197;p38"/>
              <p:cNvSpPr/>
              <p:nvPr/>
            </p:nvSpPr>
            <p:spPr>
              <a:xfrm>
                <a:off x="7800845" y="2148171"/>
                <a:ext cx="48325" cy="48325"/>
              </a:xfrm>
              <a:custGeom>
                <a:rect b="b" l="l" r="r" t="t"/>
                <a:pathLst>
                  <a:path extrusionOk="0" h="1094" w="1094">
                    <a:moveTo>
                      <a:pt x="547" y="0"/>
                    </a:moveTo>
                    <a:cubicBezTo>
                      <a:pt x="245" y="0"/>
                      <a:pt x="0" y="245"/>
                      <a:pt x="0" y="547"/>
                    </a:cubicBezTo>
                    <a:cubicBezTo>
                      <a:pt x="0" y="849"/>
                      <a:pt x="245" y="1094"/>
                      <a:pt x="547" y="1094"/>
                    </a:cubicBezTo>
                    <a:cubicBezTo>
                      <a:pt x="849" y="1094"/>
                      <a:pt x="1094" y="849"/>
                      <a:pt x="1094" y="547"/>
                    </a:cubicBezTo>
                    <a:cubicBezTo>
                      <a:pt x="1094" y="245"/>
                      <a:pt x="849" y="0"/>
                      <a:pt x="54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38"/>
              <p:cNvSpPr/>
              <p:nvPr/>
            </p:nvSpPr>
            <p:spPr>
              <a:xfrm>
                <a:off x="8253701" y="2283648"/>
                <a:ext cx="49385" cy="49341"/>
              </a:xfrm>
              <a:custGeom>
                <a:rect b="b" l="l" r="r" t="t"/>
                <a:pathLst>
                  <a:path extrusionOk="0" h="1117" w="1118">
                    <a:moveTo>
                      <a:pt x="559" y="0"/>
                    </a:moveTo>
                    <a:cubicBezTo>
                      <a:pt x="251" y="0"/>
                      <a:pt x="1" y="250"/>
                      <a:pt x="1" y="559"/>
                    </a:cubicBezTo>
                    <a:cubicBezTo>
                      <a:pt x="1" y="867"/>
                      <a:pt x="251" y="1117"/>
                      <a:pt x="559" y="1117"/>
                    </a:cubicBezTo>
                    <a:cubicBezTo>
                      <a:pt x="867" y="1117"/>
                      <a:pt x="1117" y="867"/>
                      <a:pt x="1117" y="559"/>
                    </a:cubicBezTo>
                    <a:cubicBezTo>
                      <a:pt x="1117" y="250"/>
                      <a:pt x="867" y="0"/>
                      <a:pt x="55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9" name="Google Shape;2199;p38"/>
              <p:cNvSpPr/>
              <p:nvPr/>
            </p:nvSpPr>
            <p:spPr>
              <a:xfrm>
                <a:off x="8046621" y="2490950"/>
                <a:ext cx="30965" cy="30921"/>
              </a:xfrm>
              <a:custGeom>
                <a:rect b="b" l="l" r="r" t="t"/>
                <a:pathLst>
                  <a:path extrusionOk="0" h="700" w="701">
                    <a:moveTo>
                      <a:pt x="350" y="1"/>
                    </a:moveTo>
                    <a:cubicBezTo>
                      <a:pt x="157" y="1"/>
                      <a:pt x="0" y="157"/>
                      <a:pt x="0" y="350"/>
                    </a:cubicBezTo>
                    <a:cubicBezTo>
                      <a:pt x="0" y="543"/>
                      <a:pt x="157" y="699"/>
                      <a:pt x="350" y="699"/>
                    </a:cubicBezTo>
                    <a:cubicBezTo>
                      <a:pt x="544" y="699"/>
                      <a:pt x="700" y="543"/>
                      <a:pt x="700" y="350"/>
                    </a:cubicBezTo>
                    <a:cubicBezTo>
                      <a:pt x="700" y="157"/>
                      <a:pt x="544" y="1"/>
                      <a:pt x="35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0" name="Google Shape;2200;p38"/>
              <p:cNvSpPr/>
              <p:nvPr/>
            </p:nvSpPr>
            <p:spPr>
              <a:xfrm>
                <a:off x="8122156" y="2066629"/>
                <a:ext cx="27740" cy="27740"/>
              </a:xfrm>
              <a:custGeom>
                <a:rect b="b" l="l" r="r" t="t"/>
                <a:pathLst>
                  <a:path extrusionOk="0" h="628" w="628">
                    <a:moveTo>
                      <a:pt x="314" y="0"/>
                    </a:moveTo>
                    <a:cubicBezTo>
                      <a:pt x="141" y="0"/>
                      <a:pt x="0" y="141"/>
                      <a:pt x="0" y="315"/>
                    </a:cubicBezTo>
                    <a:cubicBezTo>
                      <a:pt x="0" y="487"/>
                      <a:pt x="141" y="628"/>
                      <a:pt x="314" y="628"/>
                    </a:cubicBezTo>
                    <a:cubicBezTo>
                      <a:pt x="487" y="628"/>
                      <a:pt x="627" y="487"/>
                      <a:pt x="627" y="315"/>
                    </a:cubicBezTo>
                    <a:cubicBezTo>
                      <a:pt x="627" y="141"/>
                      <a:pt x="487" y="0"/>
                      <a:pt x="3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38"/>
              <p:cNvSpPr/>
              <p:nvPr/>
            </p:nvSpPr>
            <p:spPr>
              <a:xfrm>
                <a:off x="7825007" y="2291997"/>
                <a:ext cx="27166" cy="27254"/>
              </a:xfrm>
              <a:custGeom>
                <a:rect b="b" l="l" r="r" t="t"/>
                <a:pathLst>
                  <a:path extrusionOk="0" h="617" w="615">
                    <a:moveTo>
                      <a:pt x="307" y="1"/>
                    </a:moveTo>
                    <a:cubicBezTo>
                      <a:pt x="137" y="1"/>
                      <a:pt x="0" y="139"/>
                      <a:pt x="0" y="309"/>
                    </a:cubicBezTo>
                    <a:cubicBezTo>
                      <a:pt x="0" y="479"/>
                      <a:pt x="137" y="617"/>
                      <a:pt x="307" y="617"/>
                    </a:cubicBezTo>
                    <a:cubicBezTo>
                      <a:pt x="478" y="617"/>
                      <a:pt x="615" y="479"/>
                      <a:pt x="615" y="309"/>
                    </a:cubicBezTo>
                    <a:cubicBezTo>
                      <a:pt x="615" y="139"/>
                      <a:pt x="478" y="1"/>
                      <a:pt x="3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38"/>
              <p:cNvSpPr/>
              <p:nvPr/>
            </p:nvSpPr>
            <p:spPr>
              <a:xfrm>
                <a:off x="7997501" y="2052052"/>
                <a:ext cx="143914" cy="260353"/>
              </a:xfrm>
              <a:custGeom>
                <a:rect b="b" l="l" r="r" t="t"/>
                <a:pathLst>
                  <a:path extrusionOk="0" h="5894" w="3258">
                    <a:moveTo>
                      <a:pt x="261" y="0"/>
                    </a:moveTo>
                    <a:lnTo>
                      <a:pt x="1" y="47"/>
                    </a:lnTo>
                    <a:lnTo>
                      <a:pt x="1061" y="5893"/>
                    </a:lnTo>
                    <a:lnTo>
                      <a:pt x="3258" y="696"/>
                    </a:lnTo>
                    <a:lnTo>
                      <a:pt x="3014" y="592"/>
                    </a:lnTo>
                    <a:lnTo>
                      <a:pt x="1164" y="4973"/>
                    </a:lnTo>
                    <a:lnTo>
                      <a:pt x="26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38"/>
              <p:cNvSpPr/>
              <p:nvPr/>
            </p:nvSpPr>
            <p:spPr>
              <a:xfrm>
                <a:off x="7822224" y="2167209"/>
                <a:ext cx="245069" cy="144312"/>
              </a:xfrm>
              <a:custGeom>
                <a:rect b="b" l="l" r="r" t="t"/>
                <a:pathLst>
                  <a:path extrusionOk="0" h="3267" w="5548">
                    <a:moveTo>
                      <a:pt x="125" y="0"/>
                    </a:moveTo>
                    <a:lnTo>
                      <a:pt x="1" y="233"/>
                    </a:lnTo>
                    <a:lnTo>
                      <a:pt x="4613" y="2725"/>
                    </a:lnTo>
                    <a:lnTo>
                      <a:pt x="363" y="3002"/>
                    </a:lnTo>
                    <a:lnTo>
                      <a:pt x="380" y="3266"/>
                    </a:lnTo>
                    <a:lnTo>
                      <a:pt x="5548" y="2928"/>
                    </a:lnTo>
                    <a:lnTo>
                      <a:pt x="12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38"/>
              <p:cNvSpPr/>
              <p:nvPr/>
            </p:nvSpPr>
            <p:spPr>
              <a:xfrm>
                <a:off x="8025727" y="2194066"/>
                <a:ext cx="253108" cy="120105"/>
              </a:xfrm>
              <a:custGeom>
                <a:rect b="b" l="l" r="r" t="t"/>
                <a:pathLst>
                  <a:path extrusionOk="0" h="2719" w="5730">
                    <a:moveTo>
                      <a:pt x="4409" y="0"/>
                    </a:moveTo>
                    <a:lnTo>
                      <a:pt x="0" y="2318"/>
                    </a:lnTo>
                    <a:lnTo>
                      <a:pt x="5711" y="2718"/>
                    </a:lnTo>
                    <a:lnTo>
                      <a:pt x="5729" y="2455"/>
                    </a:lnTo>
                    <a:lnTo>
                      <a:pt x="947" y="2119"/>
                    </a:lnTo>
                    <a:lnTo>
                      <a:pt x="4531" y="234"/>
                    </a:lnTo>
                    <a:lnTo>
                      <a:pt x="440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38"/>
              <p:cNvSpPr/>
              <p:nvPr/>
            </p:nvSpPr>
            <p:spPr>
              <a:xfrm>
                <a:off x="8039774" y="2278126"/>
                <a:ext cx="171389" cy="228769"/>
              </a:xfrm>
              <a:custGeom>
                <a:rect b="b" l="l" r="r" t="t"/>
                <a:pathLst>
                  <a:path extrusionOk="0" h="5179" w="3880">
                    <a:moveTo>
                      <a:pt x="0" y="1"/>
                    </a:moveTo>
                    <a:lnTo>
                      <a:pt x="373" y="5178"/>
                    </a:lnTo>
                    <a:lnTo>
                      <a:pt x="638" y="5159"/>
                    </a:lnTo>
                    <a:lnTo>
                      <a:pt x="311" y="630"/>
                    </a:lnTo>
                    <a:lnTo>
                      <a:pt x="3704" y="3640"/>
                    </a:lnTo>
                    <a:lnTo>
                      <a:pt x="3880" y="3442"/>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38"/>
              <p:cNvSpPr/>
              <p:nvPr/>
            </p:nvSpPr>
            <p:spPr>
              <a:xfrm>
                <a:off x="7864321" y="2287359"/>
                <a:ext cx="186231" cy="177176"/>
              </a:xfrm>
              <a:custGeom>
                <a:rect b="b" l="l" r="r" t="t"/>
                <a:pathLst>
                  <a:path extrusionOk="0" h="4011" w="4216">
                    <a:moveTo>
                      <a:pt x="4033" y="0"/>
                    </a:moveTo>
                    <a:lnTo>
                      <a:pt x="1" y="3819"/>
                    </a:lnTo>
                    <a:lnTo>
                      <a:pt x="183" y="4011"/>
                    </a:lnTo>
                    <a:lnTo>
                      <a:pt x="4216" y="193"/>
                    </a:lnTo>
                    <a:lnTo>
                      <a:pt x="403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07" name="Google Shape;2207;p38"/>
            <p:cNvGrpSpPr/>
            <p:nvPr/>
          </p:nvGrpSpPr>
          <p:grpSpPr>
            <a:xfrm>
              <a:off x="6360893" y="2875655"/>
              <a:ext cx="236656" cy="235220"/>
              <a:chOff x="7800845" y="2022677"/>
              <a:chExt cx="502241" cy="499193"/>
            </a:xfrm>
          </p:grpSpPr>
          <p:sp>
            <p:nvSpPr>
              <p:cNvPr id="2208" name="Google Shape;2208;p38"/>
              <p:cNvSpPr/>
              <p:nvPr/>
            </p:nvSpPr>
            <p:spPr>
              <a:xfrm>
                <a:off x="7902618" y="2148038"/>
                <a:ext cx="288005" cy="288049"/>
              </a:xfrm>
              <a:custGeom>
                <a:rect b="b" l="l" r="r" t="t"/>
                <a:pathLst>
                  <a:path extrusionOk="0" h="6521" w="6520">
                    <a:moveTo>
                      <a:pt x="3260" y="1"/>
                    </a:moveTo>
                    <a:cubicBezTo>
                      <a:pt x="1460" y="1"/>
                      <a:pt x="0" y="1460"/>
                      <a:pt x="0" y="3260"/>
                    </a:cubicBezTo>
                    <a:cubicBezTo>
                      <a:pt x="0" y="5060"/>
                      <a:pt x="1460" y="6520"/>
                      <a:pt x="3260" y="6520"/>
                    </a:cubicBezTo>
                    <a:cubicBezTo>
                      <a:pt x="5061" y="6520"/>
                      <a:pt x="6520" y="5060"/>
                      <a:pt x="6520" y="3260"/>
                    </a:cubicBezTo>
                    <a:cubicBezTo>
                      <a:pt x="6520" y="1460"/>
                      <a:pt x="5061" y="1"/>
                      <a:pt x="326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38"/>
              <p:cNvSpPr/>
              <p:nvPr/>
            </p:nvSpPr>
            <p:spPr>
              <a:xfrm>
                <a:off x="7972853" y="2022677"/>
                <a:ext cx="60781" cy="60781"/>
              </a:xfrm>
              <a:custGeom>
                <a:rect b="b" l="l" r="r" t="t"/>
                <a:pathLst>
                  <a:path extrusionOk="0" h="1376" w="1376">
                    <a:moveTo>
                      <a:pt x="688" y="0"/>
                    </a:moveTo>
                    <a:cubicBezTo>
                      <a:pt x="309" y="0"/>
                      <a:pt x="1" y="309"/>
                      <a:pt x="1" y="688"/>
                    </a:cubicBezTo>
                    <a:cubicBezTo>
                      <a:pt x="1" y="1068"/>
                      <a:pt x="309" y="1375"/>
                      <a:pt x="688" y="1375"/>
                    </a:cubicBezTo>
                    <a:cubicBezTo>
                      <a:pt x="1068" y="1375"/>
                      <a:pt x="1376" y="1068"/>
                      <a:pt x="1376" y="688"/>
                    </a:cubicBezTo>
                    <a:cubicBezTo>
                      <a:pt x="1376" y="309"/>
                      <a:pt x="1068" y="0"/>
                      <a:pt x="68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38"/>
              <p:cNvSpPr/>
              <p:nvPr/>
            </p:nvSpPr>
            <p:spPr>
              <a:xfrm>
                <a:off x="7843825" y="2436043"/>
                <a:ext cx="49252" cy="49252"/>
              </a:xfrm>
              <a:custGeom>
                <a:rect b="b" l="l" r="r" t="t"/>
                <a:pathLst>
                  <a:path extrusionOk="0" h="1115" w="1115">
                    <a:moveTo>
                      <a:pt x="558" y="0"/>
                    </a:moveTo>
                    <a:cubicBezTo>
                      <a:pt x="250" y="0"/>
                      <a:pt x="1" y="250"/>
                      <a:pt x="1" y="557"/>
                    </a:cubicBezTo>
                    <a:cubicBezTo>
                      <a:pt x="1" y="865"/>
                      <a:pt x="250" y="1114"/>
                      <a:pt x="558" y="1114"/>
                    </a:cubicBezTo>
                    <a:cubicBezTo>
                      <a:pt x="866" y="1114"/>
                      <a:pt x="1115" y="865"/>
                      <a:pt x="1115" y="557"/>
                    </a:cubicBezTo>
                    <a:cubicBezTo>
                      <a:pt x="1115" y="250"/>
                      <a:pt x="866" y="0"/>
                      <a:pt x="558"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38"/>
              <p:cNvSpPr/>
              <p:nvPr/>
            </p:nvSpPr>
            <p:spPr>
              <a:xfrm>
                <a:off x="8190579" y="2417888"/>
                <a:ext cx="33306" cy="33262"/>
              </a:xfrm>
              <a:custGeom>
                <a:rect b="b" l="l" r="r" t="t"/>
                <a:pathLst>
                  <a:path extrusionOk="0" h="753" w="754">
                    <a:moveTo>
                      <a:pt x="377" y="1"/>
                    </a:moveTo>
                    <a:cubicBezTo>
                      <a:pt x="170" y="1"/>
                      <a:pt x="1" y="170"/>
                      <a:pt x="1" y="377"/>
                    </a:cubicBezTo>
                    <a:cubicBezTo>
                      <a:pt x="1" y="585"/>
                      <a:pt x="170" y="753"/>
                      <a:pt x="377" y="753"/>
                    </a:cubicBezTo>
                    <a:cubicBezTo>
                      <a:pt x="585" y="753"/>
                      <a:pt x="754" y="585"/>
                      <a:pt x="754" y="377"/>
                    </a:cubicBezTo>
                    <a:cubicBezTo>
                      <a:pt x="754" y="170"/>
                      <a:pt x="585" y="1"/>
                      <a:pt x="37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38"/>
              <p:cNvSpPr/>
              <p:nvPr/>
            </p:nvSpPr>
            <p:spPr>
              <a:xfrm>
                <a:off x="8207232" y="2183288"/>
                <a:ext cx="31848" cy="31848"/>
              </a:xfrm>
              <a:custGeom>
                <a:rect b="b" l="l" r="r" t="t"/>
                <a:pathLst>
                  <a:path extrusionOk="0" h="721" w="721">
                    <a:moveTo>
                      <a:pt x="361" y="0"/>
                    </a:moveTo>
                    <a:cubicBezTo>
                      <a:pt x="161" y="0"/>
                      <a:pt x="0" y="162"/>
                      <a:pt x="0" y="361"/>
                    </a:cubicBezTo>
                    <a:cubicBezTo>
                      <a:pt x="0" y="560"/>
                      <a:pt x="161" y="721"/>
                      <a:pt x="361" y="721"/>
                    </a:cubicBezTo>
                    <a:cubicBezTo>
                      <a:pt x="560" y="721"/>
                      <a:pt x="721" y="560"/>
                      <a:pt x="721" y="361"/>
                    </a:cubicBezTo>
                    <a:cubicBezTo>
                      <a:pt x="721" y="162"/>
                      <a:pt x="560" y="0"/>
                      <a:pt x="361"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38"/>
              <p:cNvSpPr/>
              <p:nvPr/>
            </p:nvSpPr>
            <p:spPr>
              <a:xfrm>
                <a:off x="7800845" y="2148171"/>
                <a:ext cx="48325" cy="48325"/>
              </a:xfrm>
              <a:custGeom>
                <a:rect b="b" l="l" r="r" t="t"/>
                <a:pathLst>
                  <a:path extrusionOk="0" h="1094" w="1094">
                    <a:moveTo>
                      <a:pt x="547" y="0"/>
                    </a:moveTo>
                    <a:cubicBezTo>
                      <a:pt x="245" y="0"/>
                      <a:pt x="0" y="245"/>
                      <a:pt x="0" y="547"/>
                    </a:cubicBezTo>
                    <a:cubicBezTo>
                      <a:pt x="0" y="849"/>
                      <a:pt x="245" y="1094"/>
                      <a:pt x="547" y="1094"/>
                    </a:cubicBezTo>
                    <a:cubicBezTo>
                      <a:pt x="849" y="1094"/>
                      <a:pt x="1094" y="849"/>
                      <a:pt x="1094" y="547"/>
                    </a:cubicBezTo>
                    <a:cubicBezTo>
                      <a:pt x="1094" y="245"/>
                      <a:pt x="849" y="0"/>
                      <a:pt x="547"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38"/>
              <p:cNvSpPr/>
              <p:nvPr/>
            </p:nvSpPr>
            <p:spPr>
              <a:xfrm>
                <a:off x="8253701" y="2283648"/>
                <a:ext cx="49385" cy="49341"/>
              </a:xfrm>
              <a:custGeom>
                <a:rect b="b" l="l" r="r" t="t"/>
                <a:pathLst>
                  <a:path extrusionOk="0" h="1117" w="1118">
                    <a:moveTo>
                      <a:pt x="559" y="0"/>
                    </a:moveTo>
                    <a:cubicBezTo>
                      <a:pt x="251" y="0"/>
                      <a:pt x="1" y="250"/>
                      <a:pt x="1" y="559"/>
                    </a:cubicBezTo>
                    <a:cubicBezTo>
                      <a:pt x="1" y="867"/>
                      <a:pt x="251" y="1117"/>
                      <a:pt x="559" y="1117"/>
                    </a:cubicBezTo>
                    <a:cubicBezTo>
                      <a:pt x="867" y="1117"/>
                      <a:pt x="1117" y="867"/>
                      <a:pt x="1117" y="559"/>
                    </a:cubicBezTo>
                    <a:cubicBezTo>
                      <a:pt x="1117" y="250"/>
                      <a:pt x="867" y="0"/>
                      <a:pt x="559"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38"/>
              <p:cNvSpPr/>
              <p:nvPr/>
            </p:nvSpPr>
            <p:spPr>
              <a:xfrm>
                <a:off x="8046621" y="2490950"/>
                <a:ext cx="30965" cy="30921"/>
              </a:xfrm>
              <a:custGeom>
                <a:rect b="b" l="l" r="r" t="t"/>
                <a:pathLst>
                  <a:path extrusionOk="0" h="700" w="701">
                    <a:moveTo>
                      <a:pt x="350" y="1"/>
                    </a:moveTo>
                    <a:cubicBezTo>
                      <a:pt x="157" y="1"/>
                      <a:pt x="0" y="157"/>
                      <a:pt x="0" y="350"/>
                    </a:cubicBezTo>
                    <a:cubicBezTo>
                      <a:pt x="0" y="543"/>
                      <a:pt x="157" y="699"/>
                      <a:pt x="350" y="699"/>
                    </a:cubicBezTo>
                    <a:cubicBezTo>
                      <a:pt x="544" y="699"/>
                      <a:pt x="700" y="543"/>
                      <a:pt x="700" y="350"/>
                    </a:cubicBezTo>
                    <a:cubicBezTo>
                      <a:pt x="700" y="157"/>
                      <a:pt x="544" y="1"/>
                      <a:pt x="350"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6" name="Google Shape;2216;p38"/>
              <p:cNvSpPr/>
              <p:nvPr/>
            </p:nvSpPr>
            <p:spPr>
              <a:xfrm>
                <a:off x="8122156" y="2066629"/>
                <a:ext cx="27740" cy="27740"/>
              </a:xfrm>
              <a:custGeom>
                <a:rect b="b" l="l" r="r" t="t"/>
                <a:pathLst>
                  <a:path extrusionOk="0" h="628" w="628">
                    <a:moveTo>
                      <a:pt x="314" y="0"/>
                    </a:moveTo>
                    <a:cubicBezTo>
                      <a:pt x="141" y="0"/>
                      <a:pt x="0" y="141"/>
                      <a:pt x="0" y="315"/>
                    </a:cubicBezTo>
                    <a:cubicBezTo>
                      <a:pt x="0" y="487"/>
                      <a:pt x="141" y="628"/>
                      <a:pt x="314" y="628"/>
                    </a:cubicBezTo>
                    <a:cubicBezTo>
                      <a:pt x="487" y="628"/>
                      <a:pt x="627" y="487"/>
                      <a:pt x="627" y="315"/>
                    </a:cubicBezTo>
                    <a:cubicBezTo>
                      <a:pt x="627" y="141"/>
                      <a:pt x="487" y="0"/>
                      <a:pt x="314"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7" name="Google Shape;2217;p38"/>
              <p:cNvSpPr/>
              <p:nvPr/>
            </p:nvSpPr>
            <p:spPr>
              <a:xfrm>
                <a:off x="7825007" y="2291997"/>
                <a:ext cx="27166" cy="27254"/>
              </a:xfrm>
              <a:custGeom>
                <a:rect b="b" l="l" r="r" t="t"/>
                <a:pathLst>
                  <a:path extrusionOk="0" h="617" w="615">
                    <a:moveTo>
                      <a:pt x="307" y="1"/>
                    </a:moveTo>
                    <a:cubicBezTo>
                      <a:pt x="137" y="1"/>
                      <a:pt x="0" y="139"/>
                      <a:pt x="0" y="309"/>
                    </a:cubicBezTo>
                    <a:cubicBezTo>
                      <a:pt x="0" y="479"/>
                      <a:pt x="137" y="617"/>
                      <a:pt x="307" y="617"/>
                    </a:cubicBezTo>
                    <a:cubicBezTo>
                      <a:pt x="478" y="617"/>
                      <a:pt x="615" y="479"/>
                      <a:pt x="615" y="309"/>
                    </a:cubicBezTo>
                    <a:cubicBezTo>
                      <a:pt x="615" y="139"/>
                      <a:pt x="478" y="1"/>
                      <a:pt x="307" y="1"/>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8" name="Google Shape;2218;p38"/>
              <p:cNvSpPr/>
              <p:nvPr/>
            </p:nvSpPr>
            <p:spPr>
              <a:xfrm>
                <a:off x="7997501" y="2052052"/>
                <a:ext cx="143914" cy="260353"/>
              </a:xfrm>
              <a:custGeom>
                <a:rect b="b" l="l" r="r" t="t"/>
                <a:pathLst>
                  <a:path extrusionOk="0" h="5894" w="3258">
                    <a:moveTo>
                      <a:pt x="261" y="0"/>
                    </a:moveTo>
                    <a:lnTo>
                      <a:pt x="1" y="47"/>
                    </a:lnTo>
                    <a:lnTo>
                      <a:pt x="1061" y="5893"/>
                    </a:lnTo>
                    <a:lnTo>
                      <a:pt x="3258" y="696"/>
                    </a:lnTo>
                    <a:lnTo>
                      <a:pt x="3014" y="592"/>
                    </a:lnTo>
                    <a:lnTo>
                      <a:pt x="1164" y="4973"/>
                    </a:lnTo>
                    <a:lnTo>
                      <a:pt x="261"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9" name="Google Shape;2219;p38"/>
              <p:cNvSpPr/>
              <p:nvPr/>
            </p:nvSpPr>
            <p:spPr>
              <a:xfrm>
                <a:off x="7822224" y="2167209"/>
                <a:ext cx="245069" cy="144312"/>
              </a:xfrm>
              <a:custGeom>
                <a:rect b="b" l="l" r="r" t="t"/>
                <a:pathLst>
                  <a:path extrusionOk="0" h="3267" w="5548">
                    <a:moveTo>
                      <a:pt x="125" y="0"/>
                    </a:moveTo>
                    <a:lnTo>
                      <a:pt x="1" y="233"/>
                    </a:lnTo>
                    <a:lnTo>
                      <a:pt x="4613" y="2725"/>
                    </a:lnTo>
                    <a:lnTo>
                      <a:pt x="363" y="3002"/>
                    </a:lnTo>
                    <a:lnTo>
                      <a:pt x="380" y="3266"/>
                    </a:lnTo>
                    <a:lnTo>
                      <a:pt x="5548" y="2928"/>
                    </a:lnTo>
                    <a:lnTo>
                      <a:pt x="125"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0" name="Google Shape;2220;p38"/>
              <p:cNvSpPr/>
              <p:nvPr/>
            </p:nvSpPr>
            <p:spPr>
              <a:xfrm>
                <a:off x="8025727" y="2194066"/>
                <a:ext cx="253108" cy="120105"/>
              </a:xfrm>
              <a:custGeom>
                <a:rect b="b" l="l" r="r" t="t"/>
                <a:pathLst>
                  <a:path extrusionOk="0" h="2719" w="5730">
                    <a:moveTo>
                      <a:pt x="4409" y="0"/>
                    </a:moveTo>
                    <a:lnTo>
                      <a:pt x="0" y="2318"/>
                    </a:lnTo>
                    <a:lnTo>
                      <a:pt x="5711" y="2718"/>
                    </a:lnTo>
                    <a:lnTo>
                      <a:pt x="5729" y="2455"/>
                    </a:lnTo>
                    <a:lnTo>
                      <a:pt x="947" y="2119"/>
                    </a:lnTo>
                    <a:lnTo>
                      <a:pt x="4531" y="234"/>
                    </a:lnTo>
                    <a:lnTo>
                      <a:pt x="4409"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38"/>
              <p:cNvSpPr/>
              <p:nvPr/>
            </p:nvSpPr>
            <p:spPr>
              <a:xfrm>
                <a:off x="8039774" y="2278126"/>
                <a:ext cx="171389" cy="228769"/>
              </a:xfrm>
              <a:custGeom>
                <a:rect b="b" l="l" r="r" t="t"/>
                <a:pathLst>
                  <a:path extrusionOk="0" h="5179" w="3880">
                    <a:moveTo>
                      <a:pt x="0" y="1"/>
                    </a:moveTo>
                    <a:lnTo>
                      <a:pt x="373" y="5178"/>
                    </a:lnTo>
                    <a:lnTo>
                      <a:pt x="638" y="5159"/>
                    </a:lnTo>
                    <a:lnTo>
                      <a:pt x="311" y="630"/>
                    </a:lnTo>
                    <a:lnTo>
                      <a:pt x="3704" y="3640"/>
                    </a:lnTo>
                    <a:lnTo>
                      <a:pt x="3880" y="3442"/>
                    </a:lnTo>
                    <a:lnTo>
                      <a:pt x="0" y="1"/>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2" name="Google Shape;2222;p38"/>
              <p:cNvSpPr/>
              <p:nvPr/>
            </p:nvSpPr>
            <p:spPr>
              <a:xfrm>
                <a:off x="7864321" y="2287359"/>
                <a:ext cx="186231" cy="177176"/>
              </a:xfrm>
              <a:custGeom>
                <a:rect b="b" l="l" r="r" t="t"/>
                <a:pathLst>
                  <a:path extrusionOk="0" h="4011" w="4216">
                    <a:moveTo>
                      <a:pt x="4033" y="0"/>
                    </a:moveTo>
                    <a:lnTo>
                      <a:pt x="1" y="3819"/>
                    </a:lnTo>
                    <a:lnTo>
                      <a:pt x="183" y="4011"/>
                    </a:lnTo>
                    <a:lnTo>
                      <a:pt x="4216" y="193"/>
                    </a:lnTo>
                    <a:lnTo>
                      <a:pt x="4033"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6" name="Shape 2226"/>
        <p:cNvGrpSpPr/>
        <p:nvPr/>
      </p:nvGrpSpPr>
      <p:grpSpPr>
        <a:xfrm>
          <a:off x="0" y="0"/>
          <a:ext cx="0" cy="0"/>
          <a:chOff x="0" y="0"/>
          <a:chExt cx="0" cy="0"/>
        </a:xfrm>
      </p:grpSpPr>
      <p:sp>
        <p:nvSpPr>
          <p:cNvPr id="2227" name="Google Shape;2227;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overview</a:t>
            </a:r>
            <a:endParaRPr/>
          </a:p>
        </p:txBody>
      </p:sp>
      <p:sp>
        <p:nvSpPr>
          <p:cNvPr id="2228" name="Google Shape;2228;p39"/>
          <p:cNvSpPr txBox="1"/>
          <p:nvPr>
            <p:ph idx="1" type="body"/>
          </p:nvPr>
        </p:nvSpPr>
        <p:spPr>
          <a:xfrm>
            <a:off x="898318" y="1017725"/>
            <a:ext cx="5770500" cy="37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ViT to determine Pneumonia vs Normal X-Rays </a:t>
            </a:r>
            <a:endParaRPr/>
          </a:p>
          <a:p>
            <a:pPr indent="0" lvl="0" marL="0" rtl="0" algn="l">
              <a:spcBef>
                <a:spcPts val="0"/>
              </a:spcBef>
              <a:spcAft>
                <a:spcPts val="0"/>
              </a:spcAft>
              <a:buNone/>
            </a:pPr>
            <a:r>
              <a:t/>
            </a:r>
            <a:endParaRPr/>
          </a:p>
        </p:txBody>
      </p:sp>
      <p:sp>
        <p:nvSpPr>
          <p:cNvPr id="2229" name="Google Shape;2229;p39"/>
          <p:cNvSpPr txBox="1"/>
          <p:nvPr/>
        </p:nvSpPr>
        <p:spPr>
          <a:xfrm>
            <a:off x="1827844" y="1611402"/>
            <a:ext cx="415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ssistant"/>
                <a:ea typeface="Assistant"/>
                <a:cs typeface="Assistant"/>
                <a:sym typeface="Assistant"/>
              </a:rPr>
              <a:t>Pre-Trained Hugging Face ViT </a:t>
            </a:r>
            <a:endParaRPr>
              <a:solidFill>
                <a:schemeClr val="dk1"/>
              </a:solidFill>
              <a:latin typeface="Assistant"/>
              <a:ea typeface="Assistant"/>
              <a:cs typeface="Assistant"/>
              <a:sym typeface="Assistant"/>
            </a:endParaRPr>
          </a:p>
        </p:txBody>
      </p:sp>
      <p:sp>
        <p:nvSpPr>
          <p:cNvPr id="2230" name="Google Shape;2230;p39"/>
          <p:cNvSpPr txBox="1"/>
          <p:nvPr/>
        </p:nvSpPr>
        <p:spPr>
          <a:xfrm>
            <a:off x="1827844" y="2233276"/>
            <a:ext cx="415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ssistant"/>
                <a:ea typeface="Assistant"/>
                <a:cs typeface="Assistant"/>
                <a:sym typeface="Assistant"/>
              </a:rPr>
              <a:t>Customizing it on our dataset </a:t>
            </a:r>
            <a:endParaRPr>
              <a:solidFill>
                <a:schemeClr val="dk1"/>
              </a:solidFill>
              <a:latin typeface="Assistant"/>
              <a:ea typeface="Assistant"/>
              <a:cs typeface="Assistant"/>
              <a:sym typeface="Assistant"/>
            </a:endParaRPr>
          </a:p>
        </p:txBody>
      </p:sp>
      <p:sp>
        <p:nvSpPr>
          <p:cNvPr id="2231" name="Google Shape;2231;p39"/>
          <p:cNvSpPr txBox="1"/>
          <p:nvPr/>
        </p:nvSpPr>
        <p:spPr>
          <a:xfrm>
            <a:off x="1827844" y="2855151"/>
            <a:ext cx="415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ssistant"/>
                <a:ea typeface="Assistant"/>
                <a:cs typeface="Assistant"/>
                <a:sym typeface="Assistant"/>
              </a:rPr>
              <a:t>Creating a New Model </a:t>
            </a:r>
            <a:endParaRPr>
              <a:solidFill>
                <a:schemeClr val="dk1"/>
              </a:solidFill>
              <a:latin typeface="Assistant"/>
              <a:ea typeface="Assistant"/>
              <a:cs typeface="Assistant"/>
              <a:sym typeface="Assistant"/>
            </a:endParaRPr>
          </a:p>
        </p:txBody>
      </p:sp>
      <p:sp>
        <p:nvSpPr>
          <p:cNvPr id="2232" name="Google Shape;2232;p39"/>
          <p:cNvSpPr txBox="1"/>
          <p:nvPr/>
        </p:nvSpPr>
        <p:spPr>
          <a:xfrm>
            <a:off x="1827844" y="3477025"/>
            <a:ext cx="4155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ssistant"/>
                <a:ea typeface="Assistant"/>
                <a:cs typeface="Assistant"/>
                <a:sym typeface="Assistant"/>
              </a:rPr>
              <a:t>Testing with non training Chest X-Rays </a:t>
            </a:r>
            <a:endParaRPr>
              <a:solidFill>
                <a:schemeClr val="dk1"/>
              </a:solidFill>
              <a:latin typeface="Assistant"/>
              <a:ea typeface="Assistant"/>
              <a:cs typeface="Assistant"/>
              <a:sym typeface="Assistant"/>
            </a:endParaRPr>
          </a:p>
        </p:txBody>
      </p:sp>
      <p:cxnSp>
        <p:nvCxnSpPr>
          <p:cNvPr id="2233" name="Google Shape;2233;p39"/>
          <p:cNvCxnSpPr>
            <a:stCxn id="2228" idx="1"/>
            <a:endCxn id="2229" idx="1"/>
          </p:cNvCxnSpPr>
          <p:nvPr/>
        </p:nvCxnSpPr>
        <p:spPr>
          <a:xfrm>
            <a:off x="898318" y="1203725"/>
            <a:ext cx="929400" cy="607800"/>
          </a:xfrm>
          <a:prstGeom prst="bentConnector3">
            <a:avLst>
              <a:gd fmla="val -19187" name="adj1"/>
            </a:avLst>
          </a:prstGeom>
          <a:noFill/>
          <a:ln cap="flat" cmpd="sng" w="19050">
            <a:solidFill>
              <a:schemeClr val="dk2"/>
            </a:solidFill>
            <a:prstDash val="solid"/>
            <a:round/>
            <a:headEnd len="med" w="med" type="none"/>
            <a:tailEnd len="med" w="med" type="stealth"/>
          </a:ln>
        </p:spPr>
      </p:cxnSp>
      <p:cxnSp>
        <p:nvCxnSpPr>
          <p:cNvPr id="2234" name="Google Shape;2234;p39"/>
          <p:cNvCxnSpPr>
            <a:stCxn id="2228" idx="1"/>
            <a:endCxn id="2230" idx="1"/>
          </p:cNvCxnSpPr>
          <p:nvPr/>
        </p:nvCxnSpPr>
        <p:spPr>
          <a:xfrm>
            <a:off x="898318" y="1203725"/>
            <a:ext cx="929400" cy="1229700"/>
          </a:xfrm>
          <a:prstGeom prst="bentConnector3">
            <a:avLst>
              <a:gd fmla="val -19187" name="adj1"/>
            </a:avLst>
          </a:prstGeom>
          <a:noFill/>
          <a:ln cap="flat" cmpd="sng" w="19050">
            <a:solidFill>
              <a:schemeClr val="dk2"/>
            </a:solidFill>
            <a:prstDash val="solid"/>
            <a:round/>
            <a:headEnd len="med" w="med" type="none"/>
            <a:tailEnd len="med" w="med" type="stealth"/>
          </a:ln>
        </p:spPr>
      </p:cxnSp>
      <p:cxnSp>
        <p:nvCxnSpPr>
          <p:cNvPr id="2235" name="Google Shape;2235;p39"/>
          <p:cNvCxnSpPr>
            <a:stCxn id="2228" idx="1"/>
            <a:endCxn id="2231" idx="1"/>
          </p:cNvCxnSpPr>
          <p:nvPr/>
        </p:nvCxnSpPr>
        <p:spPr>
          <a:xfrm>
            <a:off x="898318" y="1203725"/>
            <a:ext cx="929400" cy="1851600"/>
          </a:xfrm>
          <a:prstGeom prst="bentConnector3">
            <a:avLst>
              <a:gd fmla="val -19187" name="adj1"/>
            </a:avLst>
          </a:prstGeom>
          <a:noFill/>
          <a:ln cap="flat" cmpd="sng" w="19050">
            <a:solidFill>
              <a:schemeClr val="dk2"/>
            </a:solidFill>
            <a:prstDash val="solid"/>
            <a:round/>
            <a:headEnd len="med" w="med" type="none"/>
            <a:tailEnd len="med" w="med" type="stealth"/>
          </a:ln>
        </p:spPr>
      </p:cxnSp>
      <p:cxnSp>
        <p:nvCxnSpPr>
          <p:cNvPr id="2236" name="Google Shape;2236;p39"/>
          <p:cNvCxnSpPr>
            <a:stCxn id="2228" idx="1"/>
            <a:endCxn id="2232" idx="1"/>
          </p:cNvCxnSpPr>
          <p:nvPr/>
        </p:nvCxnSpPr>
        <p:spPr>
          <a:xfrm>
            <a:off x="898318" y="1203725"/>
            <a:ext cx="929400" cy="2473500"/>
          </a:xfrm>
          <a:prstGeom prst="bentConnector3">
            <a:avLst>
              <a:gd fmla="val -19187" name="adj1"/>
            </a:avLst>
          </a:prstGeom>
          <a:noFill/>
          <a:ln cap="flat" cmpd="sng" w="19050">
            <a:solidFill>
              <a:schemeClr val="dk2"/>
            </a:solidFill>
            <a:prstDash val="solid"/>
            <a:round/>
            <a:headEnd len="med" w="med" type="none"/>
            <a:tailEnd len="med" w="med" type="stealth"/>
          </a:ln>
        </p:spPr>
      </p:cxnSp>
      <p:sp>
        <p:nvSpPr>
          <p:cNvPr id="2237" name="Google Shape;2237;p39"/>
          <p:cNvSpPr/>
          <p:nvPr/>
        </p:nvSpPr>
        <p:spPr>
          <a:xfrm>
            <a:off x="5226650" y="1146025"/>
            <a:ext cx="3701100" cy="288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pic>
        <p:nvPicPr>
          <p:cNvPr id="2238" name="Google Shape;2238;p39"/>
          <p:cNvPicPr preferRelativeResize="0"/>
          <p:nvPr/>
        </p:nvPicPr>
        <p:blipFill>
          <a:blip r:embed="rId3">
            <a:alphaModFix/>
          </a:blip>
          <a:stretch>
            <a:fillRect/>
          </a:stretch>
        </p:blipFill>
        <p:spPr>
          <a:xfrm>
            <a:off x="5312707" y="1209613"/>
            <a:ext cx="3543476" cy="1536805"/>
          </a:xfrm>
          <a:prstGeom prst="rect">
            <a:avLst/>
          </a:prstGeom>
          <a:noFill/>
          <a:ln>
            <a:noFill/>
          </a:ln>
        </p:spPr>
      </p:pic>
      <p:sp>
        <p:nvSpPr>
          <p:cNvPr id="2239" name="Google Shape;2239;p39"/>
          <p:cNvSpPr txBox="1"/>
          <p:nvPr/>
        </p:nvSpPr>
        <p:spPr>
          <a:xfrm>
            <a:off x="5334189" y="2735000"/>
            <a:ext cx="34863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242424"/>
                </a:solidFill>
                <a:latin typeface="Assistant"/>
                <a:ea typeface="Assistant"/>
                <a:cs typeface="Assistant"/>
                <a:sym typeface="Assistant"/>
              </a:rPr>
              <a:t>We chose to use a ViT because it can operate on larger datasets and can look at the lungs in a global context which is more beneficial for identifying pneumonia in X Rays [8]</a:t>
            </a:r>
            <a:endParaRPr sz="1300">
              <a:latin typeface="Assistant"/>
              <a:ea typeface="Assistant"/>
              <a:cs typeface="Assistant"/>
              <a:sym typeface="Assistan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3" name="Shape 2243"/>
        <p:cNvGrpSpPr/>
        <p:nvPr/>
      </p:nvGrpSpPr>
      <p:grpSpPr>
        <a:xfrm>
          <a:off x="0" y="0"/>
          <a:ext cx="0" cy="0"/>
          <a:chOff x="0" y="0"/>
          <a:chExt cx="0" cy="0"/>
        </a:xfrm>
      </p:grpSpPr>
      <p:sp>
        <p:nvSpPr>
          <p:cNvPr id="2244" name="Google Shape;2244;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What is Pneumonia</a:t>
            </a:r>
            <a:endParaRPr/>
          </a:p>
        </p:txBody>
      </p:sp>
      <p:sp>
        <p:nvSpPr>
          <p:cNvPr id="2245" name="Google Shape;2245;p40"/>
          <p:cNvSpPr txBox="1"/>
          <p:nvPr>
            <p:ph idx="1" type="body"/>
          </p:nvPr>
        </p:nvSpPr>
        <p:spPr>
          <a:xfrm>
            <a:off x="720000" y="1151075"/>
            <a:ext cx="4291200" cy="333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Pneumonia is an infection of the alveolar space that  causes severe </a:t>
            </a:r>
            <a:r>
              <a:rPr lang="en"/>
              <a:t>inflammation</a:t>
            </a:r>
            <a:r>
              <a:rPr lang="en"/>
              <a:t> and accumulation of fluid. This can be caused by either viruses, bacteria or fungi. [1]</a:t>
            </a:r>
            <a:endParaRPr/>
          </a:p>
          <a:p>
            <a:pPr indent="0" lvl="0" marL="0" rtl="0" algn="l">
              <a:spcBef>
                <a:spcPts val="0"/>
              </a:spcBef>
              <a:spcAft>
                <a:spcPts val="0"/>
              </a:spcAft>
              <a:buNone/>
            </a:pPr>
            <a:r>
              <a:rPr b="1" lang="en">
                <a:solidFill>
                  <a:schemeClr val="dk2"/>
                </a:solidFill>
              </a:rPr>
              <a:t>Symptoms Include: </a:t>
            </a:r>
            <a:endParaRPr b="1">
              <a:solidFill>
                <a:schemeClr val="dk2"/>
              </a:solidFill>
            </a:endParaRPr>
          </a:p>
          <a:p>
            <a:pPr indent="-317500" lvl="0" marL="457200" rtl="0" algn="l">
              <a:spcBef>
                <a:spcPts val="0"/>
              </a:spcBef>
              <a:spcAft>
                <a:spcPts val="0"/>
              </a:spcAft>
              <a:buSzPts val="1400"/>
              <a:buChar char="●"/>
            </a:pPr>
            <a:r>
              <a:rPr lang="en"/>
              <a:t>High Fever</a:t>
            </a:r>
            <a:endParaRPr/>
          </a:p>
          <a:p>
            <a:pPr indent="-317500" lvl="0" marL="457200" rtl="0" algn="l">
              <a:spcBef>
                <a:spcPts val="0"/>
              </a:spcBef>
              <a:spcAft>
                <a:spcPts val="0"/>
              </a:spcAft>
              <a:buSzPts val="1400"/>
              <a:buChar char="●"/>
            </a:pPr>
            <a:r>
              <a:rPr lang="en"/>
              <a:t>Cough with yellow, green, or red mucus</a:t>
            </a:r>
            <a:endParaRPr/>
          </a:p>
          <a:p>
            <a:pPr indent="-317500" lvl="0" marL="457200" rtl="0" algn="l">
              <a:spcBef>
                <a:spcPts val="0"/>
              </a:spcBef>
              <a:spcAft>
                <a:spcPts val="0"/>
              </a:spcAft>
              <a:buSzPts val="1400"/>
              <a:buChar char="●"/>
            </a:pPr>
            <a:r>
              <a:rPr lang="en"/>
              <a:t>Shortness of breath [2]</a:t>
            </a:r>
            <a:endParaRPr/>
          </a:p>
          <a:p>
            <a:pPr indent="0" lvl="0" marL="0" rtl="0" algn="l">
              <a:spcBef>
                <a:spcPts val="0"/>
              </a:spcBef>
              <a:spcAft>
                <a:spcPts val="0"/>
              </a:spcAft>
              <a:buNone/>
            </a:pPr>
            <a:r>
              <a:rPr b="1" lang="en">
                <a:solidFill>
                  <a:schemeClr val="dk2"/>
                </a:solidFill>
              </a:rPr>
              <a:t>Diagnosis Criteria:</a:t>
            </a:r>
            <a:endParaRPr b="1">
              <a:solidFill>
                <a:schemeClr val="dk2"/>
              </a:solidFill>
            </a:endParaRPr>
          </a:p>
          <a:p>
            <a:pPr indent="-317500" lvl="0" marL="457200" rtl="0" algn="l">
              <a:spcBef>
                <a:spcPts val="0"/>
              </a:spcBef>
              <a:spcAft>
                <a:spcPts val="0"/>
              </a:spcAft>
              <a:buSzPts val="1400"/>
              <a:buChar char="●"/>
            </a:pPr>
            <a:r>
              <a:rPr lang="en"/>
              <a:t>Blood Tests- testing for confirmed infection (High white blood cell count) </a:t>
            </a:r>
            <a:endParaRPr/>
          </a:p>
          <a:p>
            <a:pPr indent="-317500" lvl="0" marL="457200" rtl="0" algn="l">
              <a:spcBef>
                <a:spcPts val="0"/>
              </a:spcBef>
              <a:spcAft>
                <a:spcPts val="0"/>
              </a:spcAft>
              <a:buSzPts val="1400"/>
              <a:buChar char="●"/>
            </a:pPr>
            <a:r>
              <a:rPr lang="en"/>
              <a:t>Chest </a:t>
            </a:r>
            <a:r>
              <a:rPr lang="en"/>
              <a:t>X Ray- Gold standard for confirmation, determines extent of extent and location of infection </a:t>
            </a:r>
            <a:endParaRPr/>
          </a:p>
          <a:p>
            <a:pPr indent="-317500" lvl="0" marL="457200" rtl="0" algn="l">
              <a:spcBef>
                <a:spcPts val="0"/>
              </a:spcBef>
              <a:spcAft>
                <a:spcPts val="0"/>
              </a:spcAft>
              <a:buSzPts val="1400"/>
              <a:buChar char="●"/>
            </a:pPr>
            <a:r>
              <a:rPr lang="en"/>
              <a:t>Septum Test:  A Sample of fluid from lungs is taken to pinpoint the germ causing infection for more precise treatment [3]</a:t>
            </a:r>
            <a:endParaRPr/>
          </a:p>
        </p:txBody>
      </p:sp>
      <p:pic>
        <p:nvPicPr>
          <p:cNvPr id="2246" name="Google Shape;2246;p40"/>
          <p:cNvPicPr preferRelativeResize="0"/>
          <p:nvPr/>
        </p:nvPicPr>
        <p:blipFill>
          <a:blip r:embed="rId3">
            <a:alphaModFix/>
          </a:blip>
          <a:stretch>
            <a:fillRect/>
          </a:stretch>
        </p:blipFill>
        <p:spPr>
          <a:xfrm>
            <a:off x="5130100" y="1017725"/>
            <a:ext cx="3522575" cy="1814900"/>
          </a:xfrm>
          <a:prstGeom prst="rect">
            <a:avLst/>
          </a:prstGeom>
          <a:noFill/>
          <a:ln cap="flat" cmpd="sng" w="38100">
            <a:solidFill>
              <a:schemeClr val="lt2"/>
            </a:solidFill>
            <a:prstDash val="solid"/>
            <a:round/>
            <a:headEnd len="sm" w="sm" type="none"/>
            <a:tailEnd len="sm" w="sm" type="none"/>
          </a:ln>
        </p:spPr>
      </p:pic>
      <p:sp>
        <p:nvSpPr>
          <p:cNvPr id="2247" name="Google Shape;2247;p40"/>
          <p:cNvSpPr txBox="1"/>
          <p:nvPr/>
        </p:nvSpPr>
        <p:spPr>
          <a:xfrm>
            <a:off x="5049750" y="3091850"/>
            <a:ext cx="41214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Assistant"/>
                <a:ea typeface="Assistant"/>
                <a:cs typeface="Assistant"/>
                <a:sym typeface="Assistant"/>
              </a:rPr>
              <a:t>Treatment:</a:t>
            </a:r>
            <a:endParaRPr b="1">
              <a:solidFill>
                <a:schemeClr val="dk2"/>
              </a:solidFill>
              <a:latin typeface="Assistant"/>
              <a:ea typeface="Assistant"/>
              <a:cs typeface="Assistant"/>
              <a:sym typeface="Assistant"/>
            </a:endParaRPr>
          </a:p>
          <a:p>
            <a:pPr indent="-317500" lvl="0" marL="457200" rtl="0" algn="l">
              <a:spcBef>
                <a:spcPts val="0"/>
              </a:spcBef>
              <a:spcAft>
                <a:spcPts val="0"/>
              </a:spcAft>
              <a:buClr>
                <a:schemeClr val="dk1"/>
              </a:buClr>
              <a:buSzPts val="1400"/>
              <a:buFont typeface="Assistant"/>
              <a:buChar char="●"/>
            </a:pPr>
            <a:r>
              <a:rPr lang="en">
                <a:solidFill>
                  <a:schemeClr val="dk1"/>
                </a:solidFill>
                <a:latin typeface="Assistant"/>
                <a:ea typeface="Assistant"/>
                <a:cs typeface="Assistant"/>
                <a:sym typeface="Assistant"/>
              </a:rPr>
              <a:t>Antibiotics- For Bacterial based Pneumonia </a:t>
            </a:r>
            <a:endParaRPr>
              <a:solidFill>
                <a:schemeClr val="dk1"/>
              </a:solidFill>
              <a:latin typeface="Assistant"/>
              <a:ea typeface="Assistant"/>
              <a:cs typeface="Assistant"/>
              <a:sym typeface="Assistant"/>
            </a:endParaRPr>
          </a:p>
          <a:p>
            <a:pPr indent="-317500" lvl="0" marL="457200" rtl="0" algn="l">
              <a:spcBef>
                <a:spcPts val="0"/>
              </a:spcBef>
              <a:spcAft>
                <a:spcPts val="0"/>
              </a:spcAft>
              <a:buClr>
                <a:schemeClr val="dk1"/>
              </a:buClr>
              <a:buSzPts val="1400"/>
              <a:buFont typeface="Assistant"/>
              <a:buChar char="●"/>
            </a:pPr>
            <a:r>
              <a:rPr lang="en">
                <a:solidFill>
                  <a:schemeClr val="dk1"/>
                </a:solidFill>
                <a:latin typeface="Assistant"/>
                <a:ea typeface="Assistant"/>
                <a:cs typeface="Assistant"/>
                <a:sym typeface="Assistant"/>
              </a:rPr>
              <a:t>Cough </a:t>
            </a:r>
            <a:r>
              <a:rPr lang="en">
                <a:solidFill>
                  <a:schemeClr val="dk1"/>
                </a:solidFill>
                <a:latin typeface="Assistant"/>
                <a:ea typeface="Assistant"/>
                <a:cs typeface="Assistant"/>
                <a:sym typeface="Assistant"/>
              </a:rPr>
              <a:t>Medicine: Loosens phlegm and moves fluid out of the lungs</a:t>
            </a:r>
            <a:endParaRPr>
              <a:solidFill>
                <a:schemeClr val="dk1"/>
              </a:solidFill>
              <a:latin typeface="Assistant"/>
              <a:ea typeface="Assistant"/>
              <a:cs typeface="Assistant"/>
              <a:sym typeface="Assistant"/>
            </a:endParaRPr>
          </a:p>
          <a:p>
            <a:pPr indent="-317500" lvl="0" marL="457200" rtl="0" algn="l">
              <a:spcBef>
                <a:spcPts val="0"/>
              </a:spcBef>
              <a:spcAft>
                <a:spcPts val="0"/>
              </a:spcAft>
              <a:buClr>
                <a:schemeClr val="dk1"/>
              </a:buClr>
              <a:buSzPts val="1400"/>
              <a:buFont typeface="Assistant"/>
              <a:buChar char="●"/>
            </a:pPr>
            <a:r>
              <a:rPr lang="en">
                <a:solidFill>
                  <a:schemeClr val="dk1"/>
                </a:solidFill>
                <a:latin typeface="Assistant"/>
                <a:ea typeface="Assistant"/>
                <a:cs typeface="Assistant"/>
                <a:sym typeface="Assistant"/>
              </a:rPr>
              <a:t>Fever Reducers:  Mainly for reducing pain in patients </a:t>
            </a:r>
            <a:endParaRPr>
              <a:solidFill>
                <a:schemeClr val="dk1"/>
              </a:solidFill>
              <a:latin typeface="Assistant"/>
              <a:ea typeface="Assistant"/>
              <a:cs typeface="Assistant"/>
              <a:sym typeface="Assistan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1" name="Shape 2251"/>
        <p:cNvGrpSpPr/>
        <p:nvPr/>
      </p:nvGrpSpPr>
      <p:grpSpPr>
        <a:xfrm>
          <a:off x="0" y="0"/>
          <a:ext cx="0" cy="0"/>
          <a:chOff x="0" y="0"/>
          <a:chExt cx="0" cy="0"/>
        </a:xfrm>
      </p:grpSpPr>
      <p:sp>
        <p:nvSpPr>
          <p:cNvPr id="2252" name="Google Shape;2252;p4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Significance</a:t>
            </a:r>
            <a:endParaRPr/>
          </a:p>
        </p:txBody>
      </p:sp>
      <p:pic>
        <p:nvPicPr>
          <p:cNvPr id="2253" name="Google Shape;2253;p41" title="pneumonia-and-lower-respiratory-diseases-deaths.png"/>
          <p:cNvPicPr preferRelativeResize="0"/>
          <p:nvPr/>
        </p:nvPicPr>
        <p:blipFill rotWithShape="1">
          <a:blip r:embed="rId3">
            <a:alphaModFix/>
          </a:blip>
          <a:srcRect b="18659" l="0" r="0" t="0"/>
          <a:stretch/>
        </p:blipFill>
        <p:spPr>
          <a:xfrm>
            <a:off x="4901250" y="837700"/>
            <a:ext cx="4043049" cy="2846999"/>
          </a:xfrm>
          <a:prstGeom prst="rect">
            <a:avLst/>
          </a:prstGeom>
          <a:noFill/>
          <a:ln cap="flat" cmpd="sng" w="38100">
            <a:solidFill>
              <a:srgbClr val="7CD9D1"/>
            </a:solidFill>
            <a:prstDash val="solid"/>
            <a:round/>
            <a:headEnd len="sm" w="sm" type="none"/>
            <a:tailEnd len="sm" w="sm" type="none"/>
          </a:ln>
        </p:spPr>
      </p:pic>
      <p:sp>
        <p:nvSpPr>
          <p:cNvPr id="2254" name="Google Shape;2254;p41"/>
          <p:cNvSpPr txBox="1"/>
          <p:nvPr/>
        </p:nvSpPr>
        <p:spPr>
          <a:xfrm>
            <a:off x="4954500" y="3813025"/>
            <a:ext cx="421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ssistant"/>
                <a:ea typeface="Assistant"/>
                <a:cs typeface="Assistant"/>
                <a:sym typeface="Assistant"/>
              </a:rPr>
              <a:t>[5]</a:t>
            </a:r>
            <a:endParaRPr>
              <a:solidFill>
                <a:schemeClr val="dk1"/>
              </a:solidFill>
              <a:latin typeface="Assistant"/>
              <a:ea typeface="Assistant"/>
              <a:cs typeface="Assistant"/>
              <a:sym typeface="Assistant"/>
            </a:endParaRPr>
          </a:p>
        </p:txBody>
      </p:sp>
      <p:sp>
        <p:nvSpPr>
          <p:cNvPr id="2255" name="Google Shape;2255;p41"/>
          <p:cNvSpPr txBox="1"/>
          <p:nvPr/>
        </p:nvSpPr>
        <p:spPr>
          <a:xfrm>
            <a:off x="720000" y="1080000"/>
            <a:ext cx="4216800" cy="406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Assistant"/>
                <a:ea typeface="Assistant"/>
                <a:cs typeface="Assistant"/>
                <a:sym typeface="Assistant"/>
              </a:rPr>
              <a:t>Incidence:</a:t>
            </a:r>
            <a:endParaRPr b="1">
              <a:solidFill>
                <a:schemeClr val="dk2"/>
              </a:solidFill>
              <a:latin typeface="Assistant"/>
              <a:ea typeface="Assistant"/>
              <a:cs typeface="Assistant"/>
              <a:sym typeface="Assistant"/>
            </a:endParaRPr>
          </a:p>
          <a:p>
            <a:pPr indent="0" lvl="0" marL="0" rtl="0" algn="l">
              <a:spcBef>
                <a:spcPts val="0"/>
              </a:spcBef>
              <a:spcAft>
                <a:spcPts val="0"/>
              </a:spcAft>
              <a:buNone/>
            </a:pPr>
            <a:r>
              <a:rPr b="1" lang="en">
                <a:solidFill>
                  <a:schemeClr val="dk2"/>
                </a:solidFill>
                <a:latin typeface="Assistant"/>
                <a:ea typeface="Assistant"/>
                <a:cs typeface="Assistant"/>
                <a:sym typeface="Assistant"/>
              </a:rPr>
              <a:t>	</a:t>
            </a:r>
            <a:r>
              <a:rPr lang="en">
                <a:solidFill>
                  <a:schemeClr val="dk2"/>
                </a:solidFill>
                <a:latin typeface="Assistant"/>
                <a:ea typeface="Assistant"/>
                <a:cs typeface="Assistant"/>
                <a:sym typeface="Assistant"/>
              </a:rPr>
              <a:t>More than 10 million cases in the US alone </a:t>
            </a:r>
            <a:endParaRPr>
              <a:solidFill>
                <a:schemeClr val="dk2"/>
              </a:solidFill>
              <a:latin typeface="Assistant"/>
              <a:ea typeface="Assistant"/>
              <a:cs typeface="Assistant"/>
              <a:sym typeface="Assistant"/>
            </a:endParaRPr>
          </a:p>
          <a:p>
            <a:pPr indent="0" lvl="0" marL="0" rtl="0" algn="l">
              <a:spcBef>
                <a:spcPts val="0"/>
              </a:spcBef>
              <a:spcAft>
                <a:spcPts val="0"/>
              </a:spcAft>
              <a:buNone/>
            </a:pPr>
            <a:r>
              <a:rPr lang="en">
                <a:solidFill>
                  <a:schemeClr val="dk2"/>
                </a:solidFill>
                <a:latin typeface="Assistant"/>
                <a:ea typeface="Assistant"/>
                <a:cs typeface="Assistant"/>
                <a:sym typeface="Assistant"/>
              </a:rPr>
              <a:t>	1 million hospitalizations in the US  [4]</a:t>
            </a:r>
            <a:endParaRPr>
              <a:solidFill>
                <a:schemeClr val="dk2"/>
              </a:solidFill>
              <a:latin typeface="Assistant"/>
              <a:ea typeface="Assistant"/>
              <a:cs typeface="Assistant"/>
              <a:sym typeface="Assistant"/>
            </a:endParaRPr>
          </a:p>
          <a:p>
            <a:pPr indent="0" lvl="0" marL="0" rtl="0" algn="l">
              <a:spcBef>
                <a:spcPts val="0"/>
              </a:spcBef>
              <a:spcAft>
                <a:spcPts val="0"/>
              </a:spcAft>
              <a:buNone/>
            </a:pPr>
            <a:r>
              <a:rPr b="1" lang="en">
                <a:solidFill>
                  <a:schemeClr val="dk2"/>
                </a:solidFill>
                <a:latin typeface="Assistant"/>
                <a:ea typeface="Assistant"/>
                <a:cs typeface="Assistant"/>
                <a:sym typeface="Assistant"/>
              </a:rPr>
              <a:t>Financial Burden: </a:t>
            </a:r>
            <a:endParaRPr b="1">
              <a:solidFill>
                <a:schemeClr val="dk2"/>
              </a:solidFill>
              <a:latin typeface="Assistant"/>
              <a:ea typeface="Assistant"/>
              <a:cs typeface="Assistant"/>
              <a:sym typeface="Assistant"/>
            </a:endParaRPr>
          </a:p>
          <a:p>
            <a:pPr indent="-317500" lvl="0" marL="457200" rtl="0" algn="l">
              <a:spcBef>
                <a:spcPts val="0"/>
              </a:spcBef>
              <a:spcAft>
                <a:spcPts val="0"/>
              </a:spcAft>
              <a:buClr>
                <a:schemeClr val="dk1"/>
              </a:buClr>
              <a:buSzPts val="1400"/>
              <a:buFont typeface="Assistant"/>
              <a:buChar char="●"/>
            </a:pPr>
            <a:r>
              <a:rPr lang="en">
                <a:solidFill>
                  <a:schemeClr val="dk1"/>
                </a:solidFill>
                <a:latin typeface="Assistant"/>
                <a:ea typeface="Assistant"/>
                <a:cs typeface="Assistant"/>
                <a:sym typeface="Assistant"/>
              </a:rPr>
              <a:t>$7000 to manage one case of pneumonia inpatient  [4]</a:t>
            </a:r>
            <a:endParaRPr>
              <a:solidFill>
                <a:schemeClr val="dk1"/>
              </a:solidFill>
              <a:latin typeface="Assistant"/>
              <a:ea typeface="Assistant"/>
              <a:cs typeface="Assistant"/>
              <a:sym typeface="Assistant"/>
            </a:endParaRPr>
          </a:p>
          <a:p>
            <a:pPr indent="-317500" lvl="0" marL="457200" rtl="0" algn="l">
              <a:spcBef>
                <a:spcPts val="0"/>
              </a:spcBef>
              <a:spcAft>
                <a:spcPts val="0"/>
              </a:spcAft>
              <a:buClr>
                <a:schemeClr val="dk1"/>
              </a:buClr>
              <a:buSzPts val="1400"/>
              <a:buFont typeface="Assistant"/>
              <a:buChar char="●"/>
            </a:pPr>
            <a:r>
              <a:rPr lang="en">
                <a:solidFill>
                  <a:schemeClr val="dk1"/>
                </a:solidFill>
                <a:latin typeface="Assistant"/>
                <a:ea typeface="Assistant"/>
                <a:cs typeface="Assistant"/>
                <a:sym typeface="Assistant"/>
              </a:rPr>
              <a:t>$140,000 to manage in an outpatient setting [4]</a:t>
            </a:r>
            <a:endParaRPr>
              <a:solidFill>
                <a:schemeClr val="dk1"/>
              </a:solidFill>
              <a:latin typeface="Assistant"/>
              <a:ea typeface="Assistant"/>
              <a:cs typeface="Assistant"/>
              <a:sym typeface="Assistant"/>
            </a:endParaRPr>
          </a:p>
          <a:p>
            <a:pPr indent="-317500" lvl="0" marL="457200" rtl="0" algn="l">
              <a:spcBef>
                <a:spcPts val="0"/>
              </a:spcBef>
              <a:spcAft>
                <a:spcPts val="0"/>
              </a:spcAft>
              <a:buClr>
                <a:schemeClr val="dk1"/>
              </a:buClr>
              <a:buSzPts val="1400"/>
              <a:buFont typeface="Assistant"/>
              <a:buChar char="●"/>
            </a:pPr>
            <a:r>
              <a:rPr lang="en">
                <a:solidFill>
                  <a:schemeClr val="dk1"/>
                </a:solidFill>
                <a:latin typeface="Assistant"/>
                <a:ea typeface="Assistant"/>
                <a:cs typeface="Assistant"/>
                <a:sym typeface="Assistant"/>
              </a:rPr>
              <a:t>$40,000 for Hospital-Acquired Pneumonia [4]</a:t>
            </a:r>
            <a:endParaRPr>
              <a:solidFill>
                <a:schemeClr val="dk1"/>
              </a:solidFill>
              <a:latin typeface="Assistant"/>
              <a:ea typeface="Assistant"/>
              <a:cs typeface="Assistant"/>
              <a:sym typeface="Assistant"/>
            </a:endParaRPr>
          </a:p>
          <a:p>
            <a:pPr indent="-317500" lvl="0" marL="457200" rtl="0" algn="l">
              <a:spcBef>
                <a:spcPts val="0"/>
              </a:spcBef>
              <a:spcAft>
                <a:spcPts val="0"/>
              </a:spcAft>
              <a:buClr>
                <a:schemeClr val="dk1"/>
              </a:buClr>
              <a:buSzPts val="1400"/>
              <a:buFont typeface="Assistant"/>
              <a:buChar char="●"/>
            </a:pPr>
            <a:r>
              <a:rPr lang="en">
                <a:solidFill>
                  <a:schemeClr val="dk1"/>
                </a:solidFill>
                <a:latin typeface="Assistant"/>
                <a:ea typeface="Assistant"/>
                <a:cs typeface="Assistant"/>
                <a:sym typeface="Assistant"/>
              </a:rPr>
              <a:t>Chest X rays  cost anywhere between $100-$1000. Increasing with each reiteration if not pneumonia not originally identified. [6]</a:t>
            </a:r>
            <a:endParaRPr>
              <a:solidFill>
                <a:schemeClr val="dk1"/>
              </a:solidFill>
              <a:latin typeface="Assistant"/>
              <a:ea typeface="Assistant"/>
              <a:cs typeface="Assistant"/>
              <a:sym typeface="Assistant"/>
            </a:endParaRPr>
          </a:p>
          <a:p>
            <a:pPr indent="0" lvl="0" marL="0" rtl="0" algn="l">
              <a:spcBef>
                <a:spcPts val="0"/>
              </a:spcBef>
              <a:spcAft>
                <a:spcPts val="0"/>
              </a:spcAft>
              <a:buNone/>
            </a:pPr>
            <a:r>
              <a:rPr b="1" lang="en">
                <a:solidFill>
                  <a:schemeClr val="dk2"/>
                </a:solidFill>
                <a:latin typeface="Assistant"/>
                <a:ea typeface="Assistant"/>
                <a:cs typeface="Assistant"/>
                <a:sym typeface="Assistant"/>
              </a:rPr>
              <a:t>Timeline: </a:t>
            </a:r>
            <a:endParaRPr b="1">
              <a:solidFill>
                <a:schemeClr val="dk2"/>
              </a:solidFill>
              <a:latin typeface="Assistant"/>
              <a:ea typeface="Assistant"/>
              <a:cs typeface="Assistant"/>
              <a:sym typeface="Assistant"/>
            </a:endParaRPr>
          </a:p>
          <a:p>
            <a:pPr indent="0" lvl="0" marL="0" rtl="0" algn="l">
              <a:spcBef>
                <a:spcPts val="0"/>
              </a:spcBef>
              <a:spcAft>
                <a:spcPts val="0"/>
              </a:spcAft>
              <a:buNone/>
            </a:pPr>
            <a:r>
              <a:rPr b="1" lang="en">
                <a:solidFill>
                  <a:schemeClr val="dk1"/>
                </a:solidFill>
                <a:latin typeface="Assistant"/>
                <a:ea typeface="Assistant"/>
                <a:cs typeface="Assistant"/>
                <a:sym typeface="Assistant"/>
              </a:rPr>
              <a:t>	</a:t>
            </a:r>
            <a:r>
              <a:rPr lang="en">
                <a:solidFill>
                  <a:schemeClr val="dk1"/>
                </a:solidFill>
                <a:latin typeface="Assistant"/>
                <a:ea typeface="Assistant"/>
                <a:cs typeface="Assistant"/>
                <a:sym typeface="Assistant"/>
              </a:rPr>
              <a:t>Pneumonia can take days to get a diagnosis especially during times of outbreaks with lots of cases and limited doctor </a:t>
            </a:r>
            <a:r>
              <a:rPr lang="en">
                <a:solidFill>
                  <a:schemeClr val="dk1"/>
                </a:solidFill>
                <a:latin typeface="Assistant"/>
                <a:ea typeface="Assistant"/>
                <a:cs typeface="Assistant"/>
                <a:sym typeface="Assistant"/>
              </a:rPr>
              <a:t>availability. [7] By introducing our system we can cut down time required </a:t>
            </a:r>
            <a:r>
              <a:rPr lang="en">
                <a:solidFill>
                  <a:schemeClr val="dk1"/>
                </a:solidFill>
                <a:latin typeface="Assistant"/>
                <a:ea typeface="Assistant"/>
                <a:cs typeface="Assistant"/>
                <a:sym typeface="Assistant"/>
              </a:rPr>
              <a:t> and thus generate better patient outcomes. </a:t>
            </a:r>
            <a:endParaRPr>
              <a:solidFill>
                <a:schemeClr val="dk1"/>
              </a:solidFill>
              <a:latin typeface="Assistant"/>
              <a:ea typeface="Assistant"/>
              <a:cs typeface="Assistant"/>
              <a:sym typeface="Assistant"/>
            </a:endParaRPr>
          </a:p>
          <a:p>
            <a:pPr indent="0" lvl="0" marL="0" rtl="0" algn="l">
              <a:spcBef>
                <a:spcPts val="0"/>
              </a:spcBef>
              <a:spcAft>
                <a:spcPts val="0"/>
              </a:spcAft>
              <a:buNone/>
            </a:pPr>
            <a:r>
              <a:t/>
            </a:r>
            <a:endParaRPr>
              <a:solidFill>
                <a:schemeClr val="dk1"/>
              </a:solidFill>
              <a:latin typeface="Assistant"/>
              <a:ea typeface="Assistant"/>
              <a:cs typeface="Assistant"/>
              <a:sym typeface="Assistant"/>
            </a:endParaRPr>
          </a:p>
        </p:txBody>
      </p:sp>
      <p:sp>
        <p:nvSpPr>
          <p:cNvPr id="2256" name="Google Shape;2256;p41"/>
          <p:cNvSpPr txBox="1"/>
          <p:nvPr/>
        </p:nvSpPr>
        <p:spPr>
          <a:xfrm>
            <a:off x="5388600" y="3828475"/>
            <a:ext cx="3782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dk1"/>
                </a:solidFill>
                <a:latin typeface="Assistant"/>
                <a:ea typeface="Assistant"/>
                <a:cs typeface="Assistant"/>
                <a:sym typeface="Assistant"/>
              </a:rPr>
              <a:t>Cases of Pneumonia in the world from 1980-2021 [5]</a:t>
            </a:r>
            <a:endParaRPr sz="1200">
              <a:solidFill>
                <a:schemeClr val="dk1"/>
              </a:solidFill>
              <a:latin typeface="Assistant"/>
              <a:ea typeface="Assistant"/>
              <a:cs typeface="Assistant"/>
              <a:sym typeface="Assistan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0" name="Shape 2260"/>
        <p:cNvGrpSpPr/>
        <p:nvPr/>
      </p:nvGrpSpPr>
      <p:grpSpPr>
        <a:xfrm>
          <a:off x="0" y="0"/>
          <a:ext cx="0" cy="0"/>
          <a:chOff x="0" y="0"/>
          <a:chExt cx="0" cy="0"/>
        </a:xfrm>
      </p:grpSpPr>
      <p:sp>
        <p:nvSpPr>
          <p:cNvPr id="2261" name="Google Shape;2261;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2262" name="Google Shape;2262;p42"/>
          <p:cNvSpPr/>
          <p:nvPr/>
        </p:nvSpPr>
        <p:spPr>
          <a:xfrm>
            <a:off x="720000" y="1771950"/>
            <a:ext cx="6452700" cy="2667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pic>
        <p:nvPicPr>
          <p:cNvPr id="2263" name="Google Shape;2263;p42"/>
          <p:cNvPicPr preferRelativeResize="0"/>
          <p:nvPr/>
        </p:nvPicPr>
        <p:blipFill rotWithShape="1">
          <a:blip r:embed="rId3">
            <a:alphaModFix/>
          </a:blip>
          <a:srcRect b="4196" l="1978" r="66168" t="0"/>
          <a:stretch/>
        </p:blipFill>
        <p:spPr>
          <a:xfrm>
            <a:off x="817925" y="1847175"/>
            <a:ext cx="2565925" cy="2482925"/>
          </a:xfrm>
          <a:prstGeom prst="rect">
            <a:avLst/>
          </a:prstGeom>
          <a:noFill/>
          <a:ln cap="flat" cmpd="sng" w="9525">
            <a:solidFill>
              <a:schemeClr val="dk2"/>
            </a:solidFill>
            <a:prstDash val="solid"/>
            <a:round/>
            <a:headEnd len="sm" w="sm" type="none"/>
            <a:tailEnd len="sm" w="sm" type="none"/>
          </a:ln>
        </p:spPr>
      </p:pic>
      <p:pic>
        <p:nvPicPr>
          <p:cNvPr id="2264" name="Google Shape;2264;p42"/>
          <p:cNvPicPr preferRelativeResize="0"/>
          <p:nvPr/>
        </p:nvPicPr>
        <p:blipFill rotWithShape="1">
          <a:blip r:embed="rId3">
            <a:alphaModFix/>
          </a:blip>
          <a:srcRect b="4196" l="34073" r="34073" t="0"/>
          <a:stretch/>
        </p:blipFill>
        <p:spPr>
          <a:xfrm>
            <a:off x="4538500" y="1847175"/>
            <a:ext cx="2565925" cy="2482925"/>
          </a:xfrm>
          <a:prstGeom prst="rect">
            <a:avLst/>
          </a:prstGeom>
          <a:noFill/>
          <a:ln cap="flat" cmpd="sng" w="9525">
            <a:solidFill>
              <a:schemeClr val="dk2"/>
            </a:solidFill>
            <a:prstDash val="solid"/>
            <a:round/>
            <a:headEnd len="sm" w="sm" type="none"/>
            <a:tailEnd len="sm" w="sm" type="none"/>
          </a:ln>
        </p:spPr>
      </p:pic>
      <p:sp>
        <p:nvSpPr>
          <p:cNvPr id="2265" name="Google Shape;2265;p42"/>
          <p:cNvSpPr txBox="1"/>
          <p:nvPr/>
        </p:nvSpPr>
        <p:spPr>
          <a:xfrm>
            <a:off x="720000" y="949675"/>
            <a:ext cx="73506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latin typeface="Assistant"/>
                <a:ea typeface="Assistant"/>
                <a:cs typeface="Assistant"/>
                <a:sym typeface="Assistant"/>
              </a:rPr>
              <a:t>Sourced from a Kaggle Data set with 5,863  X-ray Images from pediatric patients of one to five years old from Guangzhou Women and Children’s Medical Center sorted into normal and pneumonia images. This data was then balanced to train on 1000 images from each source. </a:t>
            </a:r>
            <a:endParaRPr>
              <a:solidFill>
                <a:schemeClr val="dk1"/>
              </a:solidFill>
              <a:latin typeface="Assistant"/>
              <a:ea typeface="Assistant"/>
              <a:cs typeface="Assistant"/>
              <a:sym typeface="Assistant"/>
            </a:endParaRPr>
          </a:p>
        </p:txBody>
      </p:sp>
      <p:sp>
        <p:nvSpPr>
          <p:cNvPr id="2266" name="Google Shape;2266;p42"/>
          <p:cNvSpPr txBox="1"/>
          <p:nvPr/>
        </p:nvSpPr>
        <p:spPr>
          <a:xfrm>
            <a:off x="3719675" y="2778875"/>
            <a:ext cx="457500" cy="477000"/>
          </a:xfrm>
          <a:prstGeom prst="rect">
            <a:avLst/>
          </a:prstGeom>
          <a:solidFill>
            <a:schemeClr val="lt1"/>
          </a:solidFill>
          <a:ln cap="flat" cmpd="sng" w="9525">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dk2"/>
                </a:solidFill>
                <a:latin typeface="Assistant"/>
                <a:ea typeface="Assistant"/>
                <a:cs typeface="Assistant"/>
                <a:sym typeface="Assistant"/>
              </a:rPr>
              <a:t>VS</a:t>
            </a:r>
            <a:endParaRPr b="1" sz="1900">
              <a:solidFill>
                <a:schemeClr val="dk2"/>
              </a:solidFill>
              <a:latin typeface="Assistant"/>
              <a:ea typeface="Assistant"/>
              <a:cs typeface="Assistant"/>
              <a:sym typeface="Assistan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0" name="Shape 2270"/>
        <p:cNvGrpSpPr/>
        <p:nvPr/>
      </p:nvGrpSpPr>
      <p:grpSpPr>
        <a:xfrm>
          <a:off x="0" y="0"/>
          <a:ext cx="0" cy="0"/>
          <a:chOff x="0" y="0"/>
          <a:chExt cx="0" cy="0"/>
        </a:xfrm>
      </p:grpSpPr>
      <p:sp>
        <p:nvSpPr>
          <p:cNvPr id="2271" name="Google Shape;2271;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Methodology ( Supervised Learning)  </a:t>
            </a:r>
            <a:endParaRPr/>
          </a:p>
        </p:txBody>
      </p:sp>
      <p:sp>
        <p:nvSpPr>
          <p:cNvPr id="2272" name="Google Shape;2272;p43"/>
          <p:cNvSpPr txBox="1"/>
          <p:nvPr>
            <p:ph idx="1" type="body"/>
          </p:nvPr>
        </p:nvSpPr>
        <p:spPr>
          <a:xfrm>
            <a:off x="502275" y="1151075"/>
            <a:ext cx="3852000" cy="335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Steps:</a:t>
            </a:r>
            <a:endParaRPr b="1">
              <a:solidFill>
                <a:schemeClr val="dk2"/>
              </a:solidFill>
            </a:endParaRPr>
          </a:p>
          <a:p>
            <a:pPr indent="-317500" lvl="0" marL="457200" rtl="0" algn="l">
              <a:spcBef>
                <a:spcPts val="0"/>
              </a:spcBef>
              <a:spcAft>
                <a:spcPts val="0"/>
              </a:spcAft>
              <a:buClr>
                <a:schemeClr val="dk2"/>
              </a:buClr>
              <a:buSzPts val="1400"/>
              <a:buAutoNum type="arabicPeriod"/>
            </a:pPr>
            <a:r>
              <a:rPr lang="en">
                <a:solidFill>
                  <a:schemeClr val="dk2"/>
                </a:solidFill>
              </a:rPr>
              <a:t>Loading in the ViT,</a:t>
            </a:r>
            <a:endParaRPr>
              <a:solidFill>
                <a:schemeClr val="dk2"/>
              </a:solidFill>
            </a:endParaRPr>
          </a:p>
          <a:p>
            <a:pPr indent="-317500" lvl="0" marL="457200" rtl="0" algn="l">
              <a:spcBef>
                <a:spcPts val="0"/>
              </a:spcBef>
              <a:spcAft>
                <a:spcPts val="0"/>
              </a:spcAft>
              <a:buClr>
                <a:schemeClr val="dk2"/>
              </a:buClr>
              <a:buSzPts val="1400"/>
              <a:buAutoNum type="arabicPeriod"/>
            </a:pPr>
            <a:r>
              <a:rPr lang="en">
                <a:solidFill>
                  <a:schemeClr val="dk2"/>
                </a:solidFill>
              </a:rPr>
              <a:t>Preparing data by labeling our X-Ray images and resizing them for the ViT</a:t>
            </a:r>
            <a:endParaRPr>
              <a:solidFill>
                <a:schemeClr val="dk2"/>
              </a:solidFill>
            </a:endParaRPr>
          </a:p>
          <a:p>
            <a:pPr indent="-317500" lvl="0" marL="457200" rtl="0" algn="l">
              <a:spcBef>
                <a:spcPts val="0"/>
              </a:spcBef>
              <a:spcAft>
                <a:spcPts val="0"/>
              </a:spcAft>
              <a:buClr>
                <a:schemeClr val="dk2"/>
              </a:buClr>
              <a:buSzPts val="1400"/>
              <a:buAutoNum type="arabicPeriod"/>
            </a:pPr>
            <a:r>
              <a:rPr lang="en">
                <a:solidFill>
                  <a:schemeClr val="dk2"/>
                </a:solidFill>
              </a:rPr>
              <a:t>Balancing Data</a:t>
            </a:r>
            <a:endParaRPr>
              <a:solidFill>
                <a:schemeClr val="dk2"/>
              </a:solidFill>
            </a:endParaRPr>
          </a:p>
          <a:p>
            <a:pPr indent="-317500" lvl="0" marL="457200" rtl="0" algn="l">
              <a:spcBef>
                <a:spcPts val="0"/>
              </a:spcBef>
              <a:spcAft>
                <a:spcPts val="0"/>
              </a:spcAft>
              <a:buClr>
                <a:schemeClr val="dk2"/>
              </a:buClr>
              <a:buSzPts val="1400"/>
              <a:buAutoNum type="arabicPeriod"/>
            </a:pPr>
            <a:r>
              <a:rPr lang="en">
                <a:solidFill>
                  <a:schemeClr val="dk2"/>
                </a:solidFill>
              </a:rPr>
              <a:t>Running  the ViT </a:t>
            </a:r>
            <a:endParaRPr>
              <a:solidFill>
                <a:schemeClr val="dk2"/>
              </a:solidFill>
            </a:endParaRPr>
          </a:p>
          <a:p>
            <a:pPr indent="-317500" lvl="0" marL="457200" rtl="0" algn="l">
              <a:spcBef>
                <a:spcPts val="0"/>
              </a:spcBef>
              <a:spcAft>
                <a:spcPts val="0"/>
              </a:spcAft>
              <a:buClr>
                <a:schemeClr val="dk2"/>
              </a:buClr>
              <a:buSzPts val="1400"/>
              <a:buAutoNum type="arabicPeriod"/>
            </a:pPr>
            <a:r>
              <a:rPr lang="en">
                <a:solidFill>
                  <a:schemeClr val="dk2"/>
                </a:solidFill>
              </a:rPr>
              <a:t>Training the ViT and </a:t>
            </a:r>
            <a:r>
              <a:rPr lang="en">
                <a:solidFill>
                  <a:schemeClr val="dk2"/>
                </a:solidFill>
              </a:rPr>
              <a:t>fine tuning</a:t>
            </a:r>
            <a:r>
              <a:rPr lang="en">
                <a:solidFill>
                  <a:schemeClr val="dk2"/>
                </a:solidFill>
              </a:rPr>
              <a:t> by running through a bunch of different images and giving a yes or a no</a:t>
            </a:r>
            <a:endParaRPr>
              <a:solidFill>
                <a:schemeClr val="dk2"/>
              </a:solidFill>
            </a:endParaRPr>
          </a:p>
          <a:p>
            <a:pPr indent="-317500" lvl="0" marL="457200" rtl="0" algn="l">
              <a:spcBef>
                <a:spcPts val="0"/>
              </a:spcBef>
              <a:spcAft>
                <a:spcPts val="0"/>
              </a:spcAft>
              <a:buClr>
                <a:schemeClr val="dk2"/>
              </a:buClr>
              <a:buSzPts val="1400"/>
              <a:buAutoNum type="arabicPeriod"/>
            </a:pPr>
            <a:r>
              <a:rPr lang="en">
                <a:solidFill>
                  <a:schemeClr val="dk2"/>
                </a:solidFill>
              </a:rPr>
              <a:t>Save this model </a:t>
            </a:r>
            <a:endParaRPr>
              <a:solidFill>
                <a:schemeClr val="dk2"/>
              </a:solidFill>
            </a:endParaRPr>
          </a:p>
          <a:p>
            <a:pPr indent="-317500" lvl="0" marL="457200" rtl="0" algn="l">
              <a:spcBef>
                <a:spcPts val="0"/>
              </a:spcBef>
              <a:spcAft>
                <a:spcPts val="0"/>
              </a:spcAft>
              <a:buClr>
                <a:schemeClr val="dk2"/>
              </a:buClr>
              <a:buSzPts val="1400"/>
              <a:buAutoNum type="arabicPeriod"/>
            </a:pPr>
            <a:r>
              <a:rPr lang="en">
                <a:solidFill>
                  <a:schemeClr val="dk2"/>
                </a:solidFill>
              </a:rPr>
              <a:t>Evaluate the model </a:t>
            </a:r>
            <a:endParaRPr>
              <a:solidFill>
                <a:schemeClr val="dk2"/>
              </a:solidFill>
            </a:endParaRPr>
          </a:p>
          <a:p>
            <a:pPr indent="-317500" lvl="0" marL="457200" rtl="0" algn="l">
              <a:spcBef>
                <a:spcPts val="0"/>
              </a:spcBef>
              <a:spcAft>
                <a:spcPts val="0"/>
              </a:spcAft>
              <a:buClr>
                <a:schemeClr val="dk2"/>
              </a:buClr>
              <a:buSzPts val="1400"/>
              <a:buAutoNum type="arabicPeriod"/>
            </a:pPr>
            <a:r>
              <a:rPr lang="en">
                <a:solidFill>
                  <a:schemeClr val="dk2"/>
                </a:solidFill>
              </a:rPr>
              <a:t>Generates a confusion matrix </a:t>
            </a:r>
            <a:endParaRPr>
              <a:solidFill>
                <a:schemeClr val="dk2"/>
              </a:solidFill>
            </a:endParaRPr>
          </a:p>
          <a:p>
            <a:pPr indent="-317500" lvl="0" marL="457200" rtl="0" algn="l">
              <a:spcBef>
                <a:spcPts val="0"/>
              </a:spcBef>
              <a:spcAft>
                <a:spcPts val="0"/>
              </a:spcAft>
              <a:buClr>
                <a:schemeClr val="dk2"/>
              </a:buClr>
              <a:buSzPts val="1400"/>
              <a:buAutoNum type="arabicPeriod"/>
            </a:pPr>
            <a:r>
              <a:rPr lang="en">
                <a:solidFill>
                  <a:schemeClr val="dk2"/>
                </a:solidFill>
              </a:rPr>
              <a:t>Attention Map Generation. </a:t>
            </a:r>
            <a:endParaRPr>
              <a:solidFill>
                <a:schemeClr val="dk2"/>
              </a:solidFill>
            </a:endParaRPr>
          </a:p>
        </p:txBody>
      </p:sp>
      <p:cxnSp>
        <p:nvCxnSpPr>
          <p:cNvPr id="2273" name="Google Shape;2273;p43"/>
          <p:cNvCxnSpPr/>
          <p:nvPr/>
        </p:nvCxnSpPr>
        <p:spPr>
          <a:xfrm flipH="1" rot="10800000">
            <a:off x="2736550" y="2384375"/>
            <a:ext cx="2177100" cy="13500"/>
          </a:xfrm>
          <a:prstGeom prst="straightConnector1">
            <a:avLst/>
          </a:prstGeom>
          <a:noFill/>
          <a:ln cap="flat" cmpd="sng" w="38100">
            <a:solidFill>
              <a:srgbClr val="7CD9D1"/>
            </a:solidFill>
            <a:prstDash val="solid"/>
            <a:round/>
            <a:headEnd len="med" w="med" type="none"/>
            <a:tailEnd len="med" w="med" type="triangle"/>
          </a:ln>
        </p:spPr>
      </p:cxnSp>
      <p:sp>
        <p:nvSpPr>
          <p:cNvPr id="2274" name="Google Shape;2274;p43"/>
          <p:cNvSpPr txBox="1"/>
          <p:nvPr/>
        </p:nvSpPr>
        <p:spPr>
          <a:xfrm>
            <a:off x="5019550" y="2166275"/>
            <a:ext cx="3959700" cy="1477500"/>
          </a:xfrm>
          <a:prstGeom prst="rect">
            <a:avLst/>
          </a:prstGeom>
          <a:solidFill>
            <a:srgbClr val="F3F3F3"/>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u="sng">
                <a:solidFill>
                  <a:srgbClr val="7CD9D1"/>
                </a:solidFill>
                <a:latin typeface="Assistant"/>
                <a:ea typeface="Assistant"/>
                <a:cs typeface="Assistant"/>
                <a:sym typeface="Assistant"/>
              </a:rPr>
              <a:t>Steps Of ViT</a:t>
            </a:r>
            <a:endParaRPr b="1" u="sng">
              <a:solidFill>
                <a:srgbClr val="7CD9D1"/>
              </a:solidFill>
              <a:latin typeface="Assistant"/>
              <a:ea typeface="Assistant"/>
              <a:cs typeface="Assistant"/>
              <a:sym typeface="Assistant"/>
            </a:endParaRPr>
          </a:p>
          <a:p>
            <a:pPr indent="0" lvl="0" marL="0" rtl="0" algn="l">
              <a:spcBef>
                <a:spcPts val="0"/>
              </a:spcBef>
              <a:spcAft>
                <a:spcPts val="0"/>
              </a:spcAft>
              <a:buNone/>
            </a:pPr>
            <a:r>
              <a:rPr lang="en">
                <a:solidFill>
                  <a:schemeClr val="dk1"/>
                </a:solidFill>
                <a:latin typeface="Assistant"/>
                <a:ea typeface="Assistant"/>
                <a:cs typeface="Assistant"/>
                <a:sym typeface="Assistant"/>
              </a:rPr>
              <a:t>1. Split → Chopping up each image </a:t>
            </a:r>
            <a:endParaRPr>
              <a:solidFill>
                <a:schemeClr val="dk1"/>
              </a:solidFill>
              <a:latin typeface="Assistant"/>
              <a:ea typeface="Assistant"/>
              <a:cs typeface="Assistant"/>
              <a:sym typeface="Assistant"/>
            </a:endParaRPr>
          </a:p>
          <a:p>
            <a:pPr indent="0" lvl="0" marL="0" rtl="0" algn="l">
              <a:spcBef>
                <a:spcPts val="0"/>
              </a:spcBef>
              <a:spcAft>
                <a:spcPts val="0"/>
              </a:spcAft>
              <a:buNone/>
            </a:pPr>
            <a:r>
              <a:rPr lang="en">
                <a:solidFill>
                  <a:schemeClr val="dk1"/>
                </a:solidFill>
                <a:latin typeface="Assistant"/>
                <a:ea typeface="Assistant"/>
                <a:cs typeface="Assistant"/>
                <a:sym typeface="Assistant"/>
              </a:rPr>
              <a:t>2. Describe	→ Taking notes on each image piece </a:t>
            </a:r>
            <a:endParaRPr>
              <a:solidFill>
                <a:schemeClr val="dk1"/>
              </a:solidFill>
              <a:latin typeface="Assistant"/>
              <a:ea typeface="Assistant"/>
              <a:cs typeface="Assistant"/>
              <a:sym typeface="Assistant"/>
            </a:endParaRPr>
          </a:p>
          <a:p>
            <a:pPr indent="0" lvl="0" marL="0" rtl="0" algn="l">
              <a:spcBef>
                <a:spcPts val="0"/>
              </a:spcBef>
              <a:spcAft>
                <a:spcPts val="0"/>
              </a:spcAft>
              <a:buNone/>
            </a:pPr>
            <a:r>
              <a:rPr lang="en">
                <a:solidFill>
                  <a:schemeClr val="dk1"/>
                </a:solidFill>
                <a:latin typeface="Assistant"/>
                <a:ea typeface="Assistant"/>
                <a:cs typeface="Assistant"/>
                <a:sym typeface="Assistant"/>
              </a:rPr>
              <a:t>3. Tag	→  Taking note of each piece location</a:t>
            </a:r>
            <a:endParaRPr>
              <a:solidFill>
                <a:schemeClr val="dk1"/>
              </a:solidFill>
              <a:latin typeface="Assistant"/>
              <a:ea typeface="Assistant"/>
              <a:cs typeface="Assistant"/>
              <a:sym typeface="Assistant"/>
            </a:endParaRPr>
          </a:p>
          <a:p>
            <a:pPr indent="0" lvl="0" marL="0" rtl="0" algn="l">
              <a:spcBef>
                <a:spcPts val="0"/>
              </a:spcBef>
              <a:spcAft>
                <a:spcPts val="0"/>
              </a:spcAft>
              <a:buNone/>
            </a:pPr>
            <a:r>
              <a:rPr lang="en">
                <a:solidFill>
                  <a:schemeClr val="dk1"/>
                </a:solidFill>
                <a:latin typeface="Assistant"/>
                <a:ea typeface="Assistant"/>
                <a:cs typeface="Assistant"/>
                <a:sym typeface="Assistant"/>
              </a:rPr>
              <a:t>4. Think→ Comparing all tiles to each other</a:t>
            </a:r>
            <a:endParaRPr>
              <a:solidFill>
                <a:schemeClr val="dk1"/>
              </a:solidFill>
              <a:latin typeface="Assistant"/>
              <a:ea typeface="Assistant"/>
              <a:cs typeface="Assistant"/>
              <a:sym typeface="Assistant"/>
            </a:endParaRPr>
          </a:p>
          <a:p>
            <a:pPr indent="0" lvl="0" marL="0" rtl="0" algn="l">
              <a:spcBef>
                <a:spcPts val="0"/>
              </a:spcBef>
              <a:spcAft>
                <a:spcPts val="0"/>
              </a:spcAft>
              <a:buNone/>
            </a:pPr>
            <a:r>
              <a:rPr lang="en">
                <a:solidFill>
                  <a:schemeClr val="dk1"/>
                </a:solidFill>
                <a:latin typeface="Assistant"/>
                <a:ea typeface="Assistant"/>
                <a:cs typeface="Assistant"/>
                <a:sym typeface="Assistant"/>
              </a:rPr>
              <a:t>5. Decide→ Is this normal or Pneumonia </a:t>
            </a:r>
            <a:endParaRPr>
              <a:solidFill>
                <a:schemeClr val="dk1"/>
              </a:solidFill>
              <a:latin typeface="Assistant"/>
              <a:ea typeface="Assistant"/>
              <a:cs typeface="Assistant"/>
              <a:sym typeface="Assistan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8" name="Shape 2278"/>
        <p:cNvGrpSpPr/>
        <p:nvPr/>
      </p:nvGrpSpPr>
      <p:grpSpPr>
        <a:xfrm>
          <a:off x="0" y="0"/>
          <a:ext cx="0" cy="0"/>
          <a:chOff x="0" y="0"/>
          <a:chExt cx="0" cy="0"/>
        </a:xfrm>
      </p:grpSpPr>
      <p:sp>
        <p:nvSpPr>
          <p:cNvPr id="2279" name="Google Shape;2279;p44"/>
          <p:cNvSpPr txBox="1"/>
          <p:nvPr>
            <p:ph type="title"/>
          </p:nvPr>
        </p:nvSpPr>
        <p:spPr>
          <a:xfrm>
            <a:off x="720000" y="3225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280" name="Google Shape;2280;p44"/>
          <p:cNvSpPr/>
          <p:nvPr/>
        </p:nvSpPr>
        <p:spPr>
          <a:xfrm>
            <a:off x="920300" y="1159625"/>
            <a:ext cx="2384400" cy="1867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281" name="Google Shape;2281;p44"/>
          <p:cNvSpPr txBox="1"/>
          <p:nvPr>
            <p:ph idx="1" type="subTitle"/>
          </p:nvPr>
        </p:nvSpPr>
        <p:spPr>
          <a:xfrm>
            <a:off x="1064025" y="1465175"/>
            <a:ext cx="2129700" cy="156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Matrix Table that can show the performance of our model by defining true positives, true negatives, false negatives, and false positives </a:t>
            </a:r>
            <a:endParaRPr/>
          </a:p>
          <a:p>
            <a:pPr indent="0" lvl="0" marL="0" rtl="0" algn="l">
              <a:spcBef>
                <a:spcPts val="0"/>
              </a:spcBef>
              <a:spcAft>
                <a:spcPts val="0"/>
              </a:spcAft>
              <a:buNone/>
            </a:pPr>
            <a:r>
              <a:t/>
            </a:r>
            <a:endParaRPr/>
          </a:p>
        </p:txBody>
      </p:sp>
      <p:sp>
        <p:nvSpPr>
          <p:cNvPr id="2282" name="Google Shape;2282;p44"/>
          <p:cNvSpPr txBox="1"/>
          <p:nvPr>
            <p:ph idx="7" type="subTitle"/>
          </p:nvPr>
        </p:nvSpPr>
        <p:spPr>
          <a:xfrm>
            <a:off x="920325" y="1210175"/>
            <a:ext cx="2273400" cy="377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Confusion Matrix: </a:t>
            </a:r>
            <a:endParaRPr/>
          </a:p>
        </p:txBody>
      </p:sp>
      <p:pic>
        <p:nvPicPr>
          <p:cNvPr id="2283" name="Google Shape;2283;p44" title="confusion_matrix.png"/>
          <p:cNvPicPr preferRelativeResize="0"/>
          <p:nvPr/>
        </p:nvPicPr>
        <p:blipFill rotWithShape="1">
          <a:blip r:embed="rId3">
            <a:alphaModFix/>
          </a:blip>
          <a:srcRect b="0" l="0" r="10546" t="5642"/>
          <a:stretch/>
        </p:blipFill>
        <p:spPr>
          <a:xfrm>
            <a:off x="3774706" y="1159625"/>
            <a:ext cx="4050895" cy="3418500"/>
          </a:xfrm>
          <a:prstGeom prst="rect">
            <a:avLst/>
          </a:prstGeom>
          <a:noFill/>
          <a:ln cap="flat" cmpd="sng" w="9525">
            <a:solidFill>
              <a:schemeClr val="dk2"/>
            </a:solidFill>
            <a:prstDash val="solid"/>
            <a:round/>
            <a:headEnd len="sm" w="sm" type="none"/>
            <a:tailEnd len="sm" w="sm" type="none"/>
          </a:ln>
        </p:spPr>
      </p:pic>
      <p:sp>
        <p:nvSpPr>
          <p:cNvPr id="2284" name="Google Shape;2284;p44"/>
          <p:cNvSpPr/>
          <p:nvPr/>
        </p:nvSpPr>
        <p:spPr>
          <a:xfrm>
            <a:off x="920300" y="3168725"/>
            <a:ext cx="2384400" cy="14094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285" name="Google Shape;2285;p44"/>
          <p:cNvSpPr txBox="1"/>
          <p:nvPr>
            <p:ph idx="1" type="subTitle"/>
          </p:nvPr>
        </p:nvSpPr>
        <p:spPr>
          <a:xfrm>
            <a:off x="1064025" y="3474275"/>
            <a:ext cx="2129700" cy="1006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Accuracy: 0.88</a:t>
            </a:r>
            <a:endParaRPr/>
          </a:p>
          <a:p>
            <a:pPr indent="0" lvl="0" marL="0" rtl="0" algn="l">
              <a:spcBef>
                <a:spcPts val="0"/>
              </a:spcBef>
              <a:spcAft>
                <a:spcPts val="0"/>
              </a:spcAft>
              <a:buClr>
                <a:schemeClr val="dk1"/>
              </a:buClr>
              <a:buSzPts val="1100"/>
              <a:buFont typeface="Arial"/>
              <a:buNone/>
            </a:pPr>
            <a:r>
              <a:rPr lang="en"/>
              <a:t>Precision: 0.89 </a:t>
            </a:r>
            <a:endParaRPr/>
          </a:p>
          <a:p>
            <a:pPr indent="0" lvl="0" marL="0" rtl="0" algn="l">
              <a:spcBef>
                <a:spcPts val="0"/>
              </a:spcBef>
              <a:spcAft>
                <a:spcPts val="0"/>
              </a:spcAft>
              <a:buClr>
                <a:schemeClr val="dk1"/>
              </a:buClr>
              <a:buSzPts val="1100"/>
              <a:buFont typeface="Arial"/>
              <a:buNone/>
            </a:pPr>
            <a:r>
              <a:rPr lang="en"/>
              <a:t>Recall: 0.92 </a:t>
            </a:r>
            <a:endParaRPr/>
          </a:p>
          <a:p>
            <a:pPr indent="0" lvl="0" marL="0" rtl="0" algn="l">
              <a:spcBef>
                <a:spcPts val="0"/>
              </a:spcBef>
              <a:spcAft>
                <a:spcPts val="0"/>
              </a:spcAft>
              <a:buClr>
                <a:schemeClr val="dk1"/>
              </a:buClr>
              <a:buSzPts val="1100"/>
              <a:buFont typeface="Arial"/>
              <a:buNone/>
            </a:pPr>
            <a:r>
              <a:rPr lang="en"/>
              <a:t>F1 Score: 0.90 </a:t>
            </a:r>
            <a:endParaRPr/>
          </a:p>
          <a:p>
            <a:pPr indent="0" lvl="0" marL="0" rtl="0" algn="l">
              <a:spcBef>
                <a:spcPts val="0"/>
              </a:spcBef>
              <a:spcAft>
                <a:spcPts val="0"/>
              </a:spcAft>
              <a:buNone/>
            </a:pPr>
            <a:r>
              <a:t/>
            </a:r>
            <a:endParaRPr/>
          </a:p>
        </p:txBody>
      </p:sp>
      <p:sp>
        <p:nvSpPr>
          <p:cNvPr id="2286" name="Google Shape;2286;p44"/>
          <p:cNvSpPr txBox="1"/>
          <p:nvPr>
            <p:ph idx="7" type="subTitle"/>
          </p:nvPr>
        </p:nvSpPr>
        <p:spPr>
          <a:xfrm>
            <a:off x="920325" y="3372825"/>
            <a:ext cx="2273400" cy="23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Scores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0" name="Shape 2290"/>
        <p:cNvGrpSpPr/>
        <p:nvPr/>
      </p:nvGrpSpPr>
      <p:grpSpPr>
        <a:xfrm>
          <a:off x="0" y="0"/>
          <a:ext cx="0" cy="0"/>
          <a:chOff x="0" y="0"/>
          <a:chExt cx="0" cy="0"/>
        </a:xfrm>
      </p:grpSpPr>
      <p:sp>
        <p:nvSpPr>
          <p:cNvPr id="2291" name="Google Shape;2291;p45"/>
          <p:cNvSpPr txBox="1"/>
          <p:nvPr>
            <p:ph type="title"/>
          </p:nvPr>
        </p:nvSpPr>
        <p:spPr>
          <a:xfrm>
            <a:off x="720000" y="3225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a:t>
            </a:r>
            <a:endParaRPr/>
          </a:p>
        </p:txBody>
      </p:sp>
      <p:sp>
        <p:nvSpPr>
          <p:cNvPr id="2292" name="Google Shape;2292;p45"/>
          <p:cNvSpPr/>
          <p:nvPr/>
        </p:nvSpPr>
        <p:spPr>
          <a:xfrm>
            <a:off x="920300" y="1159625"/>
            <a:ext cx="2384400" cy="35412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293" name="Google Shape;2293;p45"/>
          <p:cNvSpPr txBox="1"/>
          <p:nvPr>
            <p:ph idx="1" type="subTitle"/>
          </p:nvPr>
        </p:nvSpPr>
        <p:spPr>
          <a:xfrm>
            <a:off x="1047650" y="1790850"/>
            <a:ext cx="2129700" cy="156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Heatmap of how </a:t>
            </a:r>
            <a:r>
              <a:rPr lang="en"/>
              <a:t>importance</a:t>
            </a:r>
            <a:r>
              <a:rPr lang="en"/>
              <a:t> weights of the different parts of the image and how much attention it is given by the model.</a:t>
            </a:r>
            <a:endParaRPr/>
          </a:p>
          <a:p>
            <a:pPr indent="0" lvl="0" marL="0" rtl="0" algn="l">
              <a:spcBef>
                <a:spcPts val="0"/>
              </a:spcBef>
              <a:spcAft>
                <a:spcPts val="0"/>
              </a:spcAft>
              <a:buNone/>
            </a:pPr>
            <a:r>
              <a:rPr lang="en"/>
              <a:t>Our model tends to focus on areas within the lungs in Pneumonia patients and then outside of the lungs for normal patients. Identifying points of infection</a:t>
            </a:r>
            <a:endParaRPr/>
          </a:p>
          <a:p>
            <a:pPr indent="0" lvl="0" marL="0" rtl="0" algn="l">
              <a:spcBef>
                <a:spcPts val="0"/>
              </a:spcBef>
              <a:spcAft>
                <a:spcPts val="0"/>
              </a:spcAft>
              <a:buNone/>
            </a:pPr>
            <a:r>
              <a:t/>
            </a:r>
            <a:endParaRPr/>
          </a:p>
        </p:txBody>
      </p:sp>
      <p:sp>
        <p:nvSpPr>
          <p:cNvPr id="2294" name="Google Shape;2294;p45"/>
          <p:cNvSpPr txBox="1"/>
          <p:nvPr>
            <p:ph idx="7" type="subTitle"/>
          </p:nvPr>
        </p:nvSpPr>
        <p:spPr>
          <a:xfrm>
            <a:off x="920325" y="1632000"/>
            <a:ext cx="2273400" cy="377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Attention Visualization</a:t>
            </a:r>
            <a:endParaRPr/>
          </a:p>
        </p:txBody>
      </p:sp>
      <p:pic>
        <p:nvPicPr>
          <p:cNvPr id="2295" name="Google Shape;2295;p45"/>
          <p:cNvPicPr preferRelativeResize="0"/>
          <p:nvPr/>
        </p:nvPicPr>
        <p:blipFill rotWithShape="1">
          <a:blip r:embed="rId3">
            <a:alphaModFix/>
          </a:blip>
          <a:srcRect b="0" l="57969" r="0" t="0"/>
          <a:stretch/>
        </p:blipFill>
        <p:spPr>
          <a:xfrm>
            <a:off x="3854075" y="3054706"/>
            <a:ext cx="2067285" cy="1676659"/>
          </a:xfrm>
          <a:prstGeom prst="rect">
            <a:avLst/>
          </a:prstGeom>
          <a:noFill/>
          <a:ln>
            <a:noFill/>
          </a:ln>
        </p:spPr>
      </p:pic>
      <p:pic>
        <p:nvPicPr>
          <p:cNvPr id="2296" name="Google Shape;2296;p45"/>
          <p:cNvPicPr preferRelativeResize="0"/>
          <p:nvPr/>
        </p:nvPicPr>
        <p:blipFill rotWithShape="1">
          <a:blip r:embed="rId3">
            <a:alphaModFix/>
          </a:blip>
          <a:srcRect b="0" l="4934" r="53034" t="0"/>
          <a:stretch/>
        </p:blipFill>
        <p:spPr>
          <a:xfrm>
            <a:off x="3854075" y="1341152"/>
            <a:ext cx="2067285" cy="1676659"/>
          </a:xfrm>
          <a:prstGeom prst="rect">
            <a:avLst/>
          </a:prstGeom>
          <a:noFill/>
          <a:ln>
            <a:noFill/>
          </a:ln>
        </p:spPr>
      </p:pic>
      <p:sp>
        <p:nvSpPr>
          <p:cNvPr id="2297" name="Google Shape;2297;p45"/>
          <p:cNvSpPr/>
          <p:nvPr/>
        </p:nvSpPr>
        <p:spPr>
          <a:xfrm>
            <a:off x="3863959" y="1341152"/>
            <a:ext cx="2001600" cy="33903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pic>
        <p:nvPicPr>
          <p:cNvPr id="2298" name="Google Shape;2298;p45"/>
          <p:cNvPicPr preferRelativeResize="0"/>
          <p:nvPr/>
        </p:nvPicPr>
        <p:blipFill rotWithShape="1">
          <a:blip r:embed="rId4">
            <a:alphaModFix/>
          </a:blip>
          <a:srcRect b="0" l="0" r="53218" t="0"/>
          <a:stretch/>
        </p:blipFill>
        <p:spPr>
          <a:xfrm>
            <a:off x="6299202" y="1323228"/>
            <a:ext cx="2206773" cy="1738550"/>
          </a:xfrm>
          <a:prstGeom prst="rect">
            <a:avLst/>
          </a:prstGeom>
          <a:noFill/>
          <a:ln>
            <a:noFill/>
          </a:ln>
        </p:spPr>
      </p:pic>
      <p:pic>
        <p:nvPicPr>
          <p:cNvPr id="2299" name="Google Shape;2299;p45"/>
          <p:cNvPicPr preferRelativeResize="0"/>
          <p:nvPr/>
        </p:nvPicPr>
        <p:blipFill rotWithShape="1">
          <a:blip r:embed="rId4">
            <a:alphaModFix/>
          </a:blip>
          <a:srcRect b="0" l="53218" r="0" t="0"/>
          <a:stretch/>
        </p:blipFill>
        <p:spPr>
          <a:xfrm>
            <a:off x="6299202" y="3068076"/>
            <a:ext cx="2206773" cy="1738550"/>
          </a:xfrm>
          <a:prstGeom prst="rect">
            <a:avLst/>
          </a:prstGeom>
          <a:noFill/>
          <a:ln>
            <a:noFill/>
          </a:ln>
        </p:spPr>
      </p:pic>
      <p:sp>
        <p:nvSpPr>
          <p:cNvPr id="2300" name="Google Shape;2300;p45"/>
          <p:cNvSpPr/>
          <p:nvPr/>
        </p:nvSpPr>
        <p:spPr>
          <a:xfrm>
            <a:off x="6358778" y="1323225"/>
            <a:ext cx="2147100" cy="3483300"/>
          </a:xfrm>
          <a:prstGeom prst="rect">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ssistant"/>
              <a:ea typeface="Assistant"/>
              <a:cs typeface="Assistant"/>
              <a:sym typeface="Assistant"/>
            </a:endParaRPr>
          </a:p>
        </p:txBody>
      </p:sp>
      <p:sp>
        <p:nvSpPr>
          <p:cNvPr id="2301" name="Google Shape;2301;p45"/>
          <p:cNvSpPr txBox="1"/>
          <p:nvPr/>
        </p:nvSpPr>
        <p:spPr>
          <a:xfrm>
            <a:off x="3852375" y="964050"/>
            <a:ext cx="2001600" cy="400200"/>
          </a:xfrm>
          <a:prstGeom prst="rect">
            <a:avLst/>
          </a:prstGeom>
          <a:solidFill>
            <a:schemeClr val="lt2"/>
          </a:solidFill>
          <a:ln cap="flat" cmpd="sng" w="19050">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Assistant"/>
                <a:ea typeface="Assistant"/>
                <a:cs typeface="Assistant"/>
                <a:sym typeface="Assistant"/>
              </a:rPr>
              <a:t>Pneumonia </a:t>
            </a:r>
            <a:endParaRPr b="1">
              <a:solidFill>
                <a:schemeClr val="dk2"/>
              </a:solidFill>
              <a:latin typeface="Assistant"/>
              <a:ea typeface="Assistant"/>
              <a:cs typeface="Assistant"/>
              <a:sym typeface="Assistant"/>
            </a:endParaRPr>
          </a:p>
        </p:txBody>
      </p:sp>
      <p:sp>
        <p:nvSpPr>
          <p:cNvPr id="2302" name="Google Shape;2302;p45"/>
          <p:cNvSpPr txBox="1"/>
          <p:nvPr/>
        </p:nvSpPr>
        <p:spPr>
          <a:xfrm>
            <a:off x="6358775" y="909150"/>
            <a:ext cx="2129700" cy="400200"/>
          </a:xfrm>
          <a:prstGeom prst="rect">
            <a:avLst/>
          </a:prstGeom>
          <a:solidFill>
            <a:schemeClr val="lt2"/>
          </a:solidFill>
          <a:ln cap="flat" cmpd="sng" w="19050">
            <a:solidFill>
              <a:schemeClr val="dk2"/>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2"/>
                </a:solidFill>
                <a:latin typeface="Assistant"/>
                <a:ea typeface="Assistant"/>
                <a:cs typeface="Assistant"/>
                <a:sym typeface="Assistant"/>
              </a:rPr>
              <a:t>Normal</a:t>
            </a:r>
            <a:endParaRPr b="1">
              <a:solidFill>
                <a:schemeClr val="dk2"/>
              </a:solidFill>
              <a:latin typeface="Assistant"/>
              <a:ea typeface="Assistant"/>
              <a:cs typeface="Assistant"/>
              <a:sym typeface="Assistan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6" name="Shape 2306"/>
        <p:cNvGrpSpPr/>
        <p:nvPr/>
      </p:nvGrpSpPr>
      <p:grpSpPr>
        <a:xfrm>
          <a:off x="0" y="0"/>
          <a:ext cx="0" cy="0"/>
          <a:chOff x="0" y="0"/>
          <a:chExt cx="0" cy="0"/>
        </a:xfrm>
      </p:grpSpPr>
      <p:sp>
        <p:nvSpPr>
          <p:cNvPr id="2307" name="Google Shape;2307;p46"/>
          <p:cNvSpPr txBox="1"/>
          <p:nvPr>
            <p:ph type="title"/>
          </p:nvPr>
        </p:nvSpPr>
        <p:spPr>
          <a:xfrm>
            <a:off x="720000" y="4277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Citation</a:t>
            </a:r>
            <a:endParaRPr/>
          </a:p>
        </p:txBody>
      </p:sp>
      <p:sp>
        <p:nvSpPr>
          <p:cNvPr id="2308" name="Google Shape;2308;p46"/>
          <p:cNvSpPr txBox="1"/>
          <p:nvPr>
            <p:ph idx="1" type="body"/>
          </p:nvPr>
        </p:nvSpPr>
        <p:spPr>
          <a:xfrm>
            <a:off x="110375" y="1000400"/>
            <a:ext cx="7987500" cy="3698100"/>
          </a:xfrm>
          <a:prstGeom prst="rect">
            <a:avLst/>
          </a:prstGeom>
        </p:spPr>
        <p:txBody>
          <a:bodyPr anchorCtr="0" anchor="t" bIns="91425" lIns="91425" spcFirstLastPara="1" rIns="91425" wrap="square" tIns="91425">
            <a:noAutofit/>
          </a:bodyPr>
          <a:lstStyle/>
          <a:p>
            <a:pPr indent="0" lvl="0" marL="457200" rtl="0" algn="l">
              <a:lnSpc>
                <a:spcPct val="200000"/>
              </a:lnSpc>
              <a:spcBef>
                <a:spcPts val="0"/>
              </a:spcBef>
              <a:spcAft>
                <a:spcPts val="0"/>
              </a:spcAft>
              <a:buNone/>
            </a:pPr>
            <a:r>
              <a:rPr lang="en" sz="950">
                <a:latin typeface="Calibri"/>
                <a:ea typeface="Calibri"/>
                <a:cs typeface="Calibri"/>
                <a:sym typeface="Calibri"/>
              </a:rPr>
              <a:t>[1] Lim, W. S. (2021). Pneumonia—Overview. </a:t>
            </a:r>
            <a:r>
              <a:rPr i="1" lang="en" sz="950">
                <a:latin typeface="Calibri"/>
                <a:ea typeface="Calibri"/>
                <a:cs typeface="Calibri"/>
                <a:sym typeface="Calibri"/>
              </a:rPr>
              <a:t>Reference Module in Biomedical Sciences</a:t>
            </a:r>
            <a:r>
              <a:rPr lang="en" sz="950">
                <a:latin typeface="Calibri"/>
                <a:ea typeface="Calibri"/>
                <a:cs typeface="Calibri"/>
                <a:sym typeface="Calibri"/>
              </a:rPr>
              <a:t>, </a:t>
            </a:r>
            <a:r>
              <a:rPr i="1" lang="en" sz="950">
                <a:latin typeface="Calibri"/>
                <a:ea typeface="Calibri"/>
                <a:cs typeface="Calibri"/>
                <a:sym typeface="Calibri"/>
              </a:rPr>
              <a:t>1</a:t>
            </a:r>
            <a:r>
              <a:rPr lang="en" sz="950">
                <a:latin typeface="Calibri"/>
                <a:ea typeface="Calibri"/>
                <a:cs typeface="Calibri"/>
                <a:sym typeface="Calibri"/>
              </a:rPr>
              <a:t>(1), 185–197. </a:t>
            </a:r>
            <a:r>
              <a:rPr lang="en" sz="950" u="sng">
                <a:solidFill>
                  <a:schemeClr val="hlink"/>
                </a:solidFill>
                <a:latin typeface="Calibri"/>
                <a:ea typeface="Calibri"/>
                <a:cs typeface="Calibri"/>
                <a:sym typeface="Calibri"/>
                <a:hlinkClick r:id="rId3"/>
              </a:rPr>
              <a:t>https://doi.org/10.1016/b978-0-12-801238-3.11636-8</a:t>
            </a:r>
            <a:endParaRPr sz="950">
              <a:latin typeface="Calibri"/>
              <a:ea typeface="Calibri"/>
              <a:cs typeface="Calibri"/>
              <a:sym typeface="Calibri"/>
            </a:endParaRPr>
          </a:p>
          <a:p>
            <a:pPr indent="0" lvl="0" marL="457200" rtl="0" algn="l">
              <a:lnSpc>
                <a:spcPct val="200000"/>
              </a:lnSpc>
              <a:spcBef>
                <a:spcPts val="0"/>
              </a:spcBef>
              <a:spcAft>
                <a:spcPts val="0"/>
              </a:spcAft>
              <a:buNone/>
            </a:pPr>
            <a:r>
              <a:rPr lang="en" sz="950">
                <a:latin typeface="Calibri"/>
                <a:ea typeface="Calibri"/>
                <a:cs typeface="Calibri"/>
                <a:sym typeface="Calibri"/>
              </a:rPr>
              <a:t>[2] Cleveland Clinic. (2022, November 15). </a:t>
            </a:r>
            <a:r>
              <a:rPr i="1" lang="en" sz="950">
                <a:latin typeface="Calibri"/>
                <a:ea typeface="Calibri"/>
                <a:cs typeface="Calibri"/>
                <a:sym typeface="Calibri"/>
              </a:rPr>
              <a:t>Pneumonia: Symptoms, Treatment, Causes &amp; Prevention</a:t>
            </a:r>
            <a:r>
              <a:rPr lang="en" sz="950">
                <a:latin typeface="Calibri"/>
                <a:ea typeface="Calibri"/>
                <a:cs typeface="Calibri"/>
                <a:sym typeface="Calibri"/>
              </a:rPr>
              <a:t>. https://my.clevelandclinic.org/health/diseases/4471-pneumonia#symptoms-and-causes</a:t>
            </a:r>
            <a:endParaRPr sz="950">
              <a:latin typeface="Calibri"/>
              <a:ea typeface="Calibri"/>
              <a:cs typeface="Calibri"/>
              <a:sym typeface="Calibri"/>
            </a:endParaRPr>
          </a:p>
          <a:p>
            <a:pPr indent="0" lvl="0" marL="457200" rtl="0" algn="l">
              <a:lnSpc>
                <a:spcPct val="200000"/>
              </a:lnSpc>
              <a:spcBef>
                <a:spcPts val="0"/>
              </a:spcBef>
              <a:spcAft>
                <a:spcPts val="0"/>
              </a:spcAft>
              <a:buNone/>
            </a:pPr>
            <a:r>
              <a:rPr lang="en" sz="950">
                <a:latin typeface="Calibri"/>
                <a:ea typeface="Calibri"/>
                <a:cs typeface="Calibri"/>
                <a:sym typeface="Calibri"/>
              </a:rPr>
              <a:t>[3] Mayo Clinic. (2020). </a:t>
            </a:r>
            <a:r>
              <a:rPr i="1" lang="en" sz="950">
                <a:latin typeface="Calibri"/>
                <a:ea typeface="Calibri"/>
                <a:cs typeface="Calibri"/>
                <a:sym typeface="Calibri"/>
              </a:rPr>
              <a:t>Pneumonia - Diagnosis and treatment - Mayo Clinic</a:t>
            </a:r>
            <a:r>
              <a:rPr lang="en" sz="950">
                <a:latin typeface="Calibri"/>
                <a:ea typeface="Calibri"/>
                <a:cs typeface="Calibri"/>
                <a:sym typeface="Calibri"/>
              </a:rPr>
              <a:t>. Mayoclinic.org. https://www.mayoclinic.org/diseases-conditions/pneumonia/diagnosis-treatment/drc-20354210</a:t>
            </a:r>
            <a:endParaRPr sz="950">
              <a:latin typeface="Calibri"/>
              <a:ea typeface="Calibri"/>
              <a:cs typeface="Calibri"/>
              <a:sym typeface="Calibri"/>
            </a:endParaRPr>
          </a:p>
          <a:p>
            <a:pPr indent="0" lvl="0" marL="457200" rtl="0" algn="l">
              <a:lnSpc>
                <a:spcPct val="200000"/>
              </a:lnSpc>
              <a:spcBef>
                <a:spcPts val="0"/>
              </a:spcBef>
              <a:spcAft>
                <a:spcPts val="0"/>
              </a:spcAft>
              <a:buNone/>
            </a:pPr>
            <a:r>
              <a:rPr lang="en" sz="950">
                <a:latin typeface="Calibri"/>
                <a:ea typeface="Calibri"/>
                <a:cs typeface="Calibri"/>
                <a:sym typeface="Calibri"/>
              </a:rPr>
              <a:t>[4] Limper, A. H. (2012). Overview of Pneumonia. Goldman’s Cecil Medicine, 587–596. </a:t>
            </a:r>
            <a:r>
              <a:rPr lang="en" sz="950">
                <a:uFill>
                  <a:noFill/>
                </a:uFill>
                <a:latin typeface="Calibri"/>
                <a:ea typeface="Calibri"/>
                <a:cs typeface="Calibri"/>
                <a:sym typeface="Calibri"/>
                <a:hlinkClick r:id="rId4"/>
              </a:rPr>
              <a:t>https://doi.org/10.1016/b978-1-4377-1604-7.00097-x</a:t>
            </a:r>
            <a:endParaRPr sz="950">
              <a:latin typeface="Calibri"/>
              <a:ea typeface="Calibri"/>
              <a:cs typeface="Calibri"/>
              <a:sym typeface="Calibri"/>
            </a:endParaRPr>
          </a:p>
          <a:p>
            <a:pPr indent="0" lvl="0" marL="457200" rtl="0" algn="l">
              <a:lnSpc>
                <a:spcPct val="200000"/>
              </a:lnSpc>
              <a:spcBef>
                <a:spcPts val="0"/>
              </a:spcBef>
              <a:spcAft>
                <a:spcPts val="0"/>
              </a:spcAft>
              <a:buNone/>
            </a:pPr>
            <a:r>
              <a:rPr lang="en" sz="950">
                <a:latin typeface="Calibri"/>
                <a:ea typeface="Calibri"/>
                <a:cs typeface="Calibri"/>
                <a:sym typeface="Calibri"/>
              </a:rPr>
              <a:t>[5] Dadonaite, B., &amp; Roser, M. (2019, November). Pneumonia. Our World in Data. </a:t>
            </a:r>
            <a:r>
              <a:rPr lang="en" sz="950">
                <a:uFill>
                  <a:noFill/>
                </a:uFill>
                <a:latin typeface="Calibri"/>
                <a:ea typeface="Calibri"/>
                <a:cs typeface="Calibri"/>
                <a:sym typeface="Calibri"/>
                <a:hlinkClick r:id="rId5"/>
              </a:rPr>
              <a:t>https://ourworldindata.org/pneumonia</a:t>
            </a:r>
            <a:endParaRPr sz="950">
              <a:latin typeface="Calibri"/>
              <a:ea typeface="Calibri"/>
              <a:cs typeface="Calibri"/>
              <a:sym typeface="Calibri"/>
            </a:endParaRPr>
          </a:p>
          <a:p>
            <a:pPr indent="0" lvl="0" marL="457200" rtl="0" algn="l">
              <a:lnSpc>
                <a:spcPct val="200000"/>
              </a:lnSpc>
              <a:spcBef>
                <a:spcPts val="0"/>
              </a:spcBef>
              <a:spcAft>
                <a:spcPts val="0"/>
              </a:spcAft>
              <a:buNone/>
            </a:pPr>
            <a:r>
              <a:rPr lang="en" sz="950">
                <a:latin typeface="Calibri"/>
                <a:ea typeface="Calibri"/>
                <a:cs typeface="Calibri"/>
                <a:sym typeface="Calibri"/>
              </a:rPr>
              <a:t>[6]  Malka, T. (2022, April 5). How Much Does an X-ray Cost? With and Without Insurance. K Health. </a:t>
            </a:r>
            <a:r>
              <a:rPr lang="en" sz="950" u="sng">
                <a:solidFill>
                  <a:schemeClr val="hlink"/>
                </a:solidFill>
                <a:latin typeface="Calibri"/>
                <a:ea typeface="Calibri"/>
                <a:cs typeface="Calibri"/>
                <a:sym typeface="Calibri"/>
                <a:hlinkClick r:id="rId6"/>
              </a:rPr>
              <a:t>https://khealth.com/learn/healthcare/how-much-does-an-x-ray-cost/</a:t>
            </a:r>
            <a:endParaRPr sz="950">
              <a:latin typeface="Calibri"/>
              <a:ea typeface="Calibri"/>
              <a:cs typeface="Calibri"/>
              <a:sym typeface="Calibri"/>
            </a:endParaRPr>
          </a:p>
          <a:p>
            <a:pPr indent="0" lvl="0" marL="457200" rtl="0" algn="l">
              <a:lnSpc>
                <a:spcPct val="200000"/>
              </a:lnSpc>
              <a:spcBef>
                <a:spcPts val="0"/>
              </a:spcBef>
              <a:spcAft>
                <a:spcPts val="0"/>
              </a:spcAft>
              <a:buNone/>
            </a:pPr>
            <a:r>
              <a:rPr lang="en" sz="950">
                <a:latin typeface="Calibri"/>
                <a:ea typeface="Calibri"/>
                <a:cs typeface="Calibri"/>
                <a:sym typeface="Calibri"/>
              </a:rPr>
              <a:t>[7] Kampfrath, T. (2021, November 5). Pneumonia Testing. Testing.com. </a:t>
            </a:r>
            <a:r>
              <a:rPr lang="en" sz="950" u="sng">
                <a:solidFill>
                  <a:schemeClr val="hlink"/>
                </a:solidFill>
                <a:latin typeface="Calibri"/>
                <a:ea typeface="Calibri"/>
                <a:cs typeface="Calibri"/>
                <a:sym typeface="Calibri"/>
                <a:hlinkClick r:id="rId7"/>
              </a:rPr>
              <a:t>https://www.testing.com/pneumonia-testing/</a:t>
            </a:r>
            <a:endParaRPr sz="950">
              <a:latin typeface="Calibri"/>
              <a:ea typeface="Calibri"/>
              <a:cs typeface="Calibri"/>
              <a:sym typeface="Calibri"/>
            </a:endParaRPr>
          </a:p>
          <a:p>
            <a:pPr indent="0" lvl="0" marL="457200" rtl="0" algn="l">
              <a:lnSpc>
                <a:spcPct val="200000"/>
              </a:lnSpc>
              <a:spcBef>
                <a:spcPts val="0"/>
              </a:spcBef>
              <a:spcAft>
                <a:spcPts val="0"/>
              </a:spcAft>
              <a:buClr>
                <a:schemeClr val="dk1"/>
              </a:buClr>
              <a:buSzPts val="1100"/>
              <a:buFont typeface="Arial"/>
              <a:buNone/>
            </a:pPr>
            <a:r>
              <a:rPr lang="en" sz="950">
                <a:latin typeface="Calibri"/>
                <a:ea typeface="Calibri"/>
                <a:cs typeface="Calibri"/>
                <a:sym typeface="Calibri"/>
              </a:rPr>
              <a:t>[8] Idrees, H. (2024, September 6). Vision Transformer vs. CNN: A Comparison of Two Image Processing Giants. Medium. https://medium.com/@hassaanidrees7/vision-transformer-vs-cnn-a-comparison-of-two-image-processing-giants-d6c85296f34f</a:t>
            </a:r>
            <a:endParaRPr sz="950">
              <a:latin typeface="Calibri"/>
              <a:ea typeface="Calibri"/>
              <a:cs typeface="Calibri"/>
              <a:sym typeface="Calibri"/>
            </a:endParaRPr>
          </a:p>
          <a:p>
            <a:pPr indent="0" lvl="0" marL="457200" rtl="0" algn="l">
              <a:lnSpc>
                <a:spcPct val="200000"/>
              </a:lnSpc>
              <a:spcBef>
                <a:spcPts val="0"/>
              </a:spcBef>
              <a:spcAft>
                <a:spcPts val="0"/>
              </a:spcAft>
              <a:buClr>
                <a:schemeClr val="dk1"/>
              </a:buClr>
              <a:buSzPts val="1100"/>
              <a:buFont typeface="Arial"/>
              <a:buNone/>
            </a:pPr>
            <a:r>
              <a:t/>
            </a:r>
            <a:endParaRPr sz="950">
              <a:latin typeface="Calibri"/>
              <a:ea typeface="Calibri"/>
              <a:cs typeface="Calibri"/>
              <a:sym typeface="Calibri"/>
            </a:endParaRPr>
          </a:p>
          <a:p>
            <a:pPr indent="0" lvl="0" marL="457200" rtl="0" algn="l">
              <a:lnSpc>
                <a:spcPct val="200000"/>
              </a:lnSpc>
              <a:spcBef>
                <a:spcPts val="0"/>
              </a:spcBef>
              <a:spcAft>
                <a:spcPts val="0"/>
              </a:spcAft>
              <a:buClr>
                <a:schemeClr val="dk1"/>
              </a:buClr>
              <a:buSzPts val="1100"/>
              <a:buFont typeface="Arial"/>
              <a:buNone/>
            </a:pPr>
            <a:r>
              <a:rPr lang="en" sz="950">
                <a:latin typeface="Calibri"/>
                <a:ea typeface="Calibri"/>
                <a:cs typeface="Calibri"/>
                <a:sym typeface="Calibri"/>
              </a:rPr>
              <a:t>‌</a:t>
            </a:r>
            <a:endParaRPr sz="950">
              <a:latin typeface="Calibri"/>
              <a:ea typeface="Calibri"/>
              <a:cs typeface="Calibri"/>
              <a:sym typeface="Calibri"/>
            </a:endParaRPr>
          </a:p>
          <a:p>
            <a:pPr indent="0" lvl="0" marL="457200" rtl="0" algn="l">
              <a:lnSpc>
                <a:spcPct val="200000"/>
              </a:lnSpc>
              <a:spcBef>
                <a:spcPts val="0"/>
              </a:spcBef>
              <a:spcAft>
                <a:spcPts val="0"/>
              </a:spcAft>
              <a:buNone/>
            </a:pPr>
            <a:r>
              <a:t/>
            </a:r>
            <a:endParaRPr sz="950">
              <a:latin typeface="Calibri"/>
              <a:ea typeface="Calibri"/>
              <a:cs typeface="Calibri"/>
              <a:sym typeface="Calibri"/>
            </a:endParaRPr>
          </a:p>
          <a:p>
            <a:pPr indent="0" lvl="0" marL="457200" rtl="0" algn="l">
              <a:lnSpc>
                <a:spcPct val="200000"/>
              </a:lnSpc>
              <a:spcBef>
                <a:spcPts val="0"/>
              </a:spcBef>
              <a:spcAft>
                <a:spcPts val="0"/>
              </a:spcAft>
              <a:buClr>
                <a:schemeClr val="dk1"/>
              </a:buClr>
              <a:buSzPts val="1100"/>
              <a:buFont typeface="Arial"/>
              <a:buNone/>
            </a:pPr>
            <a:r>
              <a:t/>
            </a:r>
            <a:endParaRPr sz="950">
              <a:latin typeface="Calibri"/>
              <a:ea typeface="Calibri"/>
              <a:cs typeface="Calibri"/>
              <a:sym typeface="Calibri"/>
            </a:endParaRPr>
          </a:p>
          <a:p>
            <a:pPr indent="0" lvl="0" marL="457200" rtl="0" algn="l">
              <a:lnSpc>
                <a:spcPct val="200000"/>
              </a:lnSpc>
              <a:spcBef>
                <a:spcPts val="0"/>
              </a:spcBef>
              <a:spcAft>
                <a:spcPts val="0"/>
              </a:spcAft>
              <a:buClr>
                <a:schemeClr val="dk1"/>
              </a:buClr>
              <a:buSzPts val="1100"/>
              <a:buFont typeface="Arial"/>
              <a:buNone/>
            </a:pPr>
            <a:r>
              <a:rPr lang="en" sz="950">
                <a:latin typeface="Calibri"/>
                <a:ea typeface="Calibri"/>
                <a:cs typeface="Calibri"/>
                <a:sym typeface="Calibri"/>
              </a:rPr>
              <a:t>‌</a:t>
            </a:r>
            <a:endParaRPr sz="950">
              <a:latin typeface="Calibri"/>
              <a:ea typeface="Calibri"/>
              <a:cs typeface="Calibri"/>
              <a:sym typeface="Calibri"/>
            </a:endParaRPr>
          </a:p>
          <a:p>
            <a:pPr indent="0" lvl="0" marL="457200" rtl="0" algn="l">
              <a:lnSpc>
                <a:spcPct val="200000"/>
              </a:lnSpc>
              <a:spcBef>
                <a:spcPts val="0"/>
              </a:spcBef>
              <a:spcAft>
                <a:spcPts val="0"/>
              </a:spcAft>
              <a:buNone/>
            </a:pPr>
            <a:r>
              <a:t/>
            </a:r>
            <a:endParaRPr sz="950">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 sz="1000">
                <a:latin typeface="Calibri"/>
                <a:ea typeface="Calibri"/>
                <a:cs typeface="Calibri"/>
                <a:sym typeface="Calibri"/>
              </a:rPr>
              <a:t>‌</a:t>
            </a:r>
            <a:endParaRPr sz="1000">
              <a:latin typeface="Calibri"/>
              <a:ea typeface="Calibri"/>
              <a:cs typeface="Calibri"/>
              <a:sym typeface="Calibri"/>
            </a:endParaRPr>
          </a:p>
          <a:p>
            <a:pPr indent="0" lvl="0" marL="457200" rtl="0" algn="l">
              <a:lnSpc>
                <a:spcPct val="200000"/>
              </a:lnSpc>
              <a:spcBef>
                <a:spcPts val="1200"/>
              </a:spcBef>
              <a:spcAft>
                <a:spcPts val="0"/>
              </a:spcAft>
              <a:buNone/>
            </a:pPr>
            <a:r>
              <a:t/>
            </a:r>
            <a:endParaRPr sz="950">
              <a:latin typeface="Calibri"/>
              <a:ea typeface="Calibri"/>
              <a:cs typeface="Calibri"/>
              <a:sym typeface="Calibri"/>
            </a:endParaRPr>
          </a:p>
          <a:p>
            <a:pPr indent="0" lvl="0" marL="0" rtl="0" algn="l">
              <a:lnSpc>
                <a:spcPct val="115000"/>
              </a:lnSpc>
              <a:spcBef>
                <a:spcPts val="1200"/>
              </a:spcBef>
              <a:spcAft>
                <a:spcPts val="0"/>
              </a:spcAft>
              <a:buNone/>
            </a:pPr>
            <a:r>
              <a:rPr lang="en" sz="1000">
                <a:latin typeface="Calibri"/>
                <a:ea typeface="Calibri"/>
                <a:cs typeface="Calibri"/>
                <a:sym typeface="Calibri"/>
              </a:rPr>
              <a:t>‌</a:t>
            </a:r>
            <a:endParaRPr sz="1000">
              <a:latin typeface="Calibri"/>
              <a:ea typeface="Calibri"/>
              <a:cs typeface="Calibri"/>
              <a:sym typeface="Calibri"/>
            </a:endParaRPr>
          </a:p>
          <a:p>
            <a:pPr indent="0" lvl="0" marL="457200" rtl="0" algn="l">
              <a:lnSpc>
                <a:spcPct val="200000"/>
              </a:lnSpc>
              <a:spcBef>
                <a:spcPts val="1200"/>
              </a:spcBef>
              <a:spcAft>
                <a:spcPts val="0"/>
              </a:spcAft>
              <a:buNone/>
            </a:pPr>
            <a:r>
              <a:t/>
            </a:r>
            <a:endParaRPr sz="1250">
              <a:latin typeface="Calibri"/>
              <a:ea typeface="Calibri"/>
              <a:cs typeface="Calibri"/>
              <a:sym typeface="Calibri"/>
            </a:endParaRPr>
          </a:p>
          <a:p>
            <a:pPr indent="0" lvl="0" marL="457200" rtl="0" algn="l">
              <a:lnSpc>
                <a:spcPct val="200000"/>
              </a:lnSpc>
              <a:spcBef>
                <a:spcPts val="0"/>
              </a:spcBef>
              <a:spcAft>
                <a:spcPts val="0"/>
              </a:spcAft>
              <a:buNone/>
            </a:pPr>
            <a:r>
              <a:t/>
            </a:r>
            <a:endParaRPr sz="1250">
              <a:latin typeface="Calibri"/>
              <a:ea typeface="Calibri"/>
              <a:cs typeface="Calibri"/>
              <a:sym typeface="Calibri"/>
            </a:endParaRPr>
          </a:p>
          <a:p>
            <a:pPr indent="0" lvl="0" marL="0" rtl="0" algn="l">
              <a:lnSpc>
                <a:spcPct val="115000"/>
              </a:lnSpc>
              <a:spcBef>
                <a:spcPts val="1200"/>
              </a:spcBef>
              <a:spcAft>
                <a:spcPts val="0"/>
              </a:spcAft>
              <a:buNone/>
            </a:pPr>
            <a:r>
              <a:rPr lang="en" sz="1000">
                <a:latin typeface="Calibri"/>
                <a:ea typeface="Calibri"/>
                <a:cs typeface="Calibri"/>
                <a:sym typeface="Calibri"/>
              </a:rPr>
              <a:t>‌</a:t>
            </a:r>
            <a:endParaRPr sz="1000">
              <a:latin typeface="Calibri"/>
              <a:ea typeface="Calibri"/>
              <a:cs typeface="Calibri"/>
              <a:sym typeface="Calibri"/>
            </a:endParaRPr>
          </a:p>
          <a:p>
            <a:pPr indent="0" lvl="0" marL="457200" rtl="0" algn="l">
              <a:lnSpc>
                <a:spcPct val="200000"/>
              </a:lnSpc>
              <a:spcBef>
                <a:spcPts val="1200"/>
              </a:spcBef>
              <a:spcAft>
                <a:spcPts val="0"/>
              </a:spcAft>
              <a:buNone/>
            </a:pPr>
            <a:r>
              <a:t/>
            </a:r>
            <a:endParaRPr sz="1250">
              <a:latin typeface="Calibri"/>
              <a:ea typeface="Calibri"/>
              <a:cs typeface="Calibri"/>
              <a:sym typeface="Calibri"/>
            </a:endParaRPr>
          </a:p>
          <a:p>
            <a:pPr indent="0" lvl="0" marL="0" rtl="0" algn="l">
              <a:lnSpc>
                <a:spcPct val="115000"/>
              </a:lnSpc>
              <a:spcBef>
                <a:spcPts val="1200"/>
              </a:spcBef>
              <a:spcAft>
                <a:spcPts val="0"/>
              </a:spcAft>
              <a:buNone/>
            </a:pPr>
            <a:r>
              <a:rPr lang="en" sz="1000">
                <a:latin typeface="Calibri"/>
                <a:ea typeface="Calibri"/>
                <a:cs typeface="Calibri"/>
                <a:sym typeface="Calibri"/>
              </a:rPr>
              <a:t>‌</a:t>
            </a:r>
            <a:endParaRPr sz="1000">
              <a:latin typeface="Calibri"/>
              <a:ea typeface="Calibri"/>
              <a:cs typeface="Calibri"/>
              <a:sym typeface="Calibri"/>
            </a:endParaRPr>
          </a:p>
          <a:p>
            <a:pPr indent="0" lvl="0" marL="457200" rtl="0" algn="l">
              <a:lnSpc>
                <a:spcPct val="200000"/>
              </a:lnSpc>
              <a:spcBef>
                <a:spcPts val="1200"/>
              </a:spcBef>
              <a:spcAft>
                <a:spcPts val="0"/>
              </a:spcAft>
              <a:buClr>
                <a:schemeClr val="dk1"/>
              </a:buClr>
              <a:buSzPts val="1100"/>
              <a:buFont typeface="Arial"/>
              <a:buNone/>
            </a:pPr>
            <a:r>
              <a:t/>
            </a:r>
            <a:endParaRPr sz="1250">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 sz="1000">
                <a:latin typeface="Calibri"/>
                <a:ea typeface="Calibri"/>
                <a:cs typeface="Calibri"/>
                <a:sym typeface="Calibri"/>
              </a:rPr>
              <a:t>‌</a:t>
            </a:r>
            <a:endParaRPr sz="1000">
              <a:latin typeface="Calibri"/>
              <a:ea typeface="Calibri"/>
              <a:cs typeface="Calibri"/>
              <a:sym typeface="Calibri"/>
            </a:endParaRPr>
          </a:p>
          <a:p>
            <a:pPr indent="0" lvl="0" marL="0" rtl="0" algn="l">
              <a:spcBef>
                <a:spcPts val="1200"/>
              </a:spcBef>
              <a:spcAft>
                <a:spcPts val="0"/>
              </a:spcAft>
              <a:buNone/>
            </a:pPr>
            <a:r>
              <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name="Learn more about World Pneumonia Day! by Slidesgo">
  <a:themeElements>
    <a:clrScheme name="Simple Light">
      <a:dk1>
        <a:srgbClr val="000000"/>
      </a:dk1>
      <a:lt1>
        <a:srgbClr val="FFFFFF"/>
      </a:lt1>
      <a:dk2>
        <a:srgbClr val="073763"/>
      </a:dk2>
      <a:lt2>
        <a:srgbClr val="B3E3DF"/>
      </a:lt2>
      <a:accent1>
        <a:srgbClr val="DB3947"/>
      </a:accent1>
      <a:accent2>
        <a:srgbClr val="D20000"/>
      </a:accent2>
      <a:accent3>
        <a:srgbClr val="F1C3C5"/>
      </a:accent3>
      <a:accent4>
        <a:srgbClr val="D4F2E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