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C809CE-A914-497D-B5D7-8FC2D2BFB08A}">
  <a:tblStyle styleId="{63C809CE-A914-497D-B5D7-8FC2D2BFB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321e4e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321e4e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40ffeed2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40ffeed2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321e4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321e4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c4360c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c4360c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321e4e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321e4e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321e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321e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388f07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388f07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388f07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388f07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388f07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388f07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40ffee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40ffee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3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Alzheimer's Facial Recognition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Gabriel Thomas, Irald kollcinaku, Robert Turczyn, Tyler Schauss, Jacob Carpenter, Zilin Li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</a:t>
            </a: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652250"/>
            <a:ext cx="7505700" cy="27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the facial recognition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</a:t>
            </a:r>
            <a:r>
              <a:rPr lang="en" sz="1400">
                <a:solidFill>
                  <a:srgbClr val="000000"/>
                </a:solidFill>
              </a:rPr>
              <a:t>with</a:t>
            </a:r>
            <a:r>
              <a:rPr lang="en" sz="1400"/>
              <a:t> facial recognition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tell client the recognized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implement a location setting that can show the location of a client to a caretaker.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CSS styling to make app look </a:t>
            </a:r>
            <a:r>
              <a:rPr lang="en" sz="1400"/>
              <a:t>unique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699400"/>
            <a:ext cx="8520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64400" y="27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86700" y="1067050"/>
            <a:ext cx="82611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	As a user, I want to see a colorful &amp; interesting home screen, so that I am drawn into using the app.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	As a user, I want the app to run smoothly, so that I do not experience any glitches.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	As a user, I want to be able to input my name and a password to login.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4.	As a user, I want to be able to capture faces through the camera.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5.	As a user, I want to upload and tag pictures into my library.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6.	As a user, I want to see and listen to the information of the identified person, so I can memorize  them.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7.	As a user, I want to record the information of the identified person, so I can re-access it at a later period.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8.	As a user, I want the app to automatically recognize people in my album.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9.	As a user, I want to personalize my notifications.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68325"/>
            <a:ext cx="75057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m</a:t>
            </a:r>
            <a:r>
              <a:rPr lang="en"/>
              <a:t>anagement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Becoming familiar with PWA apps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Differences with applications between mac and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Tech-to-Speech </a:t>
            </a:r>
            <a:r>
              <a:rPr lang="en"/>
              <a:t>integration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Polymer - JavaScript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Facial recognition accuracy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Lighting conditions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</a:t>
            </a:r>
            <a:r>
              <a:rPr lang="en"/>
              <a:t> one s</a:t>
            </a:r>
            <a:r>
              <a:rPr lang="en"/>
              <a:t>cheduled</a:t>
            </a:r>
            <a:r>
              <a:rPr lang="en"/>
              <a:t> face-to-face meeting, with multiple online meetings </a:t>
            </a:r>
            <a:r>
              <a:rPr lang="en"/>
              <a:t>throughout</a:t>
            </a:r>
            <a:r>
              <a:rPr lang="en"/>
              <a:t> the week.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open options on our facial detection and </a:t>
            </a:r>
            <a:r>
              <a:rPr lang="en"/>
              <a:t>recognition</a:t>
            </a:r>
            <a:r>
              <a:rPr lang="en"/>
              <a:t> software. May </a:t>
            </a:r>
            <a:r>
              <a:rPr lang="en"/>
              <a:t>pursue</a:t>
            </a:r>
            <a:r>
              <a:rPr lang="en"/>
              <a:t> using an android SDK provided by Arcsoft if we cannot </a:t>
            </a:r>
            <a:r>
              <a:rPr lang="en"/>
              <a:t>implement</a:t>
            </a:r>
            <a:r>
              <a:rPr lang="en"/>
              <a:t> 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proper way to train face detection and </a:t>
            </a:r>
            <a:r>
              <a:rPr lang="en"/>
              <a:t>recognition.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more API to implement our functionalities.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</a:t>
            </a:r>
            <a:r>
              <a:rPr lang="en"/>
              <a:t> to update the risk mitigation plan in the following development life cycle.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9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</a:t>
            </a:r>
            <a:r>
              <a:rPr lang="en"/>
              <a:t>Refactoring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polymer!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Material Design Framework for 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Feature: Facial Detection 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2035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is now able to dynamically recognize faces in the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done through opencv.js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6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Feature: Text to speech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2035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Speaks the name, relation, and interests written on the camera view.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 Example</a:t>
            </a:r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3889925" y="15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{63C809CE-A914-497D-B5D7-8FC2D2BFB08A}</a:tableStyleId>
              </a:tblPr>
              <a:tblGrid>
                <a:gridCol w="599800"/>
                <a:gridCol w="1035600"/>
                <a:gridCol w="1341500"/>
                <a:gridCol w="729600"/>
                <a:gridCol w="1090475"/>
              </a:tblGrid>
              <a:tr h="33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Step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Expected System Response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Pass/Fail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Comments/Actual Result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1.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opens the application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Application opens and user clicks on Camera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opens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2.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is in local host and clicks start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detects webcam and displays camera output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is </a:t>
                      </a: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visible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3.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detects face</a:t>
                      </a: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 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Once face is detected a rectangle will appear around it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Rectangle appears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507400" y="3390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{63C809CE-A914-497D-B5D7-8FC2D2BFB08A}</a:tableStyleId>
              </a:tblPr>
              <a:tblGrid>
                <a:gridCol w="3168525"/>
              </a:tblGrid>
              <a:tr h="21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24242"/>
                          </a:solidFill>
                        </a:rPr>
                        <a:t>Pre-condition</a:t>
                      </a:r>
                      <a:endParaRPr b="1"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24242"/>
                          </a:solidFill>
                        </a:rPr>
                        <a:t>User has an account for the application and wants to log back into it..</a:t>
                      </a:r>
                      <a:endParaRPr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507400" y="16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{63C809CE-A914-497D-B5D7-8FC2D2BFB08A}</a:tableStyleId>
              </a:tblPr>
              <a:tblGrid>
                <a:gridCol w="1946150"/>
                <a:gridCol w="1222375"/>
              </a:tblGrid>
              <a:tr h="6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#: </a:t>
                      </a:r>
                      <a:r>
                        <a:rPr i="1" lang="en" sz="900">
                          <a:solidFill>
                            <a:srgbClr val="0070C0"/>
                          </a:solidFill>
                        </a:rPr>
                        <a:t>&lt;TC-6&gt;</a:t>
                      </a:r>
                      <a:endParaRPr i="1"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Name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: 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70C0"/>
                          </a:solidFill>
                        </a:rPr>
                        <a:t>Facial Detection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Irald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Subsystem: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Firebase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Zllin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/5/18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Short description: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Make sure facial detection is working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Execution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/6/18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