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53ce4bd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53ce4b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53ce4b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53ce4b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Zilin 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53ce4b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53ce4b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f808d9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f808d9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53ce4b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53ce4b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d9ed3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d9ed3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585377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585377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585377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585377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585377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585377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53ce4b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53ce4b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6117688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6117688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3" Type="http://schemas.openxmlformats.org/officeDocument/2006/relationships/image" Target="../media/image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6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6550" y="910100"/>
            <a:ext cx="8550900" cy="18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 Facial Recognition 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6500" y="3085650"/>
            <a:ext cx="8811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Thomas, Irald kollcinaku, Robert Turczyn, Tyler Schauss, Jacob Carpenter, Zilin 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Risks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us unfamiliar with PWA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us have used this tech stack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Battery Life of Phone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long it takes to recognize a 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lighting conditions will affect recognition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one in-person meeting and at least one online meeting a week to track project to solve issues and ensure we finish related works within every phase.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use another facial </a:t>
            </a:r>
            <a:r>
              <a:rPr lang="en"/>
              <a:t>detection</a:t>
            </a:r>
            <a:r>
              <a:rPr lang="en"/>
              <a:t> and </a:t>
            </a:r>
            <a:r>
              <a:rPr lang="en"/>
              <a:t>recognition android sdk</a:t>
            </a:r>
            <a:r>
              <a:rPr lang="en"/>
              <a:t> provided by Arcsoft if we cannot implement OpenCV.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screen dimming until client start to use this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constantly update the risk mitigation plan in the following development life cycle.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25" y="1152475"/>
            <a:ext cx="74218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8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Incorporating facial recognition, tracking and reminders is our main focus in constructing this helpful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an AWS hosted server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Will host MySQL Database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data for client’s contacts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images of client’s contacts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device camera to achieve facial recognition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text to speech to upon facial recognition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tell client the </a:t>
            </a:r>
            <a:r>
              <a:rPr lang="en"/>
              <a:t>recognized</a:t>
            </a:r>
            <a:r>
              <a:rPr lang="en"/>
              <a:t> contact’s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clients to upload images and data of contacts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caretakers to upload images and informations that is connected to a client’s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PWA to create a web portal as well as Android and iOS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</a:t>
            </a:r>
            <a:r>
              <a:rPr lang="en" sz="1400"/>
              <a:t>implement</a:t>
            </a:r>
            <a:r>
              <a:rPr lang="en" sz="1400"/>
              <a:t> a location setting that can show the location of a client to a caretaker.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Toolchain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26538" y="6850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625038" y="2667263"/>
            <a:ext cx="8391000" cy="11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88" y="1661850"/>
            <a:ext cx="884850" cy="8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4838" y="1892688"/>
            <a:ext cx="726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-73237" y="3352713"/>
            <a:ext cx="1349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579" y="1687159"/>
            <a:ext cx="884850" cy="88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588" y="1708775"/>
            <a:ext cx="837949" cy="83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0812" y="1753276"/>
            <a:ext cx="654324" cy="74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1545" y="3461238"/>
            <a:ext cx="150710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0802" y="3342263"/>
            <a:ext cx="1277235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79712" y="3300331"/>
            <a:ext cx="726300" cy="89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4310" y="3321874"/>
            <a:ext cx="1176199" cy="7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37413" y="1777850"/>
            <a:ext cx="699750" cy="6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10788" y="1753288"/>
            <a:ext cx="1865835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76613" y="1630088"/>
            <a:ext cx="948375" cy="9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42685" y="3492462"/>
            <a:ext cx="577950" cy="5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33000" y="3237781"/>
            <a:ext cx="1277226" cy="95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62412" y="3421950"/>
            <a:ext cx="1367893" cy="8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REQ1- The system shall use the device camera to run Open CV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REQ2- The system shall </a:t>
            </a:r>
            <a:r>
              <a:rPr lang="en"/>
              <a:t>recognize</a:t>
            </a:r>
            <a:r>
              <a:rPr lang="en"/>
              <a:t> faces seen by the device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REQ3- The system shall use TTS (text-to-speech) via device audio output to say the name of the person </a:t>
            </a:r>
            <a:r>
              <a:rPr lang="en"/>
              <a:t>recognized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REQ4- The system shall have a web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REQ5- The system shall have an app version that runs on Android and 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REQ6- The system shall have a caretaker portal that can connect to a clients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REQ7- The system shall have a way for the client to add many pictures to a Database for Open CV to </a:t>
            </a:r>
            <a:r>
              <a:rPr lang="en"/>
              <a:t>recognize</a:t>
            </a:r>
            <a:r>
              <a:rPr lang="en"/>
              <a:t> faces.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Cont...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REQ8- The caretaker portal shall have an option to enter pictures for the client’s app to </a:t>
            </a:r>
            <a:r>
              <a:rPr lang="en"/>
              <a:t>recognize</a:t>
            </a:r>
            <a:r>
              <a:rPr lang="en"/>
              <a:t>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REQ9- The </a:t>
            </a:r>
            <a:r>
              <a:rPr lang="en"/>
              <a:t>system</a:t>
            </a:r>
            <a:r>
              <a:rPr lang="en"/>
              <a:t> shall have a feature that turns the device’s screen black while in the clients pocket to </a:t>
            </a:r>
            <a:r>
              <a:rPr lang="en"/>
              <a:t>preserve</a:t>
            </a:r>
            <a:r>
              <a:rPr lang="en"/>
              <a:t> battery life.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REQ10- The system shall alert the client upon facial </a:t>
            </a:r>
            <a:r>
              <a:rPr lang="en"/>
              <a:t>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REQ11- </a:t>
            </a:r>
            <a:r>
              <a:rPr lang="en"/>
              <a:t>The system should have a location setting that can be turned on and off to allow a caretaker to see where the client 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NFR1- The system shall have a MySQL Database to store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NFR2- The system shall have a MySQL Database to store text information, such as, name, </a:t>
            </a:r>
            <a:r>
              <a:rPr lang="en"/>
              <a:t>relation</a:t>
            </a:r>
            <a:r>
              <a:rPr lang="en"/>
              <a:t>,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NFR3- The system shall be able to send a </a:t>
            </a:r>
            <a:r>
              <a:rPr lang="en"/>
              <a:t>facial</a:t>
            </a:r>
            <a:r>
              <a:rPr lang="en"/>
              <a:t> </a:t>
            </a:r>
            <a:r>
              <a:rPr lang="en"/>
              <a:t>recognition</a:t>
            </a:r>
            <a:r>
              <a:rPr lang="en"/>
              <a:t> message with TTS data in less than a minute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NFR4- The system shall have a backend server setup to host necessary 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50" y="637000"/>
            <a:ext cx="6946498" cy="41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288" y="637000"/>
            <a:ext cx="4151414" cy="42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