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627ABDB-BA07-4C8E-AED0-78B941A187F9}">
  <a:tblStyle styleId="{4627ABDB-BA07-4C8E-AED0-78B941A187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5.xml"/><Relationship Id="rId22" Type="http://schemas.openxmlformats.org/officeDocument/2006/relationships/font" Target="fonts/Oswald-regular.fntdata"/><Relationship Id="rId10" Type="http://schemas.openxmlformats.org/officeDocument/2006/relationships/slide" Target="slides/slide4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2321e4eb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2321e4eb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240ffeed2_2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240ffeed2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2321e4eb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2321e4eb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c4360c0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c4360c0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2321e4eb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2321e4eb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2321e4e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2321e4e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3388f070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3388f070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3388f070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3388f070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3388f070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3388f070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240ffeed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240ffeed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96550" y="910100"/>
            <a:ext cx="8550900" cy="18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Sprint 3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Oswald"/>
                <a:ea typeface="Oswald"/>
                <a:cs typeface="Oswald"/>
                <a:sym typeface="Oswald"/>
              </a:rPr>
              <a:t>Alzheimer's Facial Recognition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66500" y="3085650"/>
            <a:ext cx="8811000" cy="1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Gabriel Thomas, Irald kollcinaku, Robert Turczyn, Tyler Schauss, Jacob Carpenter, Zilin Li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</a:t>
            </a:r>
            <a:r>
              <a:rPr lang="en"/>
              <a:t>Objectives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19150" y="1652250"/>
            <a:ext cx="7505700" cy="27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Train the facial recognition system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Utilize text to speech </a:t>
            </a:r>
            <a:r>
              <a:rPr lang="en" sz="1400">
                <a:solidFill>
                  <a:srgbClr val="000000"/>
                </a:solidFill>
              </a:rPr>
              <a:t>with</a:t>
            </a:r>
            <a:r>
              <a:rPr lang="en" sz="1400"/>
              <a:t> facial recognition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Will tell client the recognized contact’s information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 clients to upload images and data of contacts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 caretakers to upload images and informations that is connected to a client’s account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PWA to create a web portal as well as Android and iOS apps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Possible implement a location setting that can show the location of a client to a caretaker.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Further CSS styling to make app look </a:t>
            </a:r>
            <a:r>
              <a:rPr lang="en" sz="1400"/>
              <a:t>unique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311700" y="1963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Demo!</a:t>
            </a:r>
            <a:endParaRPr sz="7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Statement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311700" y="1699400"/>
            <a:ext cx="8520600" cy="20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vision is to build a bridge between humans and machines through software technology. Through a skilled team of developers, we acknowledge the need for a change in medical conditions that affect not only the patients but also their loved ones. Our team strives to build a superior app to empower Alzheimer's patients recognize people in their daily routine.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Incorporating facial recognition, tracking and reminders is our main focus in constructing this helpful app.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64400" y="277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486700" y="1067050"/>
            <a:ext cx="8261100" cy="32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1.	As a user, I want to see a colorful &amp; interesting home screen, so that I am drawn into using the app.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2.	As a user, I want the app to run smoothly, so that I do not experience any glitches.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3.	As a user, I want to be able to input my name and a password to login.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4.	As a user, I want to be able to capture faces through the camera.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5.	As a user, I want to upload and tag pictures into my library.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6.	As a user, I want to see and listen to the information of the identified person, so I can memorize  them.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7.	As a user, I want to record the information of the identified person, so I can re-access it at a later period.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8.	As a user, I want the app to automatically recognize people in my album.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9.	As a user, I want to personalize my notifications.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468325"/>
            <a:ext cx="7505700" cy="32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m</a:t>
            </a:r>
            <a:r>
              <a:rPr lang="en"/>
              <a:t>anagement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Becoming familiar with PWA apps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Differences with applications between mac and windows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Tech-to-Speech </a:t>
            </a:r>
            <a:r>
              <a:rPr lang="en"/>
              <a:t>integration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Polymer - JavaScript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Camera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Facial recognition accuracy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Lighting conditions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Plan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Minimum</a:t>
            </a:r>
            <a:r>
              <a:rPr lang="en"/>
              <a:t> one s</a:t>
            </a:r>
            <a:r>
              <a:rPr lang="en"/>
              <a:t>cheduled</a:t>
            </a:r>
            <a:r>
              <a:rPr lang="en"/>
              <a:t> face-to-face meeting, with multiple online meetings </a:t>
            </a:r>
            <a:r>
              <a:rPr lang="en"/>
              <a:t>throughout</a:t>
            </a:r>
            <a:r>
              <a:rPr lang="en"/>
              <a:t> the week.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Keeping open options on our facial detection and </a:t>
            </a:r>
            <a:r>
              <a:rPr lang="en"/>
              <a:t>recognition</a:t>
            </a:r>
            <a:r>
              <a:rPr lang="en"/>
              <a:t> software. May </a:t>
            </a:r>
            <a:r>
              <a:rPr lang="en"/>
              <a:t>pursue</a:t>
            </a:r>
            <a:r>
              <a:rPr lang="en"/>
              <a:t> using an android SDK provided by Arcsoft if we cannot </a:t>
            </a:r>
            <a:r>
              <a:rPr lang="en"/>
              <a:t>implement</a:t>
            </a:r>
            <a:r>
              <a:rPr lang="en"/>
              <a:t> OpenCV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Keep screen dimming until client start to use this application.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 a proper way to train face detection and </a:t>
            </a:r>
            <a:r>
              <a:rPr lang="en"/>
              <a:t>recognition.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 more API to implement our functionalities.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Continuing</a:t>
            </a:r>
            <a:r>
              <a:rPr lang="en"/>
              <a:t> to update the risk mitigation plan in the following development life cycle.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91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</a:t>
            </a:r>
            <a:r>
              <a:rPr lang="en"/>
              <a:t>Refactoring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more polymer!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Material Design Framework for UI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Feature: Facial Detection 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20359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application is now able to dynamically recognize faces in the browser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done through opencv.js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60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Feature: Text to speech 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20359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Speaks the name, relation, and interests written on the camera view.</a:t>
            </a:r>
            <a:r>
              <a:rPr lang="en"/>
              <a:t>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QA Test Example</a:t>
            </a:r>
            <a:endParaRPr/>
          </a:p>
        </p:txBody>
      </p:sp>
      <p:graphicFrame>
        <p:nvGraphicFramePr>
          <p:cNvPr id="177" name="Google Shape;177;p21"/>
          <p:cNvGraphicFramePr/>
          <p:nvPr/>
        </p:nvGraphicFramePr>
        <p:xfrm>
          <a:off x="3889925" y="158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{4627ABDB-BA07-4C8E-AED0-78B941A187F9}</a:tableStyleId>
              </a:tblPr>
              <a:tblGrid>
                <a:gridCol w="599800"/>
                <a:gridCol w="1035600"/>
                <a:gridCol w="1341500"/>
                <a:gridCol w="729600"/>
                <a:gridCol w="1090475"/>
              </a:tblGrid>
              <a:tr h="330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24242"/>
                          </a:solidFill>
                        </a:rPr>
                        <a:t>Step</a:t>
                      </a:r>
                      <a:endParaRPr b="1"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24242"/>
                          </a:solidFill>
                        </a:rPr>
                        <a:t>Action</a:t>
                      </a:r>
                      <a:endParaRPr b="1"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24242"/>
                          </a:solidFill>
                        </a:rPr>
                        <a:t>Expected System Response</a:t>
                      </a:r>
                      <a:endParaRPr b="1"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24242"/>
                          </a:solidFill>
                        </a:rPr>
                        <a:t>Pass/Fail</a:t>
                      </a:r>
                      <a:endParaRPr b="1"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424242"/>
                          </a:solidFill>
                        </a:rPr>
                        <a:t>Comments/Actual Result</a:t>
                      </a:r>
                      <a:endParaRPr b="1"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A5A5"/>
                    </a:solidFill>
                  </a:tcPr>
                </a:tc>
              </a:tr>
              <a:tr h="420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1.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User opens the application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Application opens and user clicks on Camera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Pass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Camera opens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2.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User is in local host and clicks start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Camera detects webcam and displays camera output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Pass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Camera is </a:t>
                      </a: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visible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0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3.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Camera detects face</a:t>
                      </a: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 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Once face is detected a rectangle will appear around it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Pass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24242"/>
                          </a:solidFill>
                        </a:rPr>
                        <a:t>Rectangle appears</a:t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8" name="Google Shape;178;p21"/>
          <p:cNvGraphicFramePr/>
          <p:nvPr/>
        </p:nvGraphicFramePr>
        <p:xfrm>
          <a:off x="507400" y="33904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{4627ABDB-BA07-4C8E-AED0-78B941A187F9}</a:tableStyleId>
              </a:tblPr>
              <a:tblGrid>
                <a:gridCol w="3168525"/>
              </a:tblGrid>
              <a:tr h="2180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24242"/>
                          </a:solidFill>
                        </a:rPr>
                        <a:t>Pre-condition</a:t>
                      </a:r>
                      <a:endParaRPr b="1" sz="10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24242"/>
                          </a:solidFill>
                        </a:rPr>
                        <a:t>User has an account for the application and wants to log back into it..</a:t>
                      </a:r>
                      <a:endParaRPr sz="10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9" name="Google Shape;179;p21"/>
          <p:cNvGraphicFramePr/>
          <p:nvPr/>
        </p:nvGraphicFramePr>
        <p:xfrm>
          <a:off x="507400" y="164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{4627ABDB-BA07-4C8E-AED0-78B941A187F9}</a:tableStyleId>
              </a:tblPr>
              <a:tblGrid>
                <a:gridCol w="1946150"/>
                <a:gridCol w="1222375"/>
              </a:tblGrid>
              <a:tr h="622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Test Case #: </a:t>
                      </a:r>
                      <a:r>
                        <a:rPr i="1" lang="en" sz="900">
                          <a:solidFill>
                            <a:srgbClr val="0070C0"/>
                          </a:solidFill>
                        </a:rPr>
                        <a:t>&lt;TC-6&gt;</a:t>
                      </a:r>
                      <a:endParaRPr i="1" sz="900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System: 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Login</a:t>
                      </a:r>
                      <a:endParaRPr sz="900">
                        <a:solidFill>
                          <a:srgbClr val="0070C0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42424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Test Case Name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: </a:t>
                      </a:r>
                      <a:endParaRPr sz="900">
                        <a:solidFill>
                          <a:srgbClr val="0070C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70C0"/>
                          </a:solidFill>
                        </a:rPr>
                        <a:t>Facial Detection</a:t>
                      </a:r>
                      <a:endParaRPr sz="900">
                        <a:solidFill>
                          <a:srgbClr val="0070C0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Designed by: 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Irald</a:t>
                      </a:r>
                      <a:endParaRPr sz="900">
                        <a:solidFill>
                          <a:srgbClr val="0070C0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Subsystem: 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Firebase</a:t>
                      </a:r>
                      <a:endParaRPr sz="900">
                        <a:solidFill>
                          <a:srgbClr val="0070C0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Executed by: 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Zllin</a:t>
                      </a:r>
                      <a:endParaRPr sz="9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Design Date: 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10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/5/18</a:t>
                      </a:r>
                      <a:endParaRPr sz="900">
                        <a:solidFill>
                          <a:srgbClr val="0070C0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Short description: 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Make sure facial detection is working</a:t>
                      </a:r>
                      <a:endParaRPr sz="900">
                        <a:solidFill>
                          <a:srgbClr val="0070C0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424242"/>
                          </a:solidFill>
                        </a:rPr>
                        <a:t>Execution Date: 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10</a:t>
                      </a:r>
                      <a:r>
                        <a:rPr lang="en" sz="900">
                          <a:solidFill>
                            <a:srgbClr val="0070C0"/>
                          </a:solidFill>
                        </a:rPr>
                        <a:t>/6/18</a:t>
                      </a:r>
                      <a:endParaRPr sz="900">
                        <a:solidFill>
                          <a:srgbClr val="424242"/>
                        </a:solidFill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