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321e4e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321e4e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321e4e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321e4e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321e4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321e4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321e4e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321e4e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321e4e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321e4e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321e4e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321e4e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321e4eb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321e4eb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321e4e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321e4e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6550" y="910100"/>
            <a:ext cx="8550900" cy="18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Alzheimer's Facial Recognition 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6500" y="3085650"/>
            <a:ext cx="88110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Thomas, Irald kollcinaku, Robert Turczyn, Tyler Schauss, Jacob Carpenter, Zilin 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8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is to build a bridge between humans and machines through software technology. Through a skilled team of developers, we acknowledge the need for a change in medical conditions that affect not only the patients but also their loved ones. Our team strives to build a superior app to empower Alzheimer's patients recognize people in their daily routine.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Incorporating facial recognition, tracking and reminders is our main focus in constructing this helpful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</a:t>
            </a:r>
            <a:r>
              <a:rPr lang="en"/>
              <a:t>anagement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familiar with PWA apps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with applications between mac and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our desired tech stack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Effectively organizing workload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Ensuring long-term battery life to the device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Facial </a:t>
            </a:r>
            <a:r>
              <a:rPr lang="en"/>
              <a:t>recognition</a:t>
            </a:r>
            <a:r>
              <a:rPr lang="en"/>
              <a:t> </a:t>
            </a:r>
            <a:r>
              <a:rPr lang="en"/>
              <a:t>accuracy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Lighting conditions and age affecting recognition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</a:t>
            </a:r>
            <a:r>
              <a:rPr lang="en"/>
              <a:t> one s</a:t>
            </a:r>
            <a:r>
              <a:rPr lang="en"/>
              <a:t>cheduled</a:t>
            </a:r>
            <a:r>
              <a:rPr lang="en"/>
              <a:t> face-to-face meeting, with multiple online meetings </a:t>
            </a:r>
            <a:r>
              <a:rPr lang="en"/>
              <a:t>throughout</a:t>
            </a:r>
            <a:r>
              <a:rPr lang="en"/>
              <a:t> the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open options on our facial detection and </a:t>
            </a:r>
            <a:r>
              <a:rPr lang="en"/>
              <a:t>recognition</a:t>
            </a:r>
            <a:r>
              <a:rPr lang="en"/>
              <a:t> software. May </a:t>
            </a:r>
            <a:r>
              <a:rPr lang="en"/>
              <a:t>pursue</a:t>
            </a:r>
            <a:r>
              <a:rPr lang="en"/>
              <a:t> using an android SDK provided by Arcsoft if we cannot </a:t>
            </a:r>
            <a:r>
              <a:rPr lang="en"/>
              <a:t>implement</a:t>
            </a:r>
            <a:r>
              <a:rPr lang="en"/>
              <a:t> 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screen dimming until client start to use this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</a:t>
            </a:r>
            <a:r>
              <a:rPr lang="en"/>
              <a:t> to update the risk mitigation plan in the following development life cycle.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Creation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51" y="1108700"/>
            <a:ext cx="7388700" cy="35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Update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verification? Locking/unlocking accounts?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</a:t>
            </a: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a Firebase hosted server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Will host NoSQL Database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data for client’s contacts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images of client’s contacts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device camera to achieve facial recognition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text to speech to upon facial recognition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tell client the recognized contact’s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clients to upload images and data of contacts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caretakers to upload images and informations that is connected to a client’s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PWA to create a web portal as well as Android and iOS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implement a location setting that can show the location of a client to a caretaker.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