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bb7689c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bb7689c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bb7689c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bb7689c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bb7689c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bb7689c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bb7689c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bb7689c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bb7689c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bb7689c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bb7689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bb7689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bb7689c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bb7689c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23475"/>
            <a:ext cx="8222100" cy="15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Sprint 4</a:t>
            </a:r>
            <a:endParaRPr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Alzheimer's Facial Recognition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4050" y="3137032"/>
            <a:ext cx="82902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Gabriel Thomas, Irald kollcinaku, Robert Turczyn, Tyler Schauss, Jacob Carpenter, Zilin Li 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Incorporating facial recognition, tracking and reminders is our main focus in constructing this helpful app.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Github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Refactor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Since migrating from Polymer, it’s </a:t>
            </a: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essentially</a:t>
            </a: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 new application.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Effective c</a:t>
            </a: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ollaboration</a:t>
            </a: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of files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Text-to-speech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Integration with the backend	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4687" y="1163432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33A44"/>
                </a:solidFill>
              </a:rPr>
              <a:t>Minimum one scheduled face-to-face meeting, with multiple online meetings throughout the week. </a:t>
            </a:r>
            <a:endParaRPr sz="1300">
              <a:solidFill>
                <a:srgbClr val="233A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33A44"/>
                </a:solidFill>
              </a:rPr>
              <a:t>Keeping open options on our facial detection and recognition software. May pursue using an android SDK provided by Arcsoft if we cannot implement OpenCV</a:t>
            </a:r>
            <a:endParaRPr sz="1300">
              <a:solidFill>
                <a:srgbClr val="233A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33A44"/>
                </a:solidFill>
              </a:rPr>
              <a:t>Keep screen dimming until client start to use this application.</a:t>
            </a:r>
            <a:endParaRPr sz="1300">
              <a:solidFill>
                <a:srgbClr val="233A4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33A44"/>
                </a:solidFill>
              </a:rPr>
              <a:t>Use Cloud 9 to merge our code.</a:t>
            </a:r>
            <a:endParaRPr sz="13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photo 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face images upon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</a:t>
            </a:r>
            <a:r>
              <a:rPr lang="en"/>
              <a:t> a calendar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our application to a mobile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to Android!!!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	As a user, I want to see a colorful &amp; interesting home screen, so that I am drawn into using the app.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	As a user, I want the app to run smoothly, so that I do not experience any glitches.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	As a user, I want to be able to input my name and a password to login.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	As a user, I want to be able to capture faces through the camera.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	As a user, I want to upload and tag pictures into my library.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	As a user, I want to see and listen to the information of the identified person, so I can memorize  them.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	As a user, I want to record the information of the identified person, so I can re-access it at a later period.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	As a user, I want the app to automatically recognize people in my album.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	As a user, I want to personalize my notifications.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Notifications View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Medications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Medication has a name, days of the week it’s taken,</a:t>
            </a:r>
            <a:br>
              <a:rPr lang="en"/>
            </a:br>
            <a:r>
              <a:rPr lang="en"/>
              <a:t>And Time of day it is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Reminder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Reminder Date has a Name, Date and Time of the appointment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650" y="470350"/>
            <a:ext cx="2191775" cy="38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857050" y="1998800"/>
            <a:ext cx="34299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