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8460366-F30C-4937-BE8B-C0F1E1C47038}">
  <a:tblStyle styleId="{08460366-F30C-4937-BE8B-C0F1E1C470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40ffeed2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40ffeed2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321e4e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321e4e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321e4e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2321e4e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321e4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2321e4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2c4360c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2c4360c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2321e4eb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2321e4eb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40ffee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40ffee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240ffee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240ffee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2321e4e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2321e4e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96550" y="910100"/>
            <a:ext cx="8550900" cy="18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Alzheimer's Facial Recognition 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6500" y="3085650"/>
            <a:ext cx="88110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Thomas, Irald kollcinaku, Robert Turczyn, Tyler Schauss, Jacob Carpenter, Zilin 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8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is to build a bridge between humans and machines through software technology. Through a skilled team of developers, we acknowledge the need for a change in medical conditions that affect not only the patients but also their loved ones. Our team strives to build a superior app to empower Alzheimer's patients recognize people in their daily routine.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Incorporating facial recognition, tracking and reminders is our main focus in constructing this helpful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m</a:t>
            </a:r>
            <a:r>
              <a:rPr lang="en"/>
              <a:t>anagement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familiar with PWA apps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with applications between mac and 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our desired tech stack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Effectively organizing workload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Future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Ensuring long-term battery life to the device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Facial </a:t>
            </a:r>
            <a:r>
              <a:rPr lang="en"/>
              <a:t>recognition</a:t>
            </a:r>
            <a:r>
              <a:rPr lang="en"/>
              <a:t> </a:t>
            </a:r>
            <a:r>
              <a:rPr lang="en"/>
              <a:t>accuracy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Lighting conditions and age affecting recognition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</a:t>
            </a:r>
            <a:r>
              <a:rPr lang="en"/>
              <a:t> one s</a:t>
            </a:r>
            <a:r>
              <a:rPr lang="en"/>
              <a:t>cheduled</a:t>
            </a:r>
            <a:r>
              <a:rPr lang="en"/>
              <a:t> face-to-face meeting, with multiple online meetings </a:t>
            </a:r>
            <a:r>
              <a:rPr lang="en"/>
              <a:t>throughout</a:t>
            </a:r>
            <a:r>
              <a:rPr lang="en"/>
              <a:t> the week.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open options on our facial detection and </a:t>
            </a:r>
            <a:r>
              <a:rPr lang="en"/>
              <a:t>recognition</a:t>
            </a:r>
            <a:r>
              <a:rPr lang="en"/>
              <a:t> software. May </a:t>
            </a:r>
            <a:r>
              <a:rPr lang="en"/>
              <a:t>pursue</a:t>
            </a:r>
            <a:r>
              <a:rPr lang="en"/>
              <a:t> using an android SDK provided by Arcsoft if we cannot </a:t>
            </a:r>
            <a:r>
              <a:rPr lang="en"/>
              <a:t>implement</a:t>
            </a:r>
            <a:r>
              <a:rPr lang="en"/>
              <a:t> OpenCV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screen dimming until client start to use this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</a:t>
            </a:r>
            <a:r>
              <a:rPr lang="en"/>
              <a:t> to update the risk mitigation plan in the following development life cycle.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	As a user, I want to see a colorful &amp; interesting home screen, so that I am drawn into using the app.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As a user, I want the app to run smoothly, so that I do not experience any glitches.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As a user, I want to be able to input my name and a password to login.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As a user, I want to be able to capture faces through the camera.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	As a user, I want to upload and tag pictures into my library.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	As a user, I want to see and listen to the information of the identified person, so I can memorize  them.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	As a user, I want to record the information of the identified person, so I can re-access it at a later period.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	As a user, I want the app to automatically recognize people in my album.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	As a user, I want to personalize my notifications.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	As a user, I want to be able to navigate through the app efficiently.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50" y="1347425"/>
            <a:ext cx="5934847" cy="284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600" y="0"/>
            <a:ext cx="2148929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 continued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75" y="1152212"/>
            <a:ext cx="1939175" cy="34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550" y="1229875"/>
            <a:ext cx="4806550" cy="24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 Example</a:t>
            </a:r>
            <a:endParaRPr/>
          </a:p>
        </p:txBody>
      </p:sp>
      <p:graphicFrame>
        <p:nvGraphicFramePr>
          <p:cNvPr id="131" name="Google Shape;131;p20"/>
          <p:cNvGraphicFramePr/>
          <p:nvPr/>
        </p:nvGraphicFramePr>
        <p:xfrm>
          <a:off x="3302550" y="9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{08460366-F30C-4937-BE8B-C0F1E1C47038}</a:tableStyleId>
              </a:tblPr>
              <a:tblGrid>
                <a:gridCol w="538400"/>
                <a:gridCol w="1269050"/>
                <a:gridCol w="1644000"/>
                <a:gridCol w="894100"/>
                <a:gridCol w="1336350"/>
              </a:tblGrid>
              <a:tr h="672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Step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Expected System Response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Pass/Fail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Comments/Actual Result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657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1.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opens the application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Application opens and user clicks login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App opens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2.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enters in information after login screen loads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is able to enter their information into the login page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Info can be entered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4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3.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hits login 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System checks credentials with database and if correct logins into their account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Logs into user’s account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0"/>
          <p:cNvGraphicFramePr/>
          <p:nvPr/>
        </p:nvGraphicFramePr>
        <p:xfrm>
          <a:off x="102275" y="273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{08460366-F30C-4937-BE8B-C0F1E1C47038}</a:tableStyleId>
              </a:tblPr>
              <a:tblGrid>
                <a:gridCol w="3168525"/>
              </a:tblGrid>
              <a:tr h="21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24242"/>
                          </a:solidFill>
                        </a:rPr>
                        <a:t>Pre-condition</a:t>
                      </a:r>
                      <a:endParaRPr b="1"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24242"/>
                          </a:solidFill>
                        </a:rPr>
                        <a:t>User has an account for the application and wants to log back into it..</a:t>
                      </a:r>
                      <a:endParaRPr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0"/>
          <p:cNvGraphicFramePr/>
          <p:nvPr/>
        </p:nvGraphicFramePr>
        <p:xfrm>
          <a:off x="102275" y="9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{08460366-F30C-4937-BE8B-C0F1E1C47038}</a:tableStyleId>
              </a:tblPr>
              <a:tblGrid>
                <a:gridCol w="1946150"/>
                <a:gridCol w="1222375"/>
              </a:tblGrid>
              <a:tr h="6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#: </a:t>
                      </a:r>
                      <a:r>
                        <a:rPr i="1" lang="en" sz="900">
                          <a:solidFill>
                            <a:srgbClr val="0070C0"/>
                          </a:solidFill>
                        </a:rPr>
                        <a:t>&lt;TC-2&gt;</a:t>
                      </a:r>
                      <a:endParaRPr i="1" sz="9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Login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Name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: Login Check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Irald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Subsystem: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N/A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Zllin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9/21/18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Short description: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Make you are able to login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Execution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9/21/18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</a:t>
            </a: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Setup a Firebase hosted server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Will host NoSQL Database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data for client’s contacts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Will hold images of client’s contacts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device camera to achieve facial recognition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text to speech </a:t>
            </a:r>
            <a:r>
              <a:rPr lang="en" sz="1400">
                <a:solidFill>
                  <a:srgbClr val="000000"/>
                </a:solidFill>
              </a:rPr>
              <a:t>with</a:t>
            </a:r>
            <a:r>
              <a:rPr lang="en" sz="1400"/>
              <a:t> facial recognition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tell client the recognized contact’s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clients to upload images and data of contacts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caretakers to upload images and informations that is connected to a client’s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PWA to create a web portal as well as Android and iOS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implement a location setting that can show the location of a client to a caretaker.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CSS styling to make app look </a:t>
            </a:r>
            <a:r>
              <a:rPr lang="en" sz="1400"/>
              <a:t>unique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