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Caveat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240239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240239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402398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402398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2402398e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2402398e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4GL</a:t>
            </a:r>
            <a:r>
              <a:rPr lang="en"/>
              <a:t> (DIT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54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Jacob Chikwanda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771275"/>
            <a:ext cx="689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Unit 1</a:t>
            </a: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.0: Introduction</a:t>
            </a:r>
            <a:endParaRPr b="1" i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63" y="2663700"/>
            <a:ext cx="2295679" cy="1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33235" l="0" r="0" t="0"/>
          <a:stretch/>
        </p:blipFill>
        <p:spPr>
          <a:xfrm>
            <a:off x="729450" y="2255921"/>
            <a:ext cx="7688700" cy="28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course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1985211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/>
              <a:t>Learn the fundamentals of database programming and management using SQL which is a fourth generation programming language (4GL) - a human like language.</a:t>
            </a:r>
            <a:endParaRPr i="1" sz="1500"/>
          </a:p>
        </p:txBody>
      </p:sp>
      <p:sp>
        <p:nvSpPr>
          <p:cNvPr id="97" name="Google Shape;97;p14"/>
          <p:cNvSpPr/>
          <p:nvPr/>
        </p:nvSpPr>
        <p:spPr>
          <a:xfrm>
            <a:off x="7169875" y="3022950"/>
            <a:ext cx="1143000" cy="767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36729"/>
          </a:solidFill>
          <a:ln cap="flat" cmpd="sng" w="9525">
            <a:solidFill>
              <a:srgbClr val="E36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veat"/>
                <a:ea typeface="Caveat"/>
                <a:cs typeface="Caveat"/>
                <a:sym typeface="Caveat"/>
              </a:rPr>
              <a:t>Shani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12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SQL when they are so many tools out there like - Microsoft Access?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13" y="2055550"/>
            <a:ext cx="5090776" cy="30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Day!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