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2402398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2402398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402398e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402398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876b8f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d876b8f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8c71a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d8c71a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d8c71a0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d8c71a0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2402398e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2402398e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4GL</a:t>
            </a:r>
            <a:r>
              <a:rPr lang="en"/>
              <a:t> (DIT 100)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854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Jacob Chikwanda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771275"/>
            <a:ext cx="689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Unit 2</a:t>
            </a:r>
            <a:r>
              <a:rPr b="1" lang="en" sz="26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.0: Database Essentials</a:t>
            </a:r>
            <a:endParaRPr b="1" i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363" y="2663700"/>
            <a:ext cx="2295679" cy="1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unit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5340" l="0" r="0" t="0"/>
          <a:stretch/>
        </p:blipFill>
        <p:spPr>
          <a:xfrm>
            <a:off x="1547650" y="2571750"/>
            <a:ext cx="60487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1985200"/>
            <a:ext cx="76887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500"/>
              <a:t>The goal of this chapter is to explain </a:t>
            </a:r>
            <a:r>
              <a:rPr b="1" i="1" lang="en" sz="1500"/>
              <a:t>what a database is</a:t>
            </a:r>
            <a:r>
              <a:rPr i="1" lang="en" sz="1500"/>
              <a:t>, describe its </a:t>
            </a:r>
            <a:r>
              <a:rPr b="1" i="1" lang="en" sz="1500"/>
              <a:t>key features</a:t>
            </a:r>
            <a:r>
              <a:rPr i="1" lang="en" sz="1500"/>
              <a:t>, and help you understand </a:t>
            </a:r>
            <a:r>
              <a:rPr b="1" i="1" lang="en" sz="1500"/>
              <a:t>why businesses use data to increase profits</a:t>
            </a:r>
            <a:r>
              <a:rPr i="1" lang="en" sz="1500"/>
              <a:t> before diving into the technical details of SQL.</a:t>
            </a:r>
            <a:endParaRPr i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2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database?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19284" l="0" r="0" t="22243"/>
          <a:stretch/>
        </p:blipFill>
        <p:spPr>
          <a:xfrm>
            <a:off x="727650" y="1942325"/>
            <a:ext cx="4117149" cy="240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120525" y="2153700"/>
            <a:ext cx="305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844800" y="1738200"/>
            <a:ext cx="367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tool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capable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storing data and aiding in retrieving it more efficiently.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 Important Words to Remember When We Think About A Database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Record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Attribute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Metadata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i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Relationship</a:t>
            </a:r>
            <a:endParaRPr i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12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3 Categories of Databases?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719" l="0" r="0" t="709"/>
          <a:stretch/>
        </p:blipFill>
        <p:spPr>
          <a:xfrm>
            <a:off x="727650" y="1942325"/>
            <a:ext cx="4117149" cy="24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120525" y="2153700"/>
            <a:ext cx="305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844800" y="1942325"/>
            <a:ext cx="367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Personal Database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Workspace/Departmental Database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Enterprise Database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12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- Getting More Technical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120525" y="2153700"/>
            <a:ext cx="305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28625" y="1823775"/>
            <a:ext cx="758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relational database is a specific type of database that organizes data in tables (a.k.a relations), where each table has a row (records) and columns (fields or attributes).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75" y="2538600"/>
            <a:ext cx="4892649" cy="23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7650" y="128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DBMS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120525" y="2153700"/>
            <a:ext cx="305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388" y="1917475"/>
            <a:ext cx="5235219" cy="30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4294967295"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Day!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